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0" r:id="rId2"/>
    <p:sldId id="291" r:id="rId3"/>
    <p:sldId id="257" r:id="rId4"/>
    <p:sldId id="264" r:id="rId5"/>
    <p:sldId id="266" r:id="rId6"/>
    <p:sldId id="284" r:id="rId7"/>
    <p:sldId id="273" r:id="rId8"/>
    <p:sldId id="280" r:id="rId9"/>
    <p:sldId id="282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AFD3FB"/>
    <a:srgbClr val="C2BAFC"/>
    <a:srgbClr val="E9E6FE"/>
    <a:srgbClr val="F8A79E"/>
    <a:srgbClr val="00FFFF"/>
    <a:srgbClr val="FF99FF"/>
    <a:srgbClr val="CCFFFF"/>
    <a:srgbClr val="130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856" autoAdjust="0"/>
  </p:normalViewPr>
  <p:slideViewPr>
    <p:cSldViewPr>
      <p:cViewPr varScale="1">
        <p:scale>
          <a:sx n="37" d="100"/>
          <a:sy n="37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BE131-57D4-41FC-B75D-B464B8E4E566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3D7F6-2239-4FC3-A347-9D612063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4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1600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ছোট ছোট প্রশ্ন করা যেতে পারে ।যেমন 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১।চিত্রে কী দেখছ</a:t>
            </a:r>
            <a:r>
              <a:rPr lang="bn-BD" sz="1600" baseline="0" dirty="0" smtClean="0">
                <a:latin typeface="NikoshBAN" pitchFamily="2" charset="0"/>
                <a:cs typeface="NikoshBAN" pitchFamily="2" charset="0"/>
              </a:rPr>
              <a:t> ? উঃ পেশী ২।পেশি থেকে উৎপন্ন একগুচ্ছ কোষকে কী বলে ? উঃ পেশী কলা ।তোমরা ঠিক বলেছ । আজ আমরা পড়ব পেশী টিস্যু ।   এই স্লাইডে আজকের পাঠের মানসিক পরিবেশ তৈরির  চেষ্টা করা হয়েছে। তবে বিষয় শিক্ষক  ভিন্ন উপায়ে ও এ  কাজটি করতে পারেন।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D7F6-2239-4FC3-A347-9D61206386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2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69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76225" cmpd="tri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5426" y="8382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593271" y="2118263"/>
            <a:ext cx="8077200" cy="391596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34200" y="457200"/>
            <a:ext cx="99886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0004"/>
            <a:ext cx="3962400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9139685">
            <a:off x="4436443" y="3309385"/>
            <a:ext cx="4419600" cy="1585127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6800" y="665986"/>
            <a:ext cx="2857500" cy="5494869"/>
            <a:chOff x="1226457" y="524932"/>
            <a:chExt cx="2857500" cy="5494869"/>
          </a:xfrm>
        </p:grpSpPr>
        <p:pic>
          <p:nvPicPr>
            <p:cNvPr id="11" name="Picture 2" descr="http://www.erincurren.com/wp-content/uploads/2013/04/heart-muscl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000" l="500" r="98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457" y="2971800"/>
              <a:ext cx="2857500" cy="304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woliper.com/wp-content/uploads/2014/05/colorful-birthday-flowers-5L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462" l="2000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0" y="524932"/>
              <a:ext cx="2438400" cy="3522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20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7" y="1642630"/>
            <a:ext cx="3809999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36" y="1642630"/>
            <a:ext cx="3886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0536" y="3623830"/>
            <a:ext cx="2899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রেহানা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পারভিন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সহ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পাইলত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3242830"/>
            <a:ext cx="24730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 অধ্যায়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47554" y="685800"/>
            <a:ext cx="3089564" cy="728230"/>
          </a:xfrm>
          <a:prstGeom prst="round2Diag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4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8468"/>
            <a:ext cx="3505200" cy="447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508467"/>
            <a:ext cx="2985724" cy="44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6550" y="4974484"/>
            <a:ext cx="400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পেশী টিস্যু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436" y="1944914"/>
            <a:ext cx="750416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81000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5200" y="552450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1980" y="2905780"/>
            <a:ext cx="485261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পেশী টিস্যু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8859" y="3744991"/>
            <a:ext cx="553674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পেশী টিস্যুর প্রকারভেদ করতে পারবে 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8858" y="4662904"/>
            <a:ext cx="706074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 প্রকার পেশী টিস্যুর গঠন ব্যাখ্যা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8859" y="1872328"/>
            <a:ext cx="35076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79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issue images\dsc_0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42131"/>
            <a:ext cx="2667000" cy="368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User\Desktop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94966"/>
            <a:ext cx="1433285" cy="368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Tissue images\Muscle-fibers-631x4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0" y="1737865"/>
            <a:ext cx="2226258" cy="289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2048" y="381000"/>
            <a:ext cx="4267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পেশীটিস্যুগুলো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কেমন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799" y="5638800"/>
            <a:ext cx="274320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সরু,লম্বা ও তন্তুময়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2592" y="2079150"/>
            <a:ext cx="3936957" cy="2217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/>
          <a:stretch/>
        </p:blipFill>
        <p:spPr bwMode="auto">
          <a:xfrm>
            <a:off x="1213567" y="2253102"/>
            <a:ext cx="1605833" cy="183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Tissue images\smooth_muscle_fib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0" b="98853" l="1590" r="98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9723">
            <a:off x="3672356" y="2900265"/>
            <a:ext cx="1998885" cy="12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70" y="2502874"/>
            <a:ext cx="1639936" cy="189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www.demeterclarc.com/wp-content/uploads/images/2014/07/CANCER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9" y="1143000"/>
            <a:ext cx="2478314" cy="27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Tissue images\Beating_Heart_animatio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54351"/>
            <a:ext cx="1447800" cy="270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14500" y="533400"/>
            <a:ext cx="6248400" cy="646331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নিচের চিত্রের সব টিস্যুগুলো কী একরকম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3400"/>
            <a:ext cx="81534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দেখে বল অবস্থান,গঠন ও কাজের ভিত্তিতে পেশীটিস্যু কত প্রকার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239" y="6178852"/>
            <a:ext cx="187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ঐচ্ছিক পেশী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057" y="6149471"/>
            <a:ext cx="187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অনৈচ্ছিক পেশী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9903" y="6148413"/>
            <a:ext cx="109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হৃদপেশী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601768"/>
            <a:ext cx="64389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দেখে পেশীটিস্যুগুলোর নাম বলতে পারবে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http://stream1.gifsoup.com/view2/4763329/involuntary-muscles-stomach-o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24" y="2015256"/>
            <a:ext cx="2152766" cy="195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850204" y="3529971"/>
            <a:ext cx="539299" cy="178774"/>
          </a:xfrm>
          <a:prstGeom prst="rect">
            <a:avLst/>
          </a:prstGeom>
          <a:solidFill>
            <a:srgbClr val="C2B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33812" y="6148413"/>
            <a:ext cx="187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তিন প্রকার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2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89017E-6 L -0.00382 0.2709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1214E-7 L 0 0.233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7341E-7 L -0.00312 0.240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13" grpId="0"/>
      <p:bldP spid="14" grpId="0" animBg="1"/>
      <p:bldP spid="16" grpId="0" animBg="1"/>
      <p:bldP spid="16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issue images\Muscle_Tissue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1101"/>
          <a:stretch/>
        </p:blipFill>
        <p:spPr bwMode="auto">
          <a:xfrm>
            <a:off x="852372" y="2224559"/>
            <a:ext cx="7315428" cy="214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www.gifs.net/Animation11/Science_and_Body/Eyes/ey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596" y="4581630"/>
            <a:ext cx="1524000" cy="152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harma.bayer.com/concerns-of-the-heart/tool/images/pic_ckd_vascular_calcific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83" y="5104493"/>
            <a:ext cx="907576" cy="80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iradonline.org/images/aorta-vessels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9" b="9649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91" r="19137"/>
          <a:stretch/>
        </p:blipFill>
        <p:spPr bwMode="auto">
          <a:xfrm>
            <a:off x="5987596" y="4369067"/>
            <a:ext cx="1447800" cy="2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00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6596" y="4581630"/>
            <a:ext cx="1371600" cy="16459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57586" y="337846"/>
            <a:ext cx="1905001" cy="646331"/>
          </a:xfrm>
          <a:prstGeom prst="rect">
            <a:avLst/>
          </a:prstGeom>
          <a:solidFill>
            <a:srgbClr val="33CC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2895" y="522512"/>
            <a:ext cx="190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 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3054" y="1143000"/>
            <a:ext cx="518114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দেখে লিখ কোনটি কোন ধরণের পেশী টিস্যু 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পেশীটিস্যুগুলোর চিত্র অংকন কর ?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3526E-6 L 0.17032 -0.003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352800" y="685800"/>
            <a:ext cx="2438400" cy="914400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1457" y="3048000"/>
            <a:ext cx="811371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আজকের আলোচিত পেশীটিস্যুগুলোর মধ্যে কোন পেশী টিস্যুর গুরুত্ব বেশী বলে তুমি মনে কর -উত্তরের স্বপক্ষে যুক্তি দাও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280</Words>
  <Application>Microsoft Office PowerPoint</Application>
  <PresentationFormat>On-screen Show (4:3)</PresentationFormat>
  <Paragraphs>37</Paragraphs>
  <Slides>10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Afroza nasreen sultana</dc:creator>
  <cp:lastModifiedBy>HP</cp:lastModifiedBy>
  <cp:revision>142</cp:revision>
  <dcterms:created xsi:type="dcterms:W3CDTF">2006-08-16T00:00:00Z</dcterms:created>
  <dcterms:modified xsi:type="dcterms:W3CDTF">2019-10-19T06:34:12Z</dcterms:modified>
</cp:coreProperties>
</file>