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3" r:id="rId3"/>
    <p:sldId id="274" r:id="rId4"/>
    <p:sldId id="272" r:id="rId5"/>
    <p:sldId id="269" r:id="rId6"/>
    <p:sldId id="268" r:id="rId7"/>
    <p:sldId id="279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99CCFF"/>
    <a:srgbClr val="B8D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41" autoAdjust="0"/>
    <p:restoredTop sz="80610" autoAdjust="0"/>
  </p:normalViewPr>
  <p:slideViewPr>
    <p:cSldViewPr snapToGrid="0">
      <p:cViewPr varScale="1">
        <p:scale>
          <a:sx n="35" d="100"/>
          <a:sy n="35" d="100"/>
        </p:scale>
        <p:origin x="-912" y="-5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3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B66A-E459-40B1-AD74-91DE6E21CC95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E1CF-8877-445C-91DC-ED128D979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9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4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১।চিত্রে কী দেখছ ? ২।ইনহেলার সাধারণত কোন রোগ হলে ব্যবহার করা হয় ?  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তোমরা ঠিক ধরেছ - আজ আমরা পড়ব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এ্যাজমা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। 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বিশেষ ক্ষেত্রে শিক্ষক শিক্ষার্থীদের সহায়তা করতে পারেন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8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7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4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1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1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1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8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0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7325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9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17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gif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6324601"/>
            <a:ext cx="1676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1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4648200"/>
            <a:ext cx="3124200" cy="1028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>
                  <a:noFill/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>
                <a:noFill/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1" y="4010526"/>
            <a:ext cx="1405872" cy="1933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 of pneumon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6273" y="1251523"/>
            <a:ext cx="3048000" cy="856513"/>
          </a:xfrm>
          <a:prstGeom prst="round2Diag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0134" y="3392905"/>
            <a:ext cx="2672834" cy="1585234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রেহানা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পারভিন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71537" y="3154470"/>
            <a:ext cx="26108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7</a:t>
            </a:r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অধ্যায় </a:t>
            </a:r>
            <a:endParaRPr lang="bn-BD" sz="32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 : ৪</a:t>
            </a:r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 rot="5183078">
            <a:off x="5842837" y="3386617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183078">
            <a:off x="5864285" y="4054092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183078">
            <a:off x="5864286" y="4623639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7504466" y="1890165"/>
            <a:ext cx="1297867" cy="148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25052" y="882315"/>
            <a:ext cx="8550442" cy="4796590"/>
          </a:xfrm>
          <a:prstGeom prst="rect">
            <a:avLst/>
          </a:prstGeom>
          <a:noFill/>
          <a:ln w="127000" cmpd="thinThick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51" y="182674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80676"/>
            <a:ext cx="6248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1439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563" r="8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7" r="13387"/>
          <a:stretch/>
        </p:blipFill>
        <p:spPr bwMode="auto">
          <a:xfrm>
            <a:off x="1807959" y="1477626"/>
            <a:ext cx="1646456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5568" y="5211157"/>
            <a:ext cx="553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রোগ এ্যাজমা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986" y="323413"/>
            <a:ext cx="26238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4442" y="235870"/>
            <a:ext cx="80210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ইনহেলার সাধারণত কোন রোগ হলে ব্যবহার করা হয়?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099" y="235870"/>
            <a:ext cx="51254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রোগ দেহের কোন তন্ত্রের রোগ?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522" y="1914127"/>
            <a:ext cx="4735519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499" y="3082838"/>
            <a:ext cx="601378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এ্যাজমা সৃষ্টি হওয়ার কারণ বর্ণনা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6884" y="337848"/>
            <a:ext cx="2895600" cy="762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07104" y="330407"/>
            <a:ext cx="17751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1499" y="4001037"/>
            <a:ext cx="67517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এ্যাজমা রোগের লক্ষণ সনাক্ত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438" y="4849085"/>
            <a:ext cx="743250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এ্যাজমা রোগের প্রতিকারের কৌশল ব্যাখ্যা করতে পারবে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content.presentermedia.com/files/animsp/00010000/10077/pages_tearing_off_calendar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53" y="76340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9374" y="552533"/>
            <a:ext cx="26309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4496" y="5594398"/>
            <a:ext cx="4219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ছেলেটি কাশি বা হাঁচি দিচ্ছে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2603" y="584617"/>
            <a:ext cx="571847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সর্দি,কাশি হাঁচি কী কারণে হতে পারে ?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29" y="1409734"/>
            <a:ext cx="6046793" cy="39355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8959" y="540067"/>
            <a:ext cx="33819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8222" y="2439045"/>
            <a:ext cx="1260406" cy="419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120755" y="5594399"/>
            <a:ext cx="3868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 সর্দি,কাশি ও হাঁচি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225" y="569717"/>
            <a:ext cx="993006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দীর্ঘদিনের সর্দি ,কাশি ও হাঁচি থাকলে কী ধরণের সমস্যা হতে 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6126" y="5567303"/>
            <a:ext cx="37158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এ্যাজমার সৃষ্টি হতে পারে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6857" y="582183"/>
            <a:ext cx="422010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এ্যাজমা কিভাবে সৃষ্টি হয়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57" y="5749374"/>
            <a:ext cx="381553" cy="4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11" y="5749374"/>
            <a:ext cx="381553" cy="4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68" y="5749374"/>
            <a:ext cx="381553" cy="4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5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http://newsexpressbd.com/wp-content/uploads/2014/12/1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1" y="1218419"/>
            <a:ext cx="2070287" cy="13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enesisblogs.com/wp-content/uploads/2014/08/hil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1" y="4899465"/>
            <a:ext cx="1817285" cy="13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aimages.prothom-alo.com/contents/cache/images/300x0x1/uploads/media/2013/10/01/5249d6990b00d-Untitled-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92" y="2799133"/>
            <a:ext cx="2450243" cy="16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90" y="1112563"/>
            <a:ext cx="1300977" cy="1679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1" y="4729506"/>
            <a:ext cx="1438757" cy="1778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17" y="2919715"/>
            <a:ext cx="1331421" cy="15950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23133" y="446665"/>
            <a:ext cx="101902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4962" y="377843"/>
            <a:ext cx="285339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 এলার্জী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http://newsexpressbd.com/wp-content/uploads/2014/12/1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5" y="4901023"/>
            <a:ext cx="2070287" cy="13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genesisblogs.com/wp-content/uploads/2014/08/hil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50" y="2902411"/>
            <a:ext cx="1993252" cy="14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d30fl32nd2baj9.cloudfront.net/bangla-media/2013/04/08/7.jpg/ALTERNATES/w640/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5" y="1284437"/>
            <a:ext cx="2070287" cy="12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85660" y="318878"/>
            <a:ext cx="75077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3133" y="446665"/>
            <a:ext cx="101902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64962" y="377843"/>
            <a:ext cx="285339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অন্যান্যতে এলার্জী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1" y="1141367"/>
            <a:ext cx="1322463" cy="16217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63" y="2873051"/>
            <a:ext cx="1286883" cy="1598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37" y="4725101"/>
            <a:ext cx="1328028" cy="1631249"/>
          </a:xfrm>
          <a:prstGeom prst="rect">
            <a:avLst/>
          </a:prstGeom>
        </p:spPr>
      </p:pic>
      <p:pic>
        <p:nvPicPr>
          <p:cNvPr id="39" name="Picture 6" descr="C:\Users\User\Desktop\Respirato\pollen_flow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94" y="993486"/>
            <a:ext cx="2309005" cy="17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://cdn3.thedhakatimes.com/wp-content/uploads/2014/03/air-pollution-2-600x44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8" b="7854"/>
          <a:stretch/>
        </p:blipFill>
        <p:spPr bwMode="auto">
          <a:xfrm>
            <a:off x="5844395" y="2873051"/>
            <a:ext cx="2309005" cy="15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http://i-exc.ccm2.net/iex/1000/1423196085/783423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6" r="23012"/>
          <a:stretch/>
        </p:blipFill>
        <p:spPr bwMode="auto">
          <a:xfrm>
            <a:off x="5844395" y="4725101"/>
            <a:ext cx="2309005" cy="15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46751" y="336738"/>
            <a:ext cx="103420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ছাড়াও আর কিসে কিসে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 পারে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2370" y="345887"/>
            <a:ext cx="95640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রেণু,ধোয়া ,ধুলাবালি 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করে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50" y="2195382"/>
            <a:ext cx="2724624" cy="2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882189" y="3320716"/>
            <a:ext cx="522285" cy="304800"/>
          </a:xfrm>
          <a:prstGeom prst="rect">
            <a:avLst/>
          </a:prstGeom>
          <a:solidFill>
            <a:srgbClr val="B8D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87515" y="4137828"/>
            <a:ext cx="2716959" cy="333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6" descr="C:\Users\User\Desktop\Respirato\pollen_flow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32" y="955275"/>
            <a:ext cx="2109120" cy="15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://cdn3.thedhakatimes.com/wp-content/uploads/2014/03/air-pollution-2-600x44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8" b="7854"/>
          <a:stretch/>
        </p:blipFill>
        <p:spPr bwMode="auto">
          <a:xfrm>
            <a:off x="7889233" y="2823411"/>
            <a:ext cx="2109121" cy="14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-exc.ccm2.net/iex/1000/1423196085/783423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6" r="23012"/>
          <a:stretch/>
        </p:blipFill>
        <p:spPr bwMode="auto">
          <a:xfrm>
            <a:off x="7889233" y="4671656"/>
            <a:ext cx="2109121" cy="14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203158" y="304397"/>
            <a:ext cx="9785683" cy="646331"/>
          </a:xfrm>
          <a:prstGeom prst="rect">
            <a:avLst/>
          </a:prstGeom>
          <a:solidFill>
            <a:srgbClr val="CBF8F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সৃষ্টিকারী এই উপাদানগুলোই মানুষের এ্যাজমা সৃষ্টির কারণ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2" descr="http://newsexpressbd.com/wp-content/uploads/2014/12/134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01" y="1191037"/>
            <a:ext cx="1891068" cy="1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genesisblogs.com/wp-content/uploads/2014/08/hil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61" y="4846711"/>
            <a:ext cx="1659968" cy="12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paimages.prothom-alo.com/contents/cache/images/300x0x1/uploads/media/2013/10/01/5249d6990b00d-Untitled-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81" y="2773095"/>
            <a:ext cx="2238133" cy="15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newsexpressbd.com/wp-content/uploads/2014/12/134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4" y="4849311"/>
            <a:ext cx="1891068" cy="1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genesisblogs.com/wp-content/uploads/2014/08/hil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39" y="2860957"/>
            <a:ext cx="1820702" cy="13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://d30fl32nd2baj9.cloudfront.net/bangla-media/2013/04/08/7.jpg/ALTERNATES/w640/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4" y="1227009"/>
            <a:ext cx="1891068" cy="11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" y="2586387"/>
            <a:ext cx="1371600" cy="11906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507958" y="3320716"/>
            <a:ext cx="3376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animBg="1"/>
      <p:bldP spid="16" grpId="1" animBg="1"/>
      <p:bldP spid="16" grpId="2" animBg="1"/>
      <p:bldP spid="21" grpId="0" animBg="1"/>
      <p:bldP spid="21" grpId="1" animBg="1"/>
      <p:bldP spid="34" grpId="0" animBg="1"/>
      <p:bldP spid="34" grpId="1" animBg="1"/>
      <p:bldP spid="35" grpId="0" animBg="1"/>
      <p:bldP spid="35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6117" y="1245763"/>
            <a:ext cx="2683042" cy="919401"/>
          </a:xfrm>
          <a:prstGeom prst="round2DiagRect">
            <a:avLst/>
          </a:prstGeom>
          <a:solidFill>
            <a:srgbClr val="CBF8F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4422" y="1243799"/>
            <a:ext cx="1443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4038" y="3384575"/>
            <a:ext cx="47163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এ্যাজমা সৃষ্টির কারণ লিখ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56351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1295400" cy="3651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30-102014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483" y="2923413"/>
            <a:ext cx="4492472" cy="13461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Desktop\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749969"/>
            <a:ext cx="4038600" cy="5105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361</Words>
  <Application>Microsoft Office PowerPoint</Application>
  <PresentationFormat>Custom</PresentationFormat>
  <Paragraphs>69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138</cp:revision>
  <dcterms:created xsi:type="dcterms:W3CDTF">2015-11-01T13:29:14Z</dcterms:created>
  <dcterms:modified xsi:type="dcterms:W3CDTF">2019-10-19T07:58:11Z</dcterms:modified>
</cp:coreProperties>
</file>