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3" r:id="rId5"/>
    <p:sldId id="259" r:id="rId6"/>
    <p:sldId id="260" r:id="rId7"/>
    <p:sldId id="261" r:id="rId8"/>
    <p:sldId id="272" r:id="rId9"/>
    <p:sldId id="263" r:id="rId10"/>
    <p:sldId id="264" r:id="rId11"/>
    <p:sldId id="271" r:id="rId12"/>
    <p:sldId id="265" r:id="rId13"/>
    <p:sldId id="266" r:id="rId14"/>
    <p:sldId id="268" r:id="rId15"/>
    <p:sldId id="269" r:id="rId16"/>
    <p:sldId id="262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F0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FA133-84BA-40DB-A03B-7CEDBBCBDA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F94A60-5A22-4BD8-BC52-3BA86EF652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9CDAE0-84D4-4E06-AC04-3514030DD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4A23-B7F3-4718-9D9D-D0C69E81B297}" type="datetimeFigureOut">
              <a:rPr lang="en-SG" smtClean="0"/>
              <a:t>19/10/2019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C774A5-9608-4E16-AAC6-DF3DFF76D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94BA4-9584-4305-90D8-ED6D49F4B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B99D-5CC4-4807-8809-B5E7EB79236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85895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B50D3-0CF3-4A43-AE93-D2687A724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CF8FF-0EC3-47C2-BC5D-7B61D1157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684843-3023-496F-B3D6-3F7FA0327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4A23-B7F3-4718-9D9D-D0C69E81B297}" type="datetimeFigureOut">
              <a:rPr lang="en-SG" smtClean="0"/>
              <a:t>19/10/2019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5083C-2C11-48F7-90B8-B95DA9079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FCC169-7291-458B-ABB4-7B243852E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B99D-5CC4-4807-8809-B5E7EB79236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127391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72010-8556-4F3A-9111-B9F850AAB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E8FB9C-7FE0-4B1F-9BF4-198BF7C9A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71A8C-5DAA-4615-A52B-29CEDD4AE7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4A23-B7F3-4718-9D9D-D0C69E81B297}" type="datetimeFigureOut">
              <a:rPr lang="en-SG" smtClean="0"/>
              <a:t>19/10/2019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DFD0E-6B1E-445A-917A-7F66E9052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441EE-08A0-4882-8915-20B35DA85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B99D-5CC4-4807-8809-B5E7EB79236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05556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13EF0-E47E-4691-B5DC-AB55D0B90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4C142-9415-4739-B611-3BF1ADB984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7DEFB5-3E4F-472B-A958-F7ABAD36AC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3654B6-BB4F-40CB-A6DB-29156D400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4A23-B7F3-4718-9D9D-D0C69E81B297}" type="datetimeFigureOut">
              <a:rPr lang="en-SG" smtClean="0"/>
              <a:t>19/10/2019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1C7009-7B48-47BE-83A9-0D7A904F9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632BC2-B966-4C3D-A0C9-1B830FB95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B99D-5CC4-4807-8809-B5E7EB79236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888147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26783-DB4C-4F51-BD31-7D02E835F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3E9D8-1E19-4781-A96B-DBCFA9E7E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F8DFB7-4958-494A-A68E-0C1F5779AA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B501F0-EED7-470A-8392-0F8C510C07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602F1-11C7-45E9-9432-D5113B38B9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7BB141-C2F8-4997-8522-1C17A293F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4A23-B7F3-4718-9D9D-D0C69E81B297}" type="datetimeFigureOut">
              <a:rPr lang="en-SG" smtClean="0"/>
              <a:t>19/10/2019</a:t>
            </a:fld>
            <a:endParaRPr lang="en-S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01F25A-DB3E-4DD6-8B90-E2C63073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DB0B2E-D09C-48E7-A255-53FB2D92E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B99D-5CC4-4807-8809-B5E7EB79236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54353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B5DB4-DDBE-4ECC-ACEF-F9EDE6AF3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2346DA-A202-4368-BBC4-36FFF7C15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4A23-B7F3-4718-9D9D-D0C69E81B297}" type="datetimeFigureOut">
              <a:rPr lang="en-SG" smtClean="0"/>
              <a:t>19/10/2019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47070E-E376-4AD2-9C35-F342645E6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3831D4-9520-4F09-A899-8B0DE0A66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B99D-5CC4-4807-8809-B5E7EB79236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6199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25DCE9-C90A-4988-B63A-2FB76F2AC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4A23-B7F3-4718-9D9D-D0C69E81B297}" type="datetimeFigureOut">
              <a:rPr lang="en-SG" smtClean="0"/>
              <a:t>19/10/2019</a:t>
            </a:fld>
            <a:endParaRPr lang="en-S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11411B-B13B-4E2F-A1B1-711868C02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DD6BD0-FB8E-436B-97A8-377BA526B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B99D-5CC4-4807-8809-B5E7EB79236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01124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87BD3-FE8A-404F-9526-143768A44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F73F7-D517-4463-9DBC-C2EA53838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DD081-5345-4F41-A639-A3984C50C4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AB391F-71F1-4B30-879C-9A580F5C2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4A23-B7F3-4718-9D9D-D0C69E81B297}" type="datetimeFigureOut">
              <a:rPr lang="en-SG" smtClean="0"/>
              <a:t>19/10/2019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A7FB30-99E1-49A9-975A-6FC51674D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1BCB4A-B840-409B-8C0B-CF0E65A34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B99D-5CC4-4807-8809-B5E7EB79236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16362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E9EF4-826A-44CD-97AC-65B3E0FCC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FF8820-F95D-4F14-928F-721DBC223E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8C77F-E5F0-459E-8D2D-CF898B765B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D1EB67-2A0B-4EB5-987D-E16DBD04F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4A23-B7F3-4718-9D9D-D0C69E81B297}" type="datetimeFigureOut">
              <a:rPr lang="en-SG" smtClean="0"/>
              <a:t>19/10/2019</a:t>
            </a:fld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6522BA-A08C-48F3-9453-6E39D9E7C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CB8231-0034-4ADF-AF08-7163F89CA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B99D-5CC4-4807-8809-B5E7EB79236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47486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0624D-A3FB-4AF0-A0F9-B776B11F2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E4ADA5-A72D-406C-AF21-9D54B2967F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4C0771-22A2-4C5F-8614-DECD7AB6F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4A23-B7F3-4718-9D9D-D0C69E81B297}" type="datetimeFigureOut">
              <a:rPr lang="en-SG" smtClean="0"/>
              <a:t>19/10/2019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C2040-E0FC-4D2B-9382-EFB480882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53042-0F4E-4EEE-901C-2A7D850E1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B99D-5CC4-4807-8809-B5E7EB79236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09511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3EEEC-3A92-45F6-8FF2-5F85C90749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46B968-B2C5-4531-A068-484CA8D630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C3EF33-6E02-43C0-B46B-2177EB21D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B4A23-B7F3-4718-9D9D-D0C69E81B297}" type="datetimeFigureOut">
              <a:rPr lang="en-SG" smtClean="0"/>
              <a:t>19/10/2019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5BF63-F3A3-4F19-9904-AA97F2B58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47381-6E7F-466E-9BF9-CDF8929BD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2B99D-5CC4-4807-8809-B5E7EB79236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61091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5B3518-96C0-45F5-9A1A-7CFC8C8EB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A00950-3D30-40E3-871F-F61E6309A0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83E6F3-93E5-43E8-93DB-2685D900F2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B4A23-B7F3-4718-9D9D-D0C69E81B297}" type="datetimeFigureOut">
              <a:rPr lang="en-SG" smtClean="0"/>
              <a:t>19/10/2019</a:t>
            </a:fld>
            <a:endParaRPr lang="en-S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A154D-8729-4DAA-8C1F-ECB47479EF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CAD98-A5A8-42FD-AF4D-7603274925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2B99D-5CC4-4807-8809-B5E7EB79236F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23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BE5007-59BA-4839-B600-7FB05ED18349}"/>
              </a:ext>
            </a:extLst>
          </p:cNvPr>
          <p:cNvSpPr txBox="1"/>
          <p:nvPr/>
        </p:nvSpPr>
        <p:spPr>
          <a:xfrm>
            <a:off x="4717366" y="337624"/>
            <a:ext cx="27572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SG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BF30CF-B83C-46A2-BF92-A4D74F89A4C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0848" y="1793632"/>
            <a:ext cx="4572000" cy="457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8C5A396-25A1-4578-A6FF-3B4D5AF5D90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37503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E91B103-AC88-454B-9ABF-34210D6ECC23}"/>
              </a:ext>
            </a:extLst>
          </p:cNvPr>
          <p:cNvSpPr txBox="1"/>
          <p:nvPr/>
        </p:nvSpPr>
        <p:spPr>
          <a:xfrm>
            <a:off x="867408" y="3797977"/>
            <a:ext cx="4916774" cy="2325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ননীগোপাল রায়</a:t>
            </a:r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মাটিভাঙ্গা মাধ্যমিক বিদ্যালয়</a:t>
            </a:r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নলছিটি,ঝালকাঠী</a:t>
            </a:r>
            <a:endParaRPr lang="en-SG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০১৭১৭৭২৩০৩২</a:t>
            </a: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ই-মেইলঃ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nanigopal.math07@gmail.com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5B8C06-DEAA-49AE-B1B5-989AACC7E4D1}"/>
              </a:ext>
            </a:extLst>
          </p:cNvPr>
          <p:cNvSpPr txBox="1"/>
          <p:nvPr/>
        </p:nvSpPr>
        <p:spPr>
          <a:xfrm>
            <a:off x="8144050" y="4169991"/>
            <a:ext cx="3117956" cy="1953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শ্রেণিঃ </a:t>
            </a:r>
            <a:r>
              <a:rPr lang="en-SG" sz="2400" dirty="0">
                <a:latin typeface="NikoshBAN" panose="02000000000000000000" pitchFamily="2" charset="0"/>
                <a:cs typeface="NikoshBAN" panose="02000000000000000000" pitchFamily="2" charset="0"/>
              </a:rPr>
              <a:t>10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24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িজ্ঞান</a:t>
            </a:r>
            <a:endParaRPr lang="bn-BD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২য়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SG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সময়ঃ 5০ মিনিট</a:t>
            </a:r>
          </a:p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তারিখঃ ১৮/১০/২০১৯ খ্রিঃ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1A12D9-68FC-4893-896E-C3A8AA0104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901" y="1853701"/>
            <a:ext cx="1800000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C78B99-4D34-4610-A341-83BDD7781A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285" y="1853701"/>
            <a:ext cx="1800000" cy="180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AFB101-A2E2-4C20-9132-3A90D9AA19E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3C8F08-18F9-4C90-8A7F-ED7EDB3A19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15257" y="3340519"/>
            <a:ext cx="3945088" cy="162000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3DC9A1F-6155-4321-A8F3-F30E9F4D40FF}"/>
              </a:ext>
            </a:extLst>
          </p:cNvPr>
          <p:cNvSpPr txBox="1"/>
          <p:nvPr/>
        </p:nvSpPr>
        <p:spPr>
          <a:xfrm>
            <a:off x="4991686" y="581156"/>
            <a:ext cx="22086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u="sng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6000" u="sng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6000" u="sng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6000" u="sng" dirty="0"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6000" u="sng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6000" u="sng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6000" u="sng" dirty="0"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endParaRPr lang="en-SG" sz="60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313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3216766-950A-42C5-A7D8-13FE80016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40" y="3713872"/>
            <a:ext cx="4293665" cy="20798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B72B568-0CD2-4B74-89E2-91246261898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575" y="216787"/>
            <a:ext cx="4317115" cy="268115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5F1FD76-E968-46AA-ACA4-9A1D0C1F2A74}"/>
              </a:ext>
            </a:extLst>
          </p:cNvPr>
          <p:cNvSpPr txBox="1"/>
          <p:nvPr/>
        </p:nvSpPr>
        <p:spPr>
          <a:xfrm>
            <a:off x="4506851" y="6117992"/>
            <a:ext cx="3986839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তোমরা কি দেখতে পাচ্ছো?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5587800-569F-4D7F-9FDC-99D74B2134EF}"/>
              </a:ext>
            </a:extLst>
          </p:cNvPr>
          <p:cNvSpPr txBox="1"/>
          <p:nvPr/>
        </p:nvSpPr>
        <p:spPr>
          <a:xfrm>
            <a:off x="4211287" y="6117992"/>
            <a:ext cx="5636098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একটি গাড়ি স্থির এবং অন্যটি গতিশীল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A87C97-250A-439B-9A60-1D8084B02D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0301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4.44444E-6 L 0.65794 -0.00787 " pathEditMode="relative" rAng="0" ptsTypes="AA">
                                      <p:cBhvr>
                                        <p:cTn id="9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91" y="-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#ppt_w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left)">
                                      <p:cBhvr>
                                        <p:cTn id="2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E791C4-2636-42DA-89C3-54F7CE9A849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7ECFA7-781F-44CB-9759-3E83255C3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674" y="0"/>
            <a:ext cx="1890061" cy="40001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574263-4A21-4184-B06D-896B9C1731E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758" y="3127966"/>
            <a:ext cx="3138021" cy="25736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BC1786-E6BB-4364-BA6A-BE018732EA56}"/>
              </a:ext>
            </a:extLst>
          </p:cNvPr>
          <p:cNvSpPr txBox="1"/>
          <p:nvPr/>
        </p:nvSpPr>
        <p:spPr>
          <a:xfrm>
            <a:off x="3858527" y="6018210"/>
            <a:ext cx="4044900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তোমরা কি দেখতে পাচ্ছো?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1234BEF-691C-4D47-A5F3-DA44724117B1}"/>
              </a:ext>
            </a:extLst>
          </p:cNvPr>
          <p:cNvSpPr txBox="1"/>
          <p:nvPr/>
        </p:nvSpPr>
        <p:spPr>
          <a:xfrm>
            <a:off x="3260308" y="6018210"/>
            <a:ext cx="5671383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একজন ব্যক্তি দাঁড়িয়ে আছে এবং একজন দৌড়াচ্ছে। 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3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73 -0.0162 L -0.09974 -0.0162 L -0.13906 -0.0162 L -0.17135 -0.0162 L -0.21523 -0.01644 L -0.27161 -0.0169 L -0.28542 -0.0169 L -0.29922 -0.0169 L -0.31536 -0.01713 L -0.34518 -0.0169 L -0.36172 -0.01736 L -0.38802 -0.01759 L -0.42839 -0.01829 L -0.47318 -0.01898 L -0.47891 -0.01991 L -0.4987 -0.01968 L -0.5112 -0.01968 L -0.52383 -0.01944 L -0.54453 -0.01991 L -0.55729 -0.02014 L -0.57812 -0.02014 L -0.61497 -0.02106 L -0.64154 -0.0213 L -0.6599 -0.02292 L -0.67826 -0.02269 L -0.69102 -0.02269 L -0.70221 -0.02269 " pathEditMode="relative" rAng="0" ptsTypes="AAAAAAAAAAAAAAAAAAAAAAAAAAA">
                                      <p:cBhvr>
                                        <p:cTn id="9" dur="1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31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2DC4C7-495B-46E2-9FE4-F430A44920CB}"/>
              </a:ext>
            </a:extLst>
          </p:cNvPr>
          <p:cNvSpPr txBox="1"/>
          <p:nvPr/>
        </p:nvSpPr>
        <p:spPr>
          <a:xfrm>
            <a:off x="4454769" y="1908287"/>
            <a:ext cx="3282461" cy="12003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7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endParaRPr lang="en-SG" sz="7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69BFCAE-4E04-4DB9-9A0F-5C03FD13E71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5FDB57-DFC8-4FB0-890F-C128913F91C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2E2D2C"/>
              </a:clrFrom>
              <a:clrTo>
                <a:srgbClr val="2E2D2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491" y="3182094"/>
            <a:ext cx="4077018" cy="229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252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FBCD3C-3FA9-4B3D-9643-983149B24260}"/>
              </a:ext>
            </a:extLst>
          </p:cNvPr>
          <p:cNvSpPr txBox="1"/>
          <p:nvPr/>
        </p:nvSpPr>
        <p:spPr>
          <a:xfrm>
            <a:off x="4351604" y="505040"/>
            <a:ext cx="3488787" cy="70788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439D75-3034-4833-A713-DDA700012703}"/>
              </a:ext>
            </a:extLst>
          </p:cNvPr>
          <p:cNvSpPr txBox="1"/>
          <p:nvPr/>
        </p:nvSpPr>
        <p:spPr>
          <a:xfrm>
            <a:off x="2691617" y="3583952"/>
            <a:ext cx="6808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প্রকার গতি বর্ণনা করতে 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SG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6580C7-F1B3-4819-8020-7C59BA61C587}"/>
              </a:ext>
            </a:extLst>
          </p:cNvPr>
          <p:cNvSpPr txBox="1"/>
          <p:nvPr/>
        </p:nvSpPr>
        <p:spPr>
          <a:xfrm>
            <a:off x="2691617" y="2160994"/>
            <a:ext cx="55392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. . .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SG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3CA3BB-349A-423D-92B6-F80AD200298E}"/>
              </a:ext>
            </a:extLst>
          </p:cNvPr>
          <p:cNvSpPr txBox="1"/>
          <p:nvPr/>
        </p:nvSpPr>
        <p:spPr>
          <a:xfrm>
            <a:off x="2722901" y="2850757"/>
            <a:ext cx="5795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গতি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তা বলতে 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en-SG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585802-257C-48F6-B2F8-D061E5332DF7}"/>
              </a:ext>
            </a:extLst>
          </p:cNvPr>
          <p:cNvSpPr txBox="1"/>
          <p:nvPr/>
        </p:nvSpPr>
        <p:spPr>
          <a:xfrm>
            <a:off x="2722899" y="4262399"/>
            <a:ext cx="5795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সরণ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 করতে পারবে।</a:t>
            </a:r>
            <a:endParaRPr lang="en-SG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CCA081-DBCC-41C8-AF8B-56B52627AF3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14572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ootball-hi.png">
            <a:extLst>
              <a:ext uri="{FF2B5EF4-FFF2-40B4-BE49-F238E27FC236}">
                <a16:creationId xmlns:a16="http://schemas.microsoft.com/office/drawing/2014/main" id="{22E646D7-A8F0-44D4-AA9E-D90AFE29DB8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5848" y="564694"/>
            <a:ext cx="3649676" cy="37562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24C4317-56A2-409E-BA77-9B6F863FC46E}"/>
              </a:ext>
            </a:extLst>
          </p:cNvPr>
          <p:cNvSpPr txBox="1"/>
          <p:nvPr/>
        </p:nvSpPr>
        <p:spPr>
          <a:xfrm>
            <a:off x="703384" y="5099518"/>
            <a:ext cx="3953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বলটির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নের পরিবর্তন হলো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EBCF0C-9FCA-4DF7-A8A7-D5F62F58B15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38E3AE-00EB-495A-B7DD-25542B68EB81}"/>
              </a:ext>
            </a:extLst>
          </p:cNvPr>
          <p:cNvGrpSpPr/>
          <p:nvPr/>
        </p:nvGrpSpPr>
        <p:grpSpPr>
          <a:xfrm>
            <a:off x="8186478" y="519834"/>
            <a:ext cx="3782402" cy="3801155"/>
            <a:chOff x="7352890" y="519834"/>
            <a:chExt cx="4461242" cy="4142104"/>
          </a:xfrm>
        </p:grpSpPr>
        <p:sp>
          <p:nvSpPr>
            <p:cNvPr id="8" name="Cylinder 7">
              <a:extLst>
                <a:ext uri="{FF2B5EF4-FFF2-40B4-BE49-F238E27FC236}">
                  <a16:creationId xmlns:a16="http://schemas.microsoft.com/office/drawing/2014/main" id="{D2C0E821-C255-4030-92D5-2B13F233B575}"/>
                </a:ext>
              </a:extLst>
            </p:cNvPr>
            <p:cNvSpPr/>
            <p:nvPr/>
          </p:nvSpPr>
          <p:spPr>
            <a:xfrm>
              <a:off x="8846207" y="4033425"/>
              <a:ext cx="1687380" cy="628513"/>
            </a:xfrm>
            <a:prstGeom prst="can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16686373-Mango-Tree-Stock-Photo-isolated.jpg">
              <a:extLst>
                <a:ext uri="{FF2B5EF4-FFF2-40B4-BE49-F238E27FC236}">
                  <a16:creationId xmlns:a16="http://schemas.microsoft.com/office/drawing/2014/main" id="{4143DA4E-7138-4EF9-8FF9-731944AAFE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352890" y="519834"/>
              <a:ext cx="4461242" cy="3666869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BD233518-1BB3-4195-8F8D-9D9F3ADDF9C8}"/>
              </a:ext>
            </a:extLst>
          </p:cNvPr>
          <p:cNvSpPr txBox="1"/>
          <p:nvPr/>
        </p:nvSpPr>
        <p:spPr>
          <a:xfrm>
            <a:off x="7950931" y="5099518"/>
            <a:ext cx="4034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গাছটির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নের পরিবর্তন হচ্ছে না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48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2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95833E-6 0 L 0.3177 0.0046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85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19805D-9D4B-4806-AEC2-BF923F76135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27" y="765316"/>
            <a:ext cx="5687258" cy="37167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82E470-7269-4D0E-9248-1614AC21DA31}"/>
              </a:ext>
            </a:extLst>
          </p:cNvPr>
          <p:cNvSpPr txBox="1"/>
          <p:nvPr/>
        </p:nvSpPr>
        <p:spPr>
          <a:xfrm>
            <a:off x="562306" y="5225484"/>
            <a:ext cx="4614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বাক্সটির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নের পরিবর্তন হচ্ছে না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766C803-DDEB-41F4-87ED-4E70548B92A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1377431-0043-4959-91E1-369C200A4BF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5025" y="475122"/>
            <a:ext cx="3756295" cy="375629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A6D7448-97D1-4C76-B430-40C21F049604}"/>
              </a:ext>
            </a:extLst>
          </p:cNvPr>
          <p:cNvSpPr txBox="1"/>
          <p:nvPr/>
        </p:nvSpPr>
        <p:spPr>
          <a:xfrm>
            <a:off x="7351793" y="5099518"/>
            <a:ext cx="4614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ঘড়ির কাঁটাটির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অবস্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</a:rPr>
              <a:t>থ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নের পরিবর্তন হচ্ছে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156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0F470D-297A-4C11-9FCC-DA3B396D2DC2}"/>
              </a:ext>
            </a:extLst>
          </p:cNvPr>
          <p:cNvSpPr txBox="1"/>
          <p:nvPr/>
        </p:nvSpPr>
        <p:spPr>
          <a:xfrm>
            <a:off x="2361029" y="812944"/>
            <a:ext cx="21056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260429-1D48-4966-AB96-8F6D6C4FB478}"/>
              </a:ext>
            </a:extLst>
          </p:cNvPr>
          <p:cNvSpPr txBox="1"/>
          <p:nvPr/>
        </p:nvSpPr>
        <p:spPr>
          <a:xfrm>
            <a:off x="4234374" y="2002114"/>
            <a:ext cx="37232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গতি বলতে কী বুঝ?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8AFDFC4-4425-4B63-AB7B-4C5B63B2666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3C3CBA-BAC1-4751-A774-DDFC6B5BF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1705">
            <a:off x="1018271" y="469995"/>
            <a:ext cx="1295400" cy="1393785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40535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F007BD-BBC1-4340-BA09-234DFD3EA5A5}"/>
              </a:ext>
            </a:extLst>
          </p:cNvPr>
          <p:cNvSpPr txBox="1"/>
          <p:nvPr/>
        </p:nvSpPr>
        <p:spPr>
          <a:xfrm>
            <a:off x="4285397" y="249109"/>
            <a:ext cx="3924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নিচের চিত্রগুলো লক্ষ করঃ</a:t>
            </a:r>
            <a:endParaRPr lang="en-SG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67783A-FA96-45F0-B315-FCEB2D00C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46170" y="1029945"/>
            <a:ext cx="3601528" cy="341178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AE73B39-E167-4443-8AF4-7C414E3554FC}"/>
              </a:ext>
            </a:extLst>
          </p:cNvPr>
          <p:cNvSpPr txBox="1"/>
          <p:nvPr/>
        </p:nvSpPr>
        <p:spPr>
          <a:xfrm>
            <a:off x="448765" y="3428999"/>
            <a:ext cx="2209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সরল রৈখিক গতি</a:t>
            </a:r>
            <a:endParaRPr lang="en-SG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3AA7B85-A80F-4815-B68B-4D2FAC839215}"/>
              </a:ext>
            </a:extLst>
          </p:cNvPr>
          <p:cNvSpPr txBox="1"/>
          <p:nvPr/>
        </p:nvSpPr>
        <p:spPr>
          <a:xfrm>
            <a:off x="8210284" y="3428998"/>
            <a:ext cx="1346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চলন গতি</a:t>
            </a:r>
            <a:endParaRPr lang="en-SG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D4D9F1-1288-4CC3-8D52-97E88C42FD34}"/>
              </a:ext>
            </a:extLst>
          </p:cNvPr>
          <p:cNvSpPr txBox="1"/>
          <p:nvPr/>
        </p:nvSpPr>
        <p:spPr>
          <a:xfrm>
            <a:off x="5200357" y="6092078"/>
            <a:ext cx="1791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পর্যায়বৃত্ত গতি</a:t>
            </a:r>
            <a:endParaRPr lang="en-SG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777D35-AFC5-467D-AD0B-EBAA4C5AED7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3" y="102174"/>
            <a:ext cx="4199542" cy="314965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4178754-636B-4D7E-8BB8-3037C2EA3EA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0FD2C3-1463-4D8C-BD93-18B1EA85E5D3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76" y="4148978"/>
            <a:ext cx="4600575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54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63" presetClass="path" presetSubtype="0" repeatCount="36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0.24518 -0.0025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53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19B39AB6-B74E-424C-87B2-BED3122ED191}"/>
              </a:ext>
            </a:extLst>
          </p:cNvPr>
          <p:cNvSpPr/>
          <p:nvPr/>
        </p:nvSpPr>
        <p:spPr>
          <a:xfrm>
            <a:off x="2709468" y="442255"/>
            <a:ext cx="675250" cy="72691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646BED-7A92-4990-B457-48DB45CDC899}"/>
              </a:ext>
            </a:extLst>
          </p:cNvPr>
          <p:cNvSpPr txBox="1"/>
          <p:nvPr/>
        </p:nvSpPr>
        <p:spPr>
          <a:xfrm>
            <a:off x="2489075" y="4752261"/>
            <a:ext cx="1791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ঘূর্ণন গতি</a:t>
            </a:r>
            <a:endParaRPr lang="en-SG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4672AD-C9DD-4865-9594-981F0A66677B}"/>
              </a:ext>
            </a:extLst>
          </p:cNvPr>
          <p:cNvSpPr txBox="1"/>
          <p:nvPr/>
        </p:nvSpPr>
        <p:spPr>
          <a:xfrm>
            <a:off x="8529436" y="4752260"/>
            <a:ext cx="17912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সরল স্পন্দন গতি</a:t>
            </a:r>
            <a:endParaRPr lang="en-SG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82C9026-7386-4FD0-9CF0-CF35F14C393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747" y="1749006"/>
            <a:ext cx="6341378" cy="238048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FA27945-83AD-4FE9-A56A-F239289A17DE}"/>
              </a:ext>
            </a:extLst>
          </p:cNvPr>
          <p:cNvGrpSpPr/>
          <p:nvPr/>
        </p:nvGrpSpPr>
        <p:grpSpPr>
          <a:xfrm>
            <a:off x="864970" y="797710"/>
            <a:ext cx="3961863" cy="3609398"/>
            <a:chOff x="898406" y="3106425"/>
            <a:chExt cx="2504049" cy="2323704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8A14173-BE88-47E4-9661-F9218EF1AF0B}"/>
                </a:ext>
              </a:extLst>
            </p:cNvPr>
            <p:cNvSpPr/>
            <p:nvPr/>
          </p:nvSpPr>
          <p:spPr>
            <a:xfrm>
              <a:off x="898406" y="3106425"/>
              <a:ext cx="2504049" cy="232370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  <p:sp>
          <p:nvSpPr>
            <p:cNvPr id="15" name="Sun 14">
              <a:extLst>
                <a:ext uri="{FF2B5EF4-FFF2-40B4-BE49-F238E27FC236}">
                  <a16:creationId xmlns:a16="http://schemas.microsoft.com/office/drawing/2014/main" id="{7AA397B7-674E-4A0A-956F-7990070E1E53}"/>
                </a:ext>
              </a:extLst>
            </p:cNvPr>
            <p:cNvSpPr/>
            <p:nvPr/>
          </p:nvSpPr>
          <p:spPr>
            <a:xfrm>
              <a:off x="1645723" y="3864993"/>
              <a:ext cx="1034984" cy="821371"/>
            </a:xfrm>
            <a:prstGeom prst="su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00" dirty="0">
                <a:latin typeface="SutonnyMJ" pitchFamily="2" charset="0"/>
                <a:cs typeface="SutonnyMJ" pitchFamily="2" charset="0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290F265-A2E3-4192-B507-0A3237D1109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34886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58 -1.11111E-6 C 0.07135 -1.11111E-6 0.14557 0.1162 0.14557 0.26065 C 0.14557 0.40509 0.07135 0.52292 -0.01758 0.52292 C -0.10755 0.52292 -0.1793 0.40509 -0.1793 0.26065 C -0.1793 0.1162 -0.10755 -1.11111E-6 -0.01758 -1.11111E-6 Z " pathEditMode="relative" rAng="0" ptsTypes="AAAAA">
                                      <p:cBhvr>
                                        <p:cTn id="1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26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454BCB-E05A-4F21-A012-AFFD7C96E450}"/>
              </a:ext>
            </a:extLst>
          </p:cNvPr>
          <p:cNvSpPr txBox="1"/>
          <p:nvPr/>
        </p:nvSpPr>
        <p:spPr>
          <a:xfrm>
            <a:off x="2653489" y="690320"/>
            <a:ext cx="2630657" cy="70788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SG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99BD93-B0FC-414F-9150-3306148BA592}"/>
              </a:ext>
            </a:extLst>
          </p:cNvPr>
          <p:cNvSpPr txBox="1"/>
          <p:nvPr/>
        </p:nvSpPr>
        <p:spPr>
          <a:xfrm>
            <a:off x="2315920" y="2198318"/>
            <a:ext cx="7723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ঘূর্ণন গতি ও সরল স্পন্দন গতির মধ্যে পার্থক্য লিখ।</a:t>
            </a:r>
            <a:endParaRPr lang="en-SG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BF29F7-165A-477C-AFD4-CEE28B9423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98"/>
          <a:stretch/>
        </p:blipFill>
        <p:spPr>
          <a:xfrm rot="215924" flipH="1">
            <a:off x="1258957" y="472335"/>
            <a:ext cx="1219200" cy="135212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5739F1-F454-4CF0-9102-267BD483EEF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009170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E8CFDE2-A686-47A4-9DB2-03DF39837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07" y="216287"/>
            <a:ext cx="1412045" cy="1412045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17C6AF2-1699-4371-BAFA-3E182673AA2E}"/>
              </a:ext>
            </a:extLst>
          </p:cNvPr>
          <p:cNvCxnSpPr>
            <a:cxnSpLocks/>
          </p:cNvCxnSpPr>
          <p:nvPr/>
        </p:nvCxnSpPr>
        <p:spPr>
          <a:xfrm>
            <a:off x="773719" y="1195751"/>
            <a:ext cx="436098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1DD4EF3-5EA5-4478-A577-42ED0AEBAFA2}"/>
              </a:ext>
            </a:extLst>
          </p:cNvPr>
          <p:cNvCxnSpPr/>
          <p:nvPr/>
        </p:nvCxnSpPr>
        <p:spPr>
          <a:xfrm>
            <a:off x="773719" y="2082008"/>
            <a:ext cx="4360986" cy="0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A870C94-DE22-4B5F-B8EF-850EF94D292B}"/>
              </a:ext>
            </a:extLst>
          </p:cNvPr>
          <p:cNvSpPr txBox="1"/>
          <p:nvPr/>
        </p:nvSpPr>
        <p:spPr>
          <a:xfrm>
            <a:off x="2392332" y="1272619"/>
            <a:ext cx="1412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৫০ মিটার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C609D23-559B-40A4-89DD-B92F1A404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7213" y="244426"/>
            <a:ext cx="1412045" cy="1412045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E6E54B5-10DD-49BD-BA15-C51DBE2DF221}"/>
              </a:ext>
            </a:extLst>
          </p:cNvPr>
          <p:cNvCxnSpPr>
            <a:cxnSpLocks/>
          </p:cNvCxnSpPr>
          <p:nvPr/>
        </p:nvCxnSpPr>
        <p:spPr>
          <a:xfrm>
            <a:off x="6781558" y="1178069"/>
            <a:ext cx="3994298" cy="4582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55E70C3-5E8B-4363-BAEA-D751C18F188C}"/>
              </a:ext>
            </a:extLst>
          </p:cNvPr>
          <p:cNvCxnSpPr>
            <a:cxnSpLocks/>
          </p:cNvCxnSpPr>
          <p:nvPr/>
        </p:nvCxnSpPr>
        <p:spPr>
          <a:xfrm flipH="1">
            <a:off x="10755565" y="1223890"/>
            <a:ext cx="20292" cy="223996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AFEE17A-D844-4C59-B6E2-7071AE3B218D}"/>
              </a:ext>
            </a:extLst>
          </p:cNvPr>
          <p:cNvSpPr txBox="1"/>
          <p:nvPr/>
        </p:nvSpPr>
        <p:spPr>
          <a:xfrm>
            <a:off x="6474263" y="1018832"/>
            <a:ext cx="427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190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4657EEF-AF17-4BE7-9683-064DEB090506}"/>
              </a:ext>
            </a:extLst>
          </p:cNvPr>
          <p:cNvSpPr txBox="1"/>
          <p:nvPr/>
        </p:nvSpPr>
        <p:spPr>
          <a:xfrm>
            <a:off x="10365588" y="1107835"/>
            <a:ext cx="350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190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F7A6678-E5AB-4D91-B21C-A7B6566AD3D1}"/>
              </a:ext>
            </a:extLst>
          </p:cNvPr>
          <p:cNvSpPr txBox="1"/>
          <p:nvPr/>
        </p:nvSpPr>
        <p:spPr>
          <a:xfrm>
            <a:off x="478300" y="1069140"/>
            <a:ext cx="4055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190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D2D4797-14EB-4718-9AE0-B1BA1F1FD26A}"/>
              </a:ext>
            </a:extLst>
          </p:cNvPr>
          <p:cNvSpPr txBox="1"/>
          <p:nvPr/>
        </p:nvSpPr>
        <p:spPr>
          <a:xfrm>
            <a:off x="4978845" y="1161426"/>
            <a:ext cx="350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190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F919322-2666-4F0D-B887-2E6E9856141F}"/>
              </a:ext>
            </a:extLst>
          </p:cNvPr>
          <p:cNvSpPr txBox="1"/>
          <p:nvPr/>
        </p:nvSpPr>
        <p:spPr>
          <a:xfrm>
            <a:off x="8660355" y="1280442"/>
            <a:ext cx="1412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৩০ মিটার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3C59EC-6AC4-4869-91EA-9E582E5EB29F}"/>
              </a:ext>
            </a:extLst>
          </p:cNvPr>
          <p:cNvSpPr txBox="1"/>
          <p:nvPr/>
        </p:nvSpPr>
        <p:spPr>
          <a:xfrm rot="5400000">
            <a:off x="10822445" y="2373188"/>
            <a:ext cx="14120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১৫ মিটার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41B7259-519F-4336-AF50-8A9787D7AB5C}"/>
              </a:ext>
            </a:extLst>
          </p:cNvPr>
          <p:cNvCxnSpPr>
            <a:cxnSpLocks/>
          </p:cNvCxnSpPr>
          <p:nvPr/>
        </p:nvCxnSpPr>
        <p:spPr>
          <a:xfrm>
            <a:off x="6795626" y="1189901"/>
            <a:ext cx="3959939" cy="2273956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8BC7F808-38E9-4185-AF0D-92F0458A38E0}"/>
              </a:ext>
            </a:extLst>
          </p:cNvPr>
          <p:cNvSpPr txBox="1"/>
          <p:nvPr/>
        </p:nvSpPr>
        <p:spPr>
          <a:xfrm>
            <a:off x="281740" y="3029864"/>
            <a:ext cx="4274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গাড়িটির অতিক্রান্ত দূরত্ব ৫০ মিটার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799E46F-55D1-4D8F-8294-3A12A802C0EE}"/>
              </a:ext>
            </a:extLst>
          </p:cNvPr>
          <p:cNvSpPr txBox="1"/>
          <p:nvPr/>
        </p:nvSpPr>
        <p:spPr>
          <a:xfrm>
            <a:off x="281739" y="3621144"/>
            <a:ext cx="53500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এবং গাড়িটির সরণের মান ৫০ মিটার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ও দিক </a:t>
            </a:r>
            <a:r>
              <a:rPr lang="en-US" sz="2800" dirty="0">
                <a:solidFill>
                  <a:srgbClr val="190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IN" sz="2800" dirty="0">
                <a:solidFill>
                  <a:srgbClr val="190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হতে </a:t>
            </a:r>
            <a:r>
              <a:rPr lang="en-US" sz="2800" dirty="0">
                <a:solidFill>
                  <a:srgbClr val="190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bn-IN" sz="2800" dirty="0">
                <a:solidFill>
                  <a:srgbClr val="190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এর দিকে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D38E6EF-D3BA-42CF-8337-78032406EDAD}"/>
              </a:ext>
            </a:extLst>
          </p:cNvPr>
          <p:cNvSpPr txBox="1"/>
          <p:nvPr/>
        </p:nvSpPr>
        <p:spPr>
          <a:xfrm>
            <a:off x="5528597" y="4419929"/>
            <a:ext cx="6185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গাড়িটির অতিক্রান্ত দূরত্ব (৩০ + ১৫)মিটার = ৪৫ মিটার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A3FE898-B066-4B1C-A1FE-CC461AB9BD93}"/>
              </a:ext>
            </a:extLst>
          </p:cNvPr>
          <p:cNvSpPr txBox="1"/>
          <p:nvPr/>
        </p:nvSpPr>
        <p:spPr>
          <a:xfrm>
            <a:off x="5619576" y="4862149"/>
            <a:ext cx="53500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এবং গাড়িটির সরণের মান ৪৫ মিটার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ও দিক </a:t>
            </a:r>
            <a:r>
              <a:rPr lang="en-US" sz="2800" dirty="0">
                <a:solidFill>
                  <a:srgbClr val="190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bn-IN" sz="2800" dirty="0">
                <a:solidFill>
                  <a:srgbClr val="190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হতে </a:t>
            </a:r>
            <a:r>
              <a:rPr lang="en-US" sz="2800" dirty="0">
                <a:solidFill>
                  <a:srgbClr val="190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bn-IN" sz="2800" dirty="0">
                <a:solidFill>
                  <a:srgbClr val="190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এর দিকে</a:t>
            </a:r>
            <a:endParaRPr lang="en-SG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7886981-034C-453D-97D7-52341E749F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357585" y="1147504"/>
            <a:ext cx="1412045" cy="141204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7FE94A7-6394-4839-8A04-6205CEB1FE56}"/>
              </a:ext>
            </a:extLst>
          </p:cNvPr>
          <p:cNvSpPr txBox="1"/>
          <p:nvPr/>
        </p:nvSpPr>
        <p:spPr>
          <a:xfrm>
            <a:off x="10896245" y="3364029"/>
            <a:ext cx="351690" cy="537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19047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68DCF92-7F15-4ABF-AF52-6C60F4B0278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530881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7.40741E-7 L 0.25 -7.40741E-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07407E-6 L 0.22383 -0.00324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85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0.00625 L -0.00026 0.13842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4" grpId="0"/>
      <p:bldP spid="37" grpId="0"/>
      <p:bldP spid="38" grpId="0"/>
      <p:bldP spid="39" grpId="0"/>
      <p:bldP spid="44" grpId="0"/>
      <p:bldP spid="45" grpId="0"/>
      <p:bldP spid="47" grpId="0"/>
      <p:bldP spid="48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71B47C-5B6F-48F8-B579-154BCAC1ADE2}"/>
              </a:ext>
            </a:extLst>
          </p:cNvPr>
          <p:cNvSpPr txBox="1"/>
          <p:nvPr/>
        </p:nvSpPr>
        <p:spPr>
          <a:xfrm>
            <a:off x="4520418" y="689317"/>
            <a:ext cx="3151163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SG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98FE52-F918-4E9C-86CB-0E87AD7A5483}"/>
              </a:ext>
            </a:extLst>
          </p:cNvPr>
          <p:cNvSpPr txBox="1"/>
          <p:nvPr/>
        </p:nvSpPr>
        <p:spPr>
          <a:xfrm>
            <a:off x="1969476" y="2243790"/>
            <a:ext cx="53175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দূরত্ব ও সরণের মধ্যে পার্থক্য লিখ?</a:t>
            </a:r>
            <a:endParaRPr lang="en-SG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317393-A22C-4065-B5D0-60CD6957A72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983386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EC6E31-2B60-4DAC-A6D4-EDAD778BD5E0}"/>
              </a:ext>
            </a:extLst>
          </p:cNvPr>
          <p:cNvSpPr txBox="1"/>
          <p:nvPr/>
        </p:nvSpPr>
        <p:spPr>
          <a:xfrm>
            <a:off x="4991686" y="647114"/>
            <a:ext cx="2208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SG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0A8033-BBBF-440E-9CA2-5DAFC1C55188}"/>
              </a:ext>
            </a:extLst>
          </p:cNvPr>
          <p:cNvSpPr txBox="1"/>
          <p:nvPr/>
        </p:nvSpPr>
        <p:spPr>
          <a:xfrm>
            <a:off x="2124222" y="2096086"/>
            <a:ext cx="48674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ফ্যানের গতি কি ধরনের গতি?</a:t>
            </a:r>
            <a:endParaRPr lang="en-SG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617BCA-C889-4FF4-8A42-0AA970B486C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2E684A-DEB0-4668-ADFF-36847EE648FD}"/>
              </a:ext>
            </a:extLst>
          </p:cNvPr>
          <p:cNvSpPr txBox="1"/>
          <p:nvPr/>
        </p:nvSpPr>
        <p:spPr>
          <a:xfrm>
            <a:off x="2124221" y="2671131"/>
            <a:ext cx="5430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দোলকের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 গতি কি ধরনের গতি?</a:t>
            </a:r>
            <a:endParaRPr lang="en-SG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4B938E-E2DB-4006-9D54-A881F669373B}"/>
              </a:ext>
            </a:extLst>
          </p:cNvPr>
          <p:cNvSpPr txBox="1"/>
          <p:nvPr/>
        </p:nvSpPr>
        <p:spPr>
          <a:xfrm>
            <a:off x="2124221" y="3246176"/>
            <a:ext cx="5430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SG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29AA1E-AFF6-47CC-B522-29885FBF96AD}"/>
              </a:ext>
            </a:extLst>
          </p:cNvPr>
          <p:cNvSpPr txBox="1"/>
          <p:nvPr/>
        </p:nvSpPr>
        <p:spPr>
          <a:xfrm>
            <a:off x="2124221" y="3795298"/>
            <a:ext cx="5430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্যায়ব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IN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SG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3554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D06E3E-4DA8-4B43-A9D7-256E9C0C19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370" y="637132"/>
            <a:ext cx="2616493" cy="19001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B2ED4B4-565D-4E75-9824-EF903BC23D87}"/>
              </a:ext>
            </a:extLst>
          </p:cNvPr>
          <p:cNvSpPr txBox="1"/>
          <p:nvPr/>
        </p:nvSpPr>
        <p:spPr>
          <a:xfrm>
            <a:off x="1678898" y="3075980"/>
            <a:ext cx="91147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প্রকার গতির সংজ্ঞা সহ দুইটি করে উদাহরণ লিখে আনবে।</a:t>
            </a:r>
            <a:endParaRPr lang="en-SG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6B69001-8110-4C03-818B-07715F921490}"/>
              </a:ext>
            </a:extLst>
          </p:cNvPr>
          <p:cNvGrpSpPr/>
          <p:nvPr/>
        </p:nvGrpSpPr>
        <p:grpSpPr>
          <a:xfrm>
            <a:off x="4129440" y="696470"/>
            <a:ext cx="3001261" cy="2083071"/>
            <a:chOff x="1575582" y="547586"/>
            <a:chExt cx="3001261" cy="2083071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B4B9AC8-071B-4190-BBC5-920001503042}"/>
                </a:ext>
              </a:extLst>
            </p:cNvPr>
            <p:cNvSpPr txBox="1"/>
            <p:nvPr/>
          </p:nvSpPr>
          <p:spPr>
            <a:xfrm>
              <a:off x="1678898" y="745089"/>
              <a:ext cx="289794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IN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বাড়ির কাজ</a:t>
              </a:r>
              <a:endParaRPr lang="en-SG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Arrow: Left-Up 13">
              <a:extLst>
                <a:ext uri="{FF2B5EF4-FFF2-40B4-BE49-F238E27FC236}">
                  <a16:creationId xmlns:a16="http://schemas.microsoft.com/office/drawing/2014/main" id="{A7462113-E0A9-4510-A0BA-8189951E8D87}"/>
                </a:ext>
              </a:extLst>
            </p:cNvPr>
            <p:cNvSpPr/>
            <p:nvPr/>
          </p:nvSpPr>
          <p:spPr>
            <a:xfrm rot="10800000">
              <a:off x="1575582" y="547586"/>
              <a:ext cx="3001261" cy="2083071"/>
            </a:xfrm>
            <a:prstGeom prst="leftUp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713FB86E-F870-4D86-9B0E-513B2E651BB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71103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61F6DF-6193-4AC0-9AA3-E1D0722D8AEE}"/>
              </a:ext>
            </a:extLst>
          </p:cNvPr>
          <p:cNvSpPr txBox="1"/>
          <p:nvPr/>
        </p:nvSpPr>
        <p:spPr>
          <a:xfrm>
            <a:off x="4555587" y="490747"/>
            <a:ext cx="2771335" cy="10156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6000" dirty="0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SG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8D6343-B690-4A89-A481-7F89156E421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65B40A-17D6-4E99-9C87-6370021E90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52" y="1611632"/>
            <a:ext cx="10750445" cy="498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20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286</Words>
  <Application>Microsoft Office PowerPoint</Application>
  <PresentationFormat>Widescreen</PresentationFormat>
  <Paragraphs>61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Courier New</vt:lpstr>
      <vt:lpstr>NikoshBAN</vt:lpstr>
      <vt:lpstr>SutonnyMJ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135</cp:revision>
  <dcterms:created xsi:type="dcterms:W3CDTF">2019-08-21T17:11:53Z</dcterms:created>
  <dcterms:modified xsi:type="dcterms:W3CDTF">2019-10-19T15:14:16Z</dcterms:modified>
</cp:coreProperties>
</file>