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7" r:id="rId2"/>
    <p:sldId id="258" r:id="rId3"/>
    <p:sldId id="259" r:id="rId4"/>
    <p:sldId id="261" r:id="rId5"/>
    <p:sldId id="267" r:id="rId6"/>
    <p:sldId id="260" r:id="rId7"/>
    <p:sldId id="266" r:id="rId8"/>
    <p:sldId id="262" r:id="rId9"/>
    <p:sldId id="270" r:id="rId10"/>
    <p:sldId id="27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EBC"/>
    <a:srgbClr val="006600"/>
    <a:srgbClr val="FFFF66"/>
    <a:srgbClr val="0AC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6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3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431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88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1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0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0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9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1E7B-8A86-464F-B5E9-FD9FB3B72C49}" type="datetimeFigureOut">
              <a:rPr lang="en-US" smtClean="0"/>
              <a:pPr/>
              <a:t>02-Oct-19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563B81-22A1-472A-8F52-4B52ED82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23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-183500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200" y="4740820"/>
            <a:ext cx="46568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আকুয়া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চামুরিয়া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কালিহাতী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572" y="2436504"/>
            <a:ext cx="2199188" cy="2276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4810000"/>
            <a:ext cx="4427984" cy="156966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৮ম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- 11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35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5336B4-A61B-4DB6-BD70-60B4D8057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50465"/>
            <a:ext cx="5904656" cy="377467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2" name="pu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"/>
          <p:cNvSpPr/>
          <p:nvPr/>
        </p:nvSpPr>
        <p:spPr>
          <a:xfrm>
            <a:off x="2571736" y="285728"/>
            <a:ext cx="4448536" cy="1071570"/>
          </a:xfrm>
          <a:prstGeom prst="flowChartManualOperat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853786"/>
            <a:ext cx="87479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ী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া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as-IN" sz="4400" b="1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33100" y="5157192"/>
            <a:ext cx="27350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35774-BE90-4FEE-8265-1C701F0C8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4258"/>
            <a:ext cx="7560840" cy="511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4599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6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endParaRPr lang="en-US" sz="72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37146-F25A-4876-B43B-5509F421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9" y="1844824"/>
            <a:ext cx="3681296" cy="4073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2FA859-61BA-44D8-AFCB-7DDF05313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513593" cy="4073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>
            <a:extLst>
              <a:ext uri="{FF2B5EF4-FFF2-40B4-BE49-F238E27FC236}">
                <a16:creationId xmlns:a16="http://schemas.microsoft.com/office/drawing/2014/main" id="{AFEF6CDA-BBA2-42C9-936B-1480FBEB7C48}"/>
              </a:ext>
            </a:extLst>
          </p:cNvPr>
          <p:cNvSpPr/>
          <p:nvPr/>
        </p:nvSpPr>
        <p:spPr>
          <a:xfrm>
            <a:off x="1763688" y="313220"/>
            <a:ext cx="5328592" cy="2035660"/>
          </a:xfrm>
          <a:prstGeom prst="flowChartMultidocumen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0746" y="2433662"/>
            <a:ext cx="6673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3446998"/>
            <a:ext cx="8286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ন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ৃগ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োষ্ঠী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্কে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াভ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 ন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ৃগ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োষ্ঠীর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ক,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Font typeface="+mj-lt"/>
              <a:buAutoNum type="arabicPeriod"/>
            </a:pPr>
            <a:endParaRPr lang="bn-IN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051720" y="520804"/>
            <a:ext cx="3960440" cy="1324020"/>
          </a:xfrm>
          <a:prstGeom prst="flowChartPunchedTape">
            <a:avLst/>
          </a:prstGeom>
          <a:gradFill flip="none" rotWithShape="1">
            <a:gsLst>
              <a:gs pos="2000">
                <a:srgbClr val="FF0000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ণফল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12" y="149731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ক্ষুদ্র নৃগোষ্ঠী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as-IN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াঁওতাল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3198" y="3388930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পেশা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509093" y="6269250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সাঁওতালদের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অনুষ্ঠানাদি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2160" y="3284984"/>
            <a:ext cx="17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ধর্মচর্চা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B5F2A7-98DE-4D67-9F4F-A1644714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" y="1124744"/>
            <a:ext cx="3886378" cy="222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30AAAD-E9DF-435F-ACB4-03FE94E43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29656"/>
            <a:ext cx="3707975" cy="24076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B33E76-6EBC-4B85-94AE-9096F7773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7" y="3829656"/>
            <a:ext cx="3615014" cy="24076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5D96C0-F68B-4537-9A00-AC958D913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5"/>
            <a:ext cx="3707975" cy="2160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5B7118-D731-44C5-9A47-098476EE31C3}"/>
              </a:ext>
            </a:extLst>
          </p:cNvPr>
          <p:cNvSpPr txBox="1"/>
          <p:nvPr/>
        </p:nvSpPr>
        <p:spPr>
          <a:xfrm>
            <a:off x="719572" y="367213"/>
            <a:ext cx="7704856" cy="6135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বাংলাদেশে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সাঁওতালদের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ভৌগলিক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অবস্থান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25EDE-D958-4AFF-A4A8-048A41A88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3"/>
            <a:ext cx="5400600" cy="5366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128826"/>
            <a:ext cx="7272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ৃ</a:t>
            </a:r>
            <a:r>
              <a:rPr lang="as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B40AA-8763-4E95-B7C8-04E2C0E4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5491"/>
            <a:ext cx="4176464" cy="248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CEBF0-BE22-49E2-B0D8-2B6953E55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2" y="4031836"/>
            <a:ext cx="4032448" cy="2489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F59E6-A002-4AAC-BD2D-4267178DF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4302"/>
            <a:ext cx="4176464" cy="29117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51C4AD-E3FD-4169-BE55-312EF5723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4302"/>
            <a:ext cx="4032448" cy="29117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014ECC53-DA5C-455D-8FDF-DE0DF54AB33F}"/>
              </a:ext>
            </a:extLst>
          </p:cNvPr>
          <p:cNvSpPr/>
          <p:nvPr/>
        </p:nvSpPr>
        <p:spPr>
          <a:xfrm>
            <a:off x="2284636" y="78904"/>
            <a:ext cx="4782244" cy="1240656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29033" y="290240"/>
            <a:ext cx="4487126" cy="830997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algn="ctr"/>
            <a:r>
              <a:rPr lang="as-IN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800" b="1" u="sng" dirty="0" err="1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4800" b="1" u="sng" dirty="0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>
                <a:solidFill>
                  <a:srgbClr val="572EBC"/>
                </a:solidFill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4800" b="1" u="sng" dirty="0">
              <a:solidFill>
                <a:srgbClr val="572EB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F2DB-1DF9-449E-8A27-AF188E04E6FB}"/>
              </a:ext>
            </a:extLst>
          </p:cNvPr>
          <p:cNvSpPr/>
          <p:nvPr/>
        </p:nvSpPr>
        <p:spPr>
          <a:xfrm>
            <a:off x="35496" y="1315244"/>
            <a:ext cx="91085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সাঁওতালরা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অস্ট্রালয়েড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ঈষ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ঢ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 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ত। এ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াঁচ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 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িজেদের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নিজেরাই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বুনিয়ে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্রিস্টান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্ম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ে।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নাচঁতে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োহরাই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ঝুমুর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দ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597" y="214290"/>
            <a:ext cx="8044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</a:p>
        </p:txBody>
      </p:sp>
      <p:sp>
        <p:nvSpPr>
          <p:cNvPr id="6" name="Rectangle 5"/>
          <p:cNvSpPr/>
          <p:nvPr/>
        </p:nvSpPr>
        <p:spPr>
          <a:xfrm>
            <a:off x="650597" y="3657218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648" y="5169386"/>
            <a:ext cx="14863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as-IN" sz="4000" b="1" dirty="0">
                <a:solidFill>
                  <a:srgbClr val="0AC66C"/>
                </a:solidFill>
                <a:latin typeface="NikoshBAN" pitchFamily="2" charset="0"/>
                <a:cs typeface="NikoshBAN" pitchFamily="2" charset="0"/>
              </a:rPr>
              <a:t>ি</a:t>
            </a:r>
            <a:endParaRPr lang="en-US" sz="4000" dirty="0">
              <a:solidFill>
                <a:srgbClr val="0AC66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5157192"/>
            <a:ext cx="2119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as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7B6CE-441B-42EB-84AF-988309B875BA}"/>
              </a:ext>
            </a:extLst>
          </p:cNvPr>
          <p:cNvSpPr/>
          <p:nvPr/>
        </p:nvSpPr>
        <p:spPr>
          <a:xfrm>
            <a:off x="4843327" y="3611116"/>
            <a:ext cx="1725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0C0D1-A93D-4C6A-A301-7B1899CE9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55" y="4365105"/>
            <a:ext cx="2742017" cy="2231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912D5F-F027-485F-8D32-1A44F9401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60" y="4365104"/>
            <a:ext cx="2742017" cy="22310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368837-ABE1-416A-8948-BB3AC1F44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3" y="1254364"/>
            <a:ext cx="2675083" cy="2434199"/>
          </a:xfrm>
          <a:prstGeom prst="rect">
            <a:avLst/>
          </a:prstGeom>
        </p:spPr>
      </p:pic>
      <p:pic>
        <p:nvPicPr>
          <p:cNvPr id="3079" name="Picture 3078">
            <a:extLst>
              <a:ext uri="{FF2B5EF4-FFF2-40B4-BE49-F238E27FC236}">
                <a16:creationId xmlns:a16="http://schemas.microsoft.com/office/drawing/2014/main" id="{EBB9216D-AA6F-4C94-AB09-A0BCE4AE8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4" y="1223019"/>
            <a:ext cx="2954984" cy="2434199"/>
          </a:xfrm>
          <a:prstGeom prst="rect">
            <a:avLst/>
          </a:prstGeom>
        </p:spPr>
      </p:pic>
      <p:pic>
        <p:nvPicPr>
          <p:cNvPr id="3081" name="Picture 3080">
            <a:extLst>
              <a:ext uri="{FF2B5EF4-FFF2-40B4-BE49-F238E27FC236}">
                <a16:creationId xmlns:a16="http://schemas.microsoft.com/office/drawing/2014/main" id="{0882A478-860C-4C83-9B71-FDCA612D1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36" y="1223019"/>
            <a:ext cx="2572123" cy="2388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4820" y="194340"/>
            <a:ext cx="3867080" cy="808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131840" y="1489344"/>
            <a:ext cx="2500330" cy="571504"/>
          </a:xfrm>
          <a:prstGeom prst="flowChartTerminator">
            <a:avLst/>
          </a:prstGeom>
          <a:pattFill prst="pct90">
            <a:fgClr>
              <a:srgbClr val="FF0000"/>
            </a:fgClr>
            <a:bgClr>
              <a:srgbClr val="572EBC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দল-১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295806" y="3937616"/>
            <a:ext cx="2500330" cy="571504"/>
          </a:xfrm>
          <a:prstGeom prst="flowChartTerminator">
            <a:avLst/>
          </a:prstGeom>
          <a:pattFill prst="pct80">
            <a:fgClr>
              <a:srgbClr val="FF0000"/>
            </a:fgClr>
            <a:bgClr>
              <a:srgbClr val="00B050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084655"/>
            <a:ext cx="87222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াঁওতাল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ক্ষুদ্রগোষ্ঠীদের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ও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্ণ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।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8477B3-D573-45A7-94E7-BA203B8E2780}"/>
              </a:ext>
            </a:extLst>
          </p:cNvPr>
          <p:cNvSpPr/>
          <p:nvPr/>
        </p:nvSpPr>
        <p:spPr>
          <a:xfrm>
            <a:off x="251520" y="4532927"/>
            <a:ext cx="84096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অবস্থানরত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ক্ষুদ্রগোষ্ঠীদের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ৈ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ব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্ণ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।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831</TotalTime>
  <Words>452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Lab-4</dc:creator>
  <cp:lastModifiedBy>Admin</cp:lastModifiedBy>
  <cp:revision>352</cp:revision>
  <dcterms:created xsi:type="dcterms:W3CDTF">2015-11-08T07:19:35Z</dcterms:created>
  <dcterms:modified xsi:type="dcterms:W3CDTF">2019-10-02T00:29:21Z</dcterms:modified>
</cp:coreProperties>
</file>