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60" r:id="rId12"/>
    <p:sldId id="262" r:id="rId13"/>
    <p:sldId id="261" r:id="rId14"/>
    <p:sldId id="263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49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A3308-2CF1-4895-A5A9-D0D7B014984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073E74-D2D1-4695-8E79-8DAEEFD7141A}">
      <dgm:prSet phldrT="[Text]" phldr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15BC0D38-8B42-486B-ACBF-D983CF911FDA}" type="parTrans" cxnId="{5E7D1436-3E01-42A8-9749-445802011DED}">
      <dgm:prSet/>
      <dgm:spPr/>
      <dgm:t>
        <a:bodyPr/>
        <a:lstStyle/>
        <a:p>
          <a:endParaRPr lang="en-US"/>
        </a:p>
      </dgm:t>
    </dgm:pt>
    <dgm:pt modelId="{F7ED892D-2807-4C2C-B383-0EE2F597055F}" type="sibTrans" cxnId="{5E7D1436-3E01-42A8-9749-445802011DED}">
      <dgm:prSet/>
      <dgm:spPr/>
      <dgm:t>
        <a:bodyPr/>
        <a:lstStyle/>
        <a:p>
          <a:endParaRPr lang="en-US"/>
        </a:p>
      </dgm:t>
    </dgm:pt>
    <dgm:pt modelId="{7DE88862-451D-485B-96CB-2E88D0F5362E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জন্ম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১৯২৫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সালে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963F757-1318-49F5-9E69-2F5CC858A19E}" type="parTrans" cxnId="{E1BB1F02-BF1E-41F5-9BB6-263288DEBB16}">
      <dgm:prSet/>
      <dgm:spPr/>
      <dgm:t>
        <a:bodyPr/>
        <a:lstStyle/>
        <a:p>
          <a:endParaRPr lang="en-US"/>
        </a:p>
      </dgm:t>
    </dgm:pt>
    <dgm:pt modelId="{DFEA454C-AA34-4304-961B-29825C0A60FE}" type="sibTrans" cxnId="{E1BB1F02-BF1E-41F5-9BB6-263288DEBB16}">
      <dgm:prSet/>
      <dgm:spPr/>
      <dgm:t>
        <a:bodyPr/>
        <a:lstStyle/>
        <a:p>
          <a:endParaRPr lang="en-US"/>
        </a:p>
      </dgm:t>
    </dgm:pt>
    <dgm:pt modelId="{36009378-EA1B-4BC7-80AA-5D13F46A07F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জন্মস্থান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ফরিদপুর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জেলার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পাংশা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উপজেলায়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E6CA0825-FB99-492C-A6C0-68CA486DE12D}" type="parTrans" cxnId="{FC8C8AFA-DFAB-4E95-BEC1-73E460FD1462}">
      <dgm:prSet/>
      <dgm:spPr/>
      <dgm:t>
        <a:bodyPr/>
        <a:lstStyle/>
        <a:p>
          <a:endParaRPr lang="en-US"/>
        </a:p>
      </dgm:t>
    </dgm:pt>
    <dgm:pt modelId="{0AD89BA0-E32C-495C-AF97-79FB0DB92050}" type="sibTrans" cxnId="{FC8C8AFA-DFAB-4E95-BEC1-73E460FD1462}">
      <dgm:prSet/>
      <dgm:spPr/>
      <dgm:t>
        <a:bodyPr/>
        <a:lstStyle/>
        <a:p>
          <a:endParaRPr lang="en-US"/>
        </a:p>
      </dgm:t>
    </dgm:pt>
    <dgm:pt modelId="{5BD37D2F-7CE6-4C3C-9AB7-EEFCCC40C858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পেশা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সাংবাদিকতা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B3FB6AC-29F5-4DB1-BEAF-27695146F5C7}" type="parTrans" cxnId="{95766DF0-0793-4160-9B55-D8346800FB95}">
      <dgm:prSet/>
      <dgm:spPr/>
      <dgm:t>
        <a:bodyPr/>
        <a:lstStyle/>
        <a:p>
          <a:endParaRPr lang="en-US"/>
        </a:p>
      </dgm:t>
    </dgm:pt>
    <dgm:pt modelId="{CC22FEEF-7366-49BD-8A00-3CF479117F41}" type="sibTrans" cxnId="{95766DF0-0793-4160-9B55-D8346800FB95}">
      <dgm:prSet/>
      <dgm:spPr/>
      <dgm:t>
        <a:bodyPr/>
        <a:lstStyle/>
        <a:p>
          <a:endParaRPr lang="en-US"/>
        </a:p>
      </dgm:t>
    </dgm:pt>
    <dgm:pt modelId="{A4651D85-B02E-408F-9DEE-D1F49B70D13E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১৯৯৯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সাল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C1FAD94-B0EB-4B1D-BE88-4532E727028D}" type="parTrans" cxnId="{96CFE318-2AAF-42CF-95F7-F1D96CD2A6CC}">
      <dgm:prSet/>
      <dgm:spPr/>
      <dgm:t>
        <a:bodyPr/>
        <a:lstStyle/>
        <a:p>
          <a:endParaRPr lang="en-US"/>
        </a:p>
      </dgm:t>
    </dgm:pt>
    <dgm:pt modelId="{EE635B15-A057-46E7-8FFB-62CD56F5C991}" type="sibTrans" cxnId="{96CFE318-2AAF-42CF-95F7-F1D96CD2A6CC}">
      <dgm:prSet/>
      <dgm:spPr/>
      <dgm:t>
        <a:bodyPr/>
        <a:lstStyle/>
        <a:p>
          <a:endParaRPr lang="en-US"/>
        </a:p>
      </dgm:t>
    </dgm:pt>
    <dgm:pt modelId="{255C81B1-7A39-4C1E-BC1E-835D53FAB8B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উল্লেখ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যোগ্য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হাট্রিমা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টিম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খোকন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খোকন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ডাক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পাড়ি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171EF797-C06F-438C-86D8-0364AF0026C5}" type="parTrans" cxnId="{3BD7D32F-AEC6-4723-817A-8602CF626468}">
      <dgm:prSet/>
      <dgm:spPr/>
      <dgm:t>
        <a:bodyPr/>
        <a:lstStyle/>
        <a:p>
          <a:endParaRPr lang="en-US"/>
        </a:p>
      </dgm:t>
    </dgm:pt>
    <dgm:pt modelId="{E851673F-5A65-4267-8D36-79FF0418F018}" type="sibTrans" cxnId="{3BD7D32F-AEC6-4723-817A-8602CF626468}">
      <dgm:prSet/>
      <dgm:spPr/>
      <dgm:t>
        <a:bodyPr/>
        <a:lstStyle/>
        <a:p>
          <a:endParaRPr lang="en-US"/>
        </a:p>
      </dgm:t>
    </dgm:pt>
    <dgm:pt modelId="{4A684AE2-8684-4440-84F0-8A24CDDD8B8D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পরিচিতি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দাদা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ভাই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নামে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66534FB-1A53-4DC9-BCC3-A2DF425D760D}" type="parTrans" cxnId="{749DC7A8-BEEB-4B4C-8DDF-4ADE49B6A9B3}">
      <dgm:prSet/>
      <dgm:spPr/>
      <dgm:t>
        <a:bodyPr/>
        <a:lstStyle/>
        <a:p>
          <a:endParaRPr lang="en-US"/>
        </a:p>
      </dgm:t>
    </dgm:pt>
    <dgm:pt modelId="{9675AB19-6079-448B-AC63-02D86265E188}" type="sibTrans" cxnId="{749DC7A8-BEEB-4B4C-8DDF-4ADE49B6A9B3}">
      <dgm:prSet/>
      <dgm:spPr/>
      <dgm:t>
        <a:bodyPr/>
        <a:lstStyle/>
        <a:p>
          <a:endParaRPr lang="en-US"/>
        </a:p>
      </dgm:t>
    </dgm:pt>
    <dgm:pt modelId="{4EDBDA45-8F5F-44B5-8BFB-FD8691DC97E3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বাংলা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একাডেমি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pPr algn="ctr"/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সাহিত্য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পুরস্কার,বাংলাদেশ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শিশু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একাডেমি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পুরস্কার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জসীমউদ্‌দীন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স্বর্ণ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পদক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,</a:t>
          </a:r>
        </a:p>
        <a:p>
          <a:pPr algn="ctr"/>
          <a:r>
            <a:rPr lang="en-US" sz="2400" dirty="0" err="1" smtClean="0">
              <a:latin typeface="NikoshBAN" pitchFamily="2" charset="0"/>
              <a:cs typeface="NikoshBAN" pitchFamily="2" charset="0"/>
            </a:rPr>
            <a:t>স্বাধীনতা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 ‍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পুরস্কার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pPr algn="ctr"/>
          <a:r>
            <a:rPr lang="en-US" sz="2400" dirty="0" smtClean="0">
              <a:latin typeface="NikoshBAN" pitchFamily="2" charset="0"/>
              <a:cs typeface="NikoshBAN" pitchFamily="2" charset="0"/>
            </a:rPr>
            <a:t>(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মরণোত্তর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)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BDB6A0A-434C-4F3F-A4DC-3666044B2537}" type="parTrans" cxnId="{8147F4EB-EB9E-4A69-A79F-770E920B20AA}">
      <dgm:prSet/>
      <dgm:spPr/>
      <dgm:t>
        <a:bodyPr/>
        <a:lstStyle/>
        <a:p>
          <a:endParaRPr lang="en-US"/>
        </a:p>
      </dgm:t>
    </dgm:pt>
    <dgm:pt modelId="{540E562E-8FDA-498D-B804-C158CD00B0E1}" type="sibTrans" cxnId="{8147F4EB-EB9E-4A69-A79F-770E920B20AA}">
      <dgm:prSet/>
      <dgm:spPr/>
      <dgm:t>
        <a:bodyPr/>
        <a:lstStyle/>
        <a:p>
          <a:endParaRPr lang="en-US"/>
        </a:p>
      </dgm:t>
    </dgm:pt>
    <dgm:pt modelId="{177A19DC-BF24-4FF0-A440-378417EAA2DC}" type="pres">
      <dgm:prSet presAssocID="{D43A3308-2CF1-4895-A5A9-D0D7B01498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0A6C3F-8D94-4500-BF31-19487CED25BD}" type="pres">
      <dgm:prSet presAssocID="{77073E74-D2D1-4695-8E79-8DAEEFD7141A}" presName="centerShape" presStyleLbl="node0" presStyleIdx="0" presStyleCnt="1"/>
      <dgm:spPr/>
      <dgm:t>
        <a:bodyPr/>
        <a:lstStyle/>
        <a:p>
          <a:endParaRPr lang="en-US"/>
        </a:p>
      </dgm:t>
    </dgm:pt>
    <dgm:pt modelId="{9A2B777D-7E26-4D30-8FEA-C18E3E2DA2E7}" type="pres">
      <dgm:prSet presAssocID="{9963F757-1318-49F5-9E69-2F5CC858A19E}" presName="parTrans" presStyleLbl="sibTrans2D1" presStyleIdx="0" presStyleCnt="7" custLinFactNeighborX="-7138" custLinFactNeighborY="-34860"/>
      <dgm:spPr/>
      <dgm:t>
        <a:bodyPr/>
        <a:lstStyle/>
        <a:p>
          <a:endParaRPr lang="en-US"/>
        </a:p>
      </dgm:t>
    </dgm:pt>
    <dgm:pt modelId="{B11E7219-8BBB-486B-87B5-A07090FECEA3}" type="pres">
      <dgm:prSet presAssocID="{9963F757-1318-49F5-9E69-2F5CC858A19E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D97B73E6-CDDE-43E3-A686-5FE790BC795F}" type="pres">
      <dgm:prSet presAssocID="{7DE88862-451D-485B-96CB-2E88D0F5362E}" presName="node" presStyleLbl="node1" presStyleIdx="0" presStyleCnt="7" custScaleX="154253" custScaleY="78709" custRadScaleRad="109985" custRadScaleInc="16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25519-73C0-43C0-ACE7-A93E2B644A45}" type="pres">
      <dgm:prSet presAssocID="{E6CA0825-FB99-492C-A6C0-68CA486DE12D}" presName="parTrans" presStyleLbl="sibTrans2D1" presStyleIdx="1" presStyleCnt="7" custScaleX="197982" custLinFactNeighborX="27170" custLinFactNeighborY="-6696"/>
      <dgm:spPr/>
      <dgm:t>
        <a:bodyPr/>
        <a:lstStyle/>
        <a:p>
          <a:endParaRPr lang="en-US"/>
        </a:p>
      </dgm:t>
    </dgm:pt>
    <dgm:pt modelId="{FE309FEB-2CC4-4ECD-893F-54800265EF75}" type="pres">
      <dgm:prSet presAssocID="{E6CA0825-FB99-492C-A6C0-68CA486DE12D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0D191B7F-E846-4DDC-97DF-431303F801C1}" type="pres">
      <dgm:prSet presAssocID="{36009378-EA1B-4BC7-80AA-5D13F46A07FF}" presName="node" presStyleLbl="node1" presStyleIdx="1" presStyleCnt="7" custScaleX="140957" custScaleY="99446" custRadScaleRad="199308" custRadScaleInc="-6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F4CA0-0B63-4FCD-89AE-A87706F97FE8}" type="pres">
      <dgm:prSet presAssocID="{BB3FB6AC-29F5-4DB1-BEAF-27695146F5C7}" presName="parTrans" presStyleLbl="sibTrans2D1" presStyleIdx="2" presStyleCnt="7" custScaleX="164115" custLinFactNeighborX="15427" custLinFactNeighborY="1341"/>
      <dgm:spPr/>
      <dgm:t>
        <a:bodyPr/>
        <a:lstStyle/>
        <a:p>
          <a:endParaRPr lang="en-US"/>
        </a:p>
      </dgm:t>
    </dgm:pt>
    <dgm:pt modelId="{683EDCE4-8451-400F-8A74-5A9CE08BF872}" type="pres">
      <dgm:prSet presAssocID="{BB3FB6AC-29F5-4DB1-BEAF-27695146F5C7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F9815CAC-FD71-407F-A02C-8C85E05E563E}" type="pres">
      <dgm:prSet presAssocID="{5BD37D2F-7CE6-4C3C-9AB7-EEFCCC40C858}" presName="node" presStyleLbl="node1" presStyleIdx="2" presStyleCnt="7" custScaleX="158458" custScaleY="72347" custRadScaleRad="173310" custRadScaleInc="-66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03396-F109-451E-9BC1-A4E81BED136F}" type="pres">
      <dgm:prSet presAssocID="{C66534FB-1A53-4DC9-BCC3-A2DF425D760D}" presName="parTrans" presStyleLbl="sibTrans2D1" presStyleIdx="3" presStyleCnt="7" custScaleX="165867"/>
      <dgm:spPr/>
      <dgm:t>
        <a:bodyPr/>
        <a:lstStyle/>
        <a:p>
          <a:endParaRPr lang="en-US"/>
        </a:p>
      </dgm:t>
    </dgm:pt>
    <dgm:pt modelId="{955C876B-0E38-47FB-8C2F-A908597178A6}" type="pres">
      <dgm:prSet presAssocID="{C66534FB-1A53-4DC9-BCC3-A2DF425D760D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EDF7639B-D9F5-4265-95B5-153C1A9CE786}" type="pres">
      <dgm:prSet presAssocID="{4A684AE2-8684-4440-84F0-8A24CDDD8B8D}" presName="node" presStyleLbl="node1" presStyleIdx="3" presStyleCnt="7" custScaleX="170872" custScaleY="87860" custRadScaleRad="202082" custRadScaleInc="-187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3673A-D622-4627-A073-22AA53AE67CD}" type="pres">
      <dgm:prSet presAssocID="{171EF797-C06F-438C-86D8-0364AF0026C5}" presName="parTrans" presStyleLbl="sibTrans2D1" presStyleIdx="4" presStyleCnt="7" custScaleX="140549" custLinFactNeighborX="20026" custLinFactNeighborY="32133"/>
      <dgm:spPr/>
      <dgm:t>
        <a:bodyPr/>
        <a:lstStyle/>
        <a:p>
          <a:endParaRPr lang="en-US"/>
        </a:p>
      </dgm:t>
    </dgm:pt>
    <dgm:pt modelId="{87BD25B0-E572-4C17-8DCC-995BA36EE04D}" type="pres">
      <dgm:prSet presAssocID="{171EF797-C06F-438C-86D8-0364AF0026C5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334186F3-1E79-462F-A98F-BC3F59A00374}" type="pres">
      <dgm:prSet presAssocID="{255C81B1-7A39-4C1E-BC1E-835D53FAB8B4}" presName="node" presStyleLbl="node1" presStyleIdx="4" presStyleCnt="7" custScaleX="193546" custScaleY="96859" custRadScaleRad="151943" custRadScaleInc="114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C6B09-6805-404F-B77B-9AA0D5595AEC}" type="pres">
      <dgm:prSet presAssocID="{7BDB6A0A-434C-4F3F-A4DC-3666044B2537}" presName="parTrans" presStyleLbl="sibTrans2D1" presStyleIdx="5" presStyleCnt="7" custScaleX="166927"/>
      <dgm:spPr/>
      <dgm:t>
        <a:bodyPr/>
        <a:lstStyle/>
        <a:p>
          <a:endParaRPr lang="en-US"/>
        </a:p>
      </dgm:t>
    </dgm:pt>
    <dgm:pt modelId="{52CF3E5D-3C8E-4D11-8D0B-560C4CC379C3}" type="pres">
      <dgm:prSet presAssocID="{7BDB6A0A-434C-4F3F-A4DC-3666044B2537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8EC3044A-90CA-47CC-BAE3-5EB7A05EA10D}" type="pres">
      <dgm:prSet presAssocID="{4EDBDA45-8F5F-44B5-8BFB-FD8691DC97E3}" presName="node" presStyleLbl="node1" presStyleIdx="5" presStyleCnt="7" custScaleX="254342" custScaleY="168303" custRadScaleRad="175791" custRadScaleInc="52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9B97A-117D-4B9E-A519-AD8F6235B777}" type="pres">
      <dgm:prSet presAssocID="{DC1FAD94-B0EB-4B1D-BE88-4532E727028D}" presName="parTrans" presStyleLbl="sibTrans2D1" presStyleIdx="6" presStyleCnt="7" custScaleX="293654" custLinFactNeighborX="-71792" custLinFactNeighborY="4967"/>
      <dgm:spPr/>
      <dgm:t>
        <a:bodyPr/>
        <a:lstStyle/>
        <a:p>
          <a:endParaRPr lang="en-US"/>
        </a:p>
      </dgm:t>
    </dgm:pt>
    <dgm:pt modelId="{92DB6E76-EE39-4533-AAED-F485F3EC64BF}" type="pres">
      <dgm:prSet presAssocID="{DC1FAD94-B0EB-4B1D-BE88-4532E727028D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B2593328-E759-4A60-85E8-4D2BD9CD1718}" type="pres">
      <dgm:prSet presAssocID="{A4651D85-B02E-408F-9DEE-D1F49B70D13E}" presName="node" presStyleLbl="node1" presStyleIdx="6" presStyleCnt="7" custScaleX="147376" custScaleY="84605" custRadScaleRad="127779" custRadScaleInc="-2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1889B9-D331-4C53-8E6E-D54FEB40312C}" type="presOf" srcId="{DC1FAD94-B0EB-4B1D-BE88-4532E727028D}" destId="{92DB6E76-EE39-4533-AAED-F485F3EC64BF}" srcOrd="1" destOrd="0" presId="urn:microsoft.com/office/officeart/2005/8/layout/radial5"/>
    <dgm:cxn modelId="{95766DF0-0793-4160-9B55-D8346800FB95}" srcId="{77073E74-D2D1-4695-8E79-8DAEEFD7141A}" destId="{5BD37D2F-7CE6-4C3C-9AB7-EEFCCC40C858}" srcOrd="2" destOrd="0" parTransId="{BB3FB6AC-29F5-4DB1-BEAF-27695146F5C7}" sibTransId="{CC22FEEF-7366-49BD-8A00-3CF479117F41}"/>
    <dgm:cxn modelId="{96CFE318-2AAF-42CF-95F7-F1D96CD2A6CC}" srcId="{77073E74-D2D1-4695-8E79-8DAEEFD7141A}" destId="{A4651D85-B02E-408F-9DEE-D1F49B70D13E}" srcOrd="6" destOrd="0" parTransId="{DC1FAD94-B0EB-4B1D-BE88-4532E727028D}" sibTransId="{EE635B15-A057-46E7-8FFB-62CD56F5C991}"/>
    <dgm:cxn modelId="{3467CEFA-45C8-48C7-95D2-CB9B0B869574}" type="presOf" srcId="{9963F757-1318-49F5-9E69-2F5CC858A19E}" destId="{B11E7219-8BBB-486B-87B5-A07090FECEA3}" srcOrd="1" destOrd="0" presId="urn:microsoft.com/office/officeart/2005/8/layout/radial5"/>
    <dgm:cxn modelId="{1952B763-F55E-4C27-A859-4C62B213F724}" type="presOf" srcId="{C66534FB-1A53-4DC9-BCC3-A2DF425D760D}" destId="{4AE03396-F109-451E-9BC1-A4E81BED136F}" srcOrd="0" destOrd="0" presId="urn:microsoft.com/office/officeart/2005/8/layout/radial5"/>
    <dgm:cxn modelId="{749DC7A8-BEEB-4B4C-8DDF-4ADE49B6A9B3}" srcId="{77073E74-D2D1-4695-8E79-8DAEEFD7141A}" destId="{4A684AE2-8684-4440-84F0-8A24CDDD8B8D}" srcOrd="3" destOrd="0" parTransId="{C66534FB-1A53-4DC9-BCC3-A2DF425D760D}" sibTransId="{9675AB19-6079-448B-AC63-02D86265E188}"/>
    <dgm:cxn modelId="{DFAECAF4-35F3-4A80-96BB-7CF54F3BB8DC}" type="presOf" srcId="{C66534FB-1A53-4DC9-BCC3-A2DF425D760D}" destId="{955C876B-0E38-47FB-8C2F-A908597178A6}" srcOrd="1" destOrd="0" presId="urn:microsoft.com/office/officeart/2005/8/layout/radial5"/>
    <dgm:cxn modelId="{9C48D084-FC8A-4D6A-99F6-A1FA07095251}" type="presOf" srcId="{D43A3308-2CF1-4895-A5A9-D0D7B0149848}" destId="{177A19DC-BF24-4FF0-A440-378417EAA2DC}" srcOrd="0" destOrd="0" presId="urn:microsoft.com/office/officeart/2005/8/layout/radial5"/>
    <dgm:cxn modelId="{E9FBC8A0-4707-4946-8B92-4CFD98047293}" type="presOf" srcId="{A4651D85-B02E-408F-9DEE-D1F49B70D13E}" destId="{B2593328-E759-4A60-85E8-4D2BD9CD1718}" srcOrd="0" destOrd="0" presId="urn:microsoft.com/office/officeart/2005/8/layout/radial5"/>
    <dgm:cxn modelId="{F1820C7A-39B3-40D0-83F1-4C04819A877A}" type="presOf" srcId="{BB3FB6AC-29F5-4DB1-BEAF-27695146F5C7}" destId="{683EDCE4-8451-400F-8A74-5A9CE08BF872}" srcOrd="1" destOrd="0" presId="urn:microsoft.com/office/officeart/2005/8/layout/radial5"/>
    <dgm:cxn modelId="{0FD739B6-68CA-411D-AA69-9E217AC90CF2}" type="presOf" srcId="{BB3FB6AC-29F5-4DB1-BEAF-27695146F5C7}" destId="{281F4CA0-0B63-4FCD-89AE-A87706F97FE8}" srcOrd="0" destOrd="0" presId="urn:microsoft.com/office/officeart/2005/8/layout/radial5"/>
    <dgm:cxn modelId="{BC668500-4768-45C8-903E-C3739802161E}" type="presOf" srcId="{DC1FAD94-B0EB-4B1D-BE88-4532E727028D}" destId="{C709B97A-117D-4B9E-A519-AD8F6235B777}" srcOrd="0" destOrd="0" presId="urn:microsoft.com/office/officeart/2005/8/layout/radial5"/>
    <dgm:cxn modelId="{EF5FE56B-E825-437E-8A95-1D98429BAC34}" type="presOf" srcId="{255C81B1-7A39-4C1E-BC1E-835D53FAB8B4}" destId="{334186F3-1E79-462F-A98F-BC3F59A00374}" srcOrd="0" destOrd="0" presId="urn:microsoft.com/office/officeart/2005/8/layout/radial5"/>
    <dgm:cxn modelId="{2D759F67-63DB-4E8F-A470-37BBFFFB995E}" type="presOf" srcId="{E6CA0825-FB99-492C-A6C0-68CA486DE12D}" destId="{3C225519-73C0-43C0-ACE7-A93E2B644A45}" srcOrd="0" destOrd="0" presId="urn:microsoft.com/office/officeart/2005/8/layout/radial5"/>
    <dgm:cxn modelId="{8724D7AE-EA30-4423-8F79-3352A9BAFA3B}" type="presOf" srcId="{36009378-EA1B-4BC7-80AA-5D13F46A07FF}" destId="{0D191B7F-E846-4DDC-97DF-431303F801C1}" srcOrd="0" destOrd="0" presId="urn:microsoft.com/office/officeart/2005/8/layout/radial5"/>
    <dgm:cxn modelId="{8147F4EB-EB9E-4A69-A79F-770E920B20AA}" srcId="{77073E74-D2D1-4695-8E79-8DAEEFD7141A}" destId="{4EDBDA45-8F5F-44B5-8BFB-FD8691DC97E3}" srcOrd="5" destOrd="0" parTransId="{7BDB6A0A-434C-4F3F-A4DC-3666044B2537}" sibTransId="{540E562E-8FDA-498D-B804-C158CD00B0E1}"/>
    <dgm:cxn modelId="{0FDEFF63-479E-4B73-A099-9DDCD4994621}" type="presOf" srcId="{9963F757-1318-49F5-9E69-2F5CC858A19E}" destId="{9A2B777D-7E26-4D30-8FEA-C18E3E2DA2E7}" srcOrd="0" destOrd="0" presId="urn:microsoft.com/office/officeart/2005/8/layout/radial5"/>
    <dgm:cxn modelId="{4E22697C-8D24-4B4E-9AF9-E9FBBF4C35CE}" type="presOf" srcId="{E6CA0825-FB99-492C-A6C0-68CA486DE12D}" destId="{FE309FEB-2CC4-4ECD-893F-54800265EF75}" srcOrd="1" destOrd="0" presId="urn:microsoft.com/office/officeart/2005/8/layout/radial5"/>
    <dgm:cxn modelId="{627BC9F9-B2FA-49FC-B519-305A1E76CDA8}" type="presOf" srcId="{7BDB6A0A-434C-4F3F-A4DC-3666044B2537}" destId="{52CF3E5D-3C8E-4D11-8D0B-560C4CC379C3}" srcOrd="1" destOrd="0" presId="urn:microsoft.com/office/officeart/2005/8/layout/radial5"/>
    <dgm:cxn modelId="{E1BB1F02-BF1E-41F5-9BB6-263288DEBB16}" srcId="{77073E74-D2D1-4695-8E79-8DAEEFD7141A}" destId="{7DE88862-451D-485B-96CB-2E88D0F5362E}" srcOrd="0" destOrd="0" parTransId="{9963F757-1318-49F5-9E69-2F5CC858A19E}" sibTransId="{DFEA454C-AA34-4304-961B-29825C0A60FE}"/>
    <dgm:cxn modelId="{1469E666-A562-4D60-9077-3985CBB33B90}" type="presOf" srcId="{7DE88862-451D-485B-96CB-2E88D0F5362E}" destId="{D97B73E6-CDDE-43E3-A686-5FE790BC795F}" srcOrd="0" destOrd="0" presId="urn:microsoft.com/office/officeart/2005/8/layout/radial5"/>
    <dgm:cxn modelId="{BB8200A4-EEB2-4F8A-AB08-3AEF4F6D35DE}" type="presOf" srcId="{7BDB6A0A-434C-4F3F-A4DC-3666044B2537}" destId="{168C6B09-6805-404F-B77B-9AA0D5595AEC}" srcOrd="0" destOrd="0" presId="urn:microsoft.com/office/officeart/2005/8/layout/radial5"/>
    <dgm:cxn modelId="{011A0196-5EF0-4D92-9683-B20687A03993}" type="presOf" srcId="{171EF797-C06F-438C-86D8-0364AF0026C5}" destId="{E0D3673A-D622-4627-A073-22AA53AE67CD}" srcOrd="0" destOrd="0" presId="urn:microsoft.com/office/officeart/2005/8/layout/radial5"/>
    <dgm:cxn modelId="{3BD7D32F-AEC6-4723-817A-8602CF626468}" srcId="{77073E74-D2D1-4695-8E79-8DAEEFD7141A}" destId="{255C81B1-7A39-4C1E-BC1E-835D53FAB8B4}" srcOrd="4" destOrd="0" parTransId="{171EF797-C06F-438C-86D8-0364AF0026C5}" sibTransId="{E851673F-5A65-4267-8D36-79FF0418F018}"/>
    <dgm:cxn modelId="{9EC7D67E-D8CE-45A1-BFBA-CDCE024E4CB1}" type="presOf" srcId="{4A684AE2-8684-4440-84F0-8A24CDDD8B8D}" destId="{EDF7639B-D9F5-4265-95B5-153C1A9CE786}" srcOrd="0" destOrd="0" presId="urn:microsoft.com/office/officeart/2005/8/layout/radial5"/>
    <dgm:cxn modelId="{FC8C8AFA-DFAB-4E95-BEC1-73E460FD1462}" srcId="{77073E74-D2D1-4695-8E79-8DAEEFD7141A}" destId="{36009378-EA1B-4BC7-80AA-5D13F46A07FF}" srcOrd="1" destOrd="0" parTransId="{E6CA0825-FB99-492C-A6C0-68CA486DE12D}" sibTransId="{0AD89BA0-E32C-495C-AF97-79FB0DB92050}"/>
    <dgm:cxn modelId="{F5C42D57-CEAF-4DA4-A728-891A432D4450}" type="presOf" srcId="{171EF797-C06F-438C-86D8-0364AF0026C5}" destId="{87BD25B0-E572-4C17-8DCC-995BA36EE04D}" srcOrd="1" destOrd="0" presId="urn:microsoft.com/office/officeart/2005/8/layout/radial5"/>
    <dgm:cxn modelId="{F9898861-4517-4630-82A9-11C2A1EF03A4}" type="presOf" srcId="{77073E74-D2D1-4695-8E79-8DAEEFD7141A}" destId="{960A6C3F-8D94-4500-BF31-19487CED25BD}" srcOrd="0" destOrd="0" presId="urn:microsoft.com/office/officeart/2005/8/layout/radial5"/>
    <dgm:cxn modelId="{5E7D1436-3E01-42A8-9749-445802011DED}" srcId="{D43A3308-2CF1-4895-A5A9-D0D7B0149848}" destId="{77073E74-D2D1-4695-8E79-8DAEEFD7141A}" srcOrd="0" destOrd="0" parTransId="{15BC0D38-8B42-486B-ACBF-D983CF911FDA}" sibTransId="{F7ED892D-2807-4C2C-B383-0EE2F597055F}"/>
    <dgm:cxn modelId="{EADB1965-4C8B-45AC-91AC-90F922302D35}" type="presOf" srcId="{5BD37D2F-7CE6-4C3C-9AB7-EEFCCC40C858}" destId="{F9815CAC-FD71-407F-A02C-8C85E05E563E}" srcOrd="0" destOrd="0" presId="urn:microsoft.com/office/officeart/2005/8/layout/radial5"/>
    <dgm:cxn modelId="{2B19B055-5D55-40FA-9D2E-251816BA2EAB}" type="presOf" srcId="{4EDBDA45-8F5F-44B5-8BFB-FD8691DC97E3}" destId="{8EC3044A-90CA-47CC-BAE3-5EB7A05EA10D}" srcOrd="0" destOrd="0" presId="urn:microsoft.com/office/officeart/2005/8/layout/radial5"/>
    <dgm:cxn modelId="{42A8F11C-32A2-41A4-B7C1-0BB65D2C83D1}" type="presParOf" srcId="{177A19DC-BF24-4FF0-A440-378417EAA2DC}" destId="{960A6C3F-8D94-4500-BF31-19487CED25BD}" srcOrd="0" destOrd="0" presId="urn:microsoft.com/office/officeart/2005/8/layout/radial5"/>
    <dgm:cxn modelId="{99822F97-D4C1-4D21-B0C7-DE1BAD6CAA88}" type="presParOf" srcId="{177A19DC-BF24-4FF0-A440-378417EAA2DC}" destId="{9A2B777D-7E26-4D30-8FEA-C18E3E2DA2E7}" srcOrd="1" destOrd="0" presId="urn:microsoft.com/office/officeart/2005/8/layout/radial5"/>
    <dgm:cxn modelId="{F6E4AB0E-606C-4E32-A807-B2BB71E1EE6A}" type="presParOf" srcId="{9A2B777D-7E26-4D30-8FEA-C18E3E2DA2E7}" destId="{B11E7219-8BBB-486B-87B5-A07090FECEA3}" srcOrd="0" destOrd="0" presId="urn:microsoft.com/office/officeart/2005/8/layout/radial5"/>
    <dgm:cxn modelId="{FF25BE30-F19A-4159-92EA-326D981A4D12}" type="presParOf" srcId="{177A19DC-BF24-4FF0-A440-378417EAA2DC}" destId="{D97B73E6-CDDE-43E3-A686-5FE790BC795F}" srcOrd="2" destOrd="0" presId="urn:microsoft.com/office/officeart/2005/8/layout/radial5"/>
    <dgm:cxn modelId="{790FAFEE-9478-4685-B023-AE6663B26D9B}" type="presParOf" srcId="{177A19DC-BF24-4FF0-A440-378417EAA2DC}" destId="{3C225519-73C0-43C0-ACE7-A93E2B644A45}" srcOrd="3" destOrd="0" presId="urn:microsoft.com/office/officeart/2005/8/layout/radial5"/>
    <dgm:cxn modelId="{84D4B2F5-D1F9-4CDE-A0E6-1107308DD376}" type="presParOf" srcId="{3C225519-73C0-43C0-ACE7-A93E2B644A45}" destId="{FE309FEB-2CC4-4ECD-893F-54800265EF75}" srcOrd="0" destOrd="0" presId="urn:microsoft.com/office/officeart/2005/8/layout/radial5"/>
    <dgm:cxn modelId="{441FA51E-A8DE-40FE-BDA7-1109B06F9DB3}" type="presParOf" srcId="{177A19DC-BF24-4FF0-A440-378417EAA2DC}" destId="{0D191B7F-E846-4DDC-97DF-431303F801C1}" srcOrd="4" destOrd="0" presId="urn:microsoft.com/office/officeart/2005/8/layout/radial5"/>
    <dgm:cxn modelId="{59FB92E8-F54E-46C9-8E18-7555F1B8E417}" type="presParOf" srcId="{177A19DC-BF24-4FF0-A440-378417EAA2DC}" destId="{281F4CA0-0B63-4FCD-89AE-A87706F97FE8}" srcOrd="5" destOrd="0" presId="urn:microsoft.com/office/officeart/2005/8/layout/radial5"/>
    <dgm:cxn modelId="{F752C17D-6449-4040-ACF2-E2D6EC38097B}" type="presParOf" srcId="{281F4CA0-0B63-4FCD-89AE-A87706F97FE8}" destId="{683EDCE4-8451-400F-8A74-5A9CE08BF872}" srcOrd="0" destOrd="0" presId="urn:microsoft.com/office/officeart/2005/8/layout/radial5"/>
    <dgm:cxn modelId="{1A2B7FDC-C71B-4AD4-8486-A8D921333ECD}" type="presParOf" srcId="{177A19DC-BF24-4FF0-A440-378417EAA2DC}" destId="{F9815CAC-FD71-407F-A02C-8C85E05E563E}" srcOrd="6" destOrd="0" presId="urn:microsoft.com/office/officeart/2005/8/layout/radial5"/>
    <dgm:cxn modelId="{54DF0BB1-A59F-493B-A6C1-7E126B711628}" type="presParOf" srcId="{177A19DC-BF24-4FF0-A440-378417EAA2DC}" destId="{4AE03396-F109-451E-9BC1-A4E81BED136F}" srcOrd="7" destOrd="0" presId="urn:microsoft.com/office/officeart/2005/8/layout/radial5"/>
    <dgm:cxn modelId="{9BFFCDF8-206C-4598-9F50-6CAA4F22E07C}" type="presParOf" srcId="{4AE03396-F109-451E-9BC1-A4E81BED136F}" destId="{955C876B-0E38-47FB-8C2F-A908597178A6}" srcOrd="0" destOrd="0" presId="urn:microsoft.com/office/officeart/2005/8/layout/radial5"/>
    <dgm:cxn modelId="{C755E023-AAC8-4202-A36E-DBCD622E5A73}" type="presParOf" srcId="{177A19DC-BF24-4FF0-A440-378417EAA2DC}" destId="{EDF7639B-D9F5-4265-95B5-153C1A9CE786}" srcOrd="8" destOrd="0" presId="urn:microsoft.com/office/officeart/2005/8/layout/radial5"/>
    <dgm:cxn modelId="{5A8F457B-7D16-4957-AF46-799297A3E5C8}" type="presParOf" srcId="{177A19DC-BF24-4FF0-A440-378417EAA2DC}" destId="{E0D3673A-D622-4627-A073-22AA53AE67CD}" srcOrd="9" destOrd="0" presId="urn:microsoft.com/office/officeart/2005/8/layout/radial5"/>
    <dgm:cxn modelId="{4A7D20B5-EF91-4C33-BCF1-07BED63E9D71}" type="presParOf" srcId="{E0D3673A-D622-4627-A073-22AA53AE67CD}" destId="{87BD25B0-E572-4C17-8DCC-995BA36EE04D}" srcOrd="0" destOrd="0" presId="urn:microsoft.com/office/officeart/2005/8/layout/radial5"/>
    <dgm:cxn modelId="{9573E175-BC4E-4BA1-863C-EC06F5ED5D8E}" type="presParOf" srcId="{177A19DC-BF24-4FF0-A440-378417EAA2DC}" destId="{334186F3-1E79-462F-A98F-BC3F59A00374}" srcOrd="10" destOrd="0" presId="urn:microsoft.com/office/officeart/2005/8/layout/radial5"/>
    <dgm:cxn modelId="{B4B56E4B-E32F-4A55-8BC0-F880391A5C24}" type="presParOf" srcId="{177A19DC-BF24-4FF0-A440-378417EAA2DC}" destId="{168C6B09-6805-404F-B77B-9AA0D5595AEC}" srcOrd="11" destOrd="0" presId="urn:microsoft.com/office/officeart/2005/8/layout/radial5"/>
    <dgm:cxn modelId="{EB4871C5-EF9D-4BD1-B698-E392CCCEFE5C}" type="presParOf" srcId="{168C6B09-6805-404F-B77B-9AA0D5595AEC}" destId="{52CF3E5D-3C8E-4D11-8D0B-560C4CC379C3}" srcOrd="0" destOrd="0" presId="urn:microsoft.com/office/officeart/2005/8/layout/radial5"/>
    <dgm:cxn modelId="{AD5F065E-4CCB-4752-8286-8EC2D8C8F804}" type="presParOf" srcId="{177A19DC-BF24-4FF0-A440-378417EAA2DC}" destId="{8EC3044A-90CA-47CC-BAE3-5EB7A05EA10D}" srcOrd="12" destOrd="0" presId="urn:microsoft.com/office/officeart/2005/8/layout/radial5"/>
    <dgm:cxn modelId="{7A4EB395-A90A-42AA-84F8-A748CCCA8386}" type="presParOf" srcId="{177A19DC-BF24-4FF0-A440-378417EAA2DC}" destId="{C709B97A-117D-4B9E-A519-AD8F6235B777}" srcOrd="13" destOrd="0" presId="urn:microsoft.com/office/officeart/2005/8/layout/radial5"/>
    <dgm:cxn modelId="{C97BCA91-B21C-4D03-A644-3A0A521B0BCB}" type="presParOf" srcId="{C709B97A-117D-4B9E-A519-AD8F6235B777}" destId="{92DB6E76-EE39-4533-AAED-F485F3EC64BF}" srcOrd="0" destOrd="0" presId="urn:microsoft.com/office/officeart/2005/8/layout/radial5"/>
    <dgm:cxn modelId="{C183BCD8-A756-4330-85BE-AA5E77CD18EB}" type="presParOf" srcId="{177A19DC-BF24-4FF0-A440-378417EAA2DC}" destId="{B2593328-E759-4A60-85E8-4D2BD9CD171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A6C3F-8D94-4500-BF31-19487CED25BD}">
      <dsp:nvSpPr>
        <dsp:cNvPr id="0" name=""/>
        <dsp:cNvSpPr/>
      </dsp:nvSpPr>
      <dsp:spPr>
        <a:xfrm>
          <a:off x="5199230" y="2147104"/>
          <a:ext cx="1240069" cy="1240069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380834" y="2328708"/>
        <a:ext cx="876861" cy="876861"/>
      </dsp:txXfrm>
    </dsp:sp>
    <dsp:sp modelId="{9A2B777D-7E26-4D30-8FEA-C18E3E2DA2E7}">
      <dsp:nvSpPr>
        <dsp:cNvPr id="0" name=""/>
        <dsp:cNvSpPr/>
      </dsp:nvSpPr>
      <dsp:spPr>
        <a:xfrm rot="16469504">
          <a:off x="5592399" y="1192981"/>
          <a:ext cx="551162" cy="5340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666236" y="1379659"/>
        <a:ext cx="390941" cy="320441"/>
      </dsp:txXfrm>
    </dsp:sp>
    <dsp:sp modelId="{D97B73E6-CDDE-43E3-A686-5FE790BC795F}">
      <dsp:nvSpPr>
        <dsp:cNvPr id="0" name=""/>
        <dsp:cNvSpPr/>
      </dsp:nvSpPr>
      <dsp:spPr>
        <a:xfrm>
          <a:off x="4902588" y="0"/>
          <a:ext cx="2180696" cy="1112720"/>
        </a:xfrm>
        <a:prstGeom prst="ellipse">
          <a:avLst/>
        </a:prstGeom>
        <a:solidFill>
          <a:schemeClr val="accent6"/>
        </a:solidFill>
        <a:ln w="15875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জন্ম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১৯২৫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সালে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221944" y="162954"/>
        <a:ext cx="1541984" cy="786812"/>
      </dsp:txXfrm>
    </dsp:sp>
    <dsp:sp modelId="{3C225519-73C0-43C0-ACE7-A93E2B644A45}">
      <dsp:nvSpPr>
        <dsp:cNvPr id="0" name=""/>
        <dsp:cNvSpPr/>
      </dsp:nvSpPr>
      <dsp:spPr>
        <a:xfrm rot="19642684">
          <a:off x="6406428" y="1520141"/>
          <a:ext cx="2447860" cy="5340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419066" y="1670142"/>
        <a:ext cx="2287639" cy="320441"/>
      </dsp:txXfrm>
    </dsp:sp>
    <dsp:sp modelId="{0D191B7F-E846-4DDC-97DF-431303F801C1}">
      <dsp:nvSpPr>
        <dsp:cNvPr id="0" name=""/>
        <dsp:cNvSpPr/>
      </dsp:nvSpPr>
      <dsp:spPr>
        <a:xfrm>
          <a:off x="8047876" y="0"/>
          <a:ext cx="1992729" cy="140588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shade val="74000"/>
                <a:satMod val="130000"/>
                <a:lumMod val="90000"/>
              </a:schemeClr>
              <a:schemeClr val="accent3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জন্মস্থান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ফরিদপুর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জেলার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পাংশা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উপজেলায়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8339704" y="205887"/>
        <a:ext cx="1409073" cy="994108"/>
      </dsp:txXfrm>
    </dsp:sp>
    <dsp:sp modelId="{281F4CA0-0B63-4FCD-89AE-A87706F97FE8}">
      <dsp:nvSpPr>
        <dsp:cNvPr id="0" name=""/>
        <dsp:cNvSpPr/>
      </dsp:nvSpPr>
      <dsp:spPr>
        <a:xfrm rot="21347388">
          <a:off x="6691808" y="2392419"/>
          <a:ext cx="1693530" cy="5340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692024" y="2505114"/>
        <a:ext cx="1533309" cy="320441"/>
      </dsp:txXfrm>
    </dsp:sp>
    <dsp:sp modelId="{F9815CAC-FD71-407F-A02C-8C85E05E563E}">
      <dsp:nvSpPr>
        <dsp:cNvPr id="0" name=""/>
        <dsp:cNvSpPr/>
      </dsp:nvSpPr>
      <dsp:spPr>
        <a:xfrm>
          <a:off x="8365104" y="1985885"/>
          <a:ext cx="2240143" cy="1022779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shade val="74000"/>
                <a:satMod val="130000"/>
                <a:lumMod val="90000"/>
              </a:schemeClr>
              <a:schemeClr val="accent1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পেশা</a:t>
          </a:r>
          <a:endParaRPr lang="en-US" sz="2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সাংবাদিকতা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8693165" y="2135668"/>
        <a:ext cx="1584021" cy="723213"/>
      </dsp:txXfrm>
    </dsp:sp>
    <dsp:sp modelId="{4AE03396-F109-451E-9BC1-A4E81BED136F}">
      <dsp:nvSpPr>
        <dsp:cNvPr id="0" name=""/>
        <dsp:cNvSpPr/>
      </dsp:nvSpPr>
      <dsp:spPr>
        <a:xfrm rot="1002057">
          <a:off x="6473074" y="3012478"/>
          <a:ext cx="2107835" cy="5340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476453" y="3096270"/>
        <a:ext cx="1947614" cy="320441"/>
      </dsp:txXfrm>
    </dsp:sp>
    <dsp:sp modelId="{EDF7639B-D9F5-4265-95B5-153C1A9CE786}">
      <dsp:nvSpPr>
        <dsp:cNvPr id="0" name=""/>
        <dsp:cNvSpPr/>
      </dsp:nvSpPr>
      <dsp:spPr>
        <a:xfrm>
          <a:off x="8545126" y="3326327"/>
          <a:ext cx="2415641" cy="1242089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shade val="74000"/>
                <a:satMod val="130000"/>
                <a:lumMod val="90000"/>
              </a:schemeClr>
              <a:schemeClr val="accent3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পরিচিতি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দাদা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ভাই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নামে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8898888" y="3508227"/>
        <a:ext cx="1708117" cy="878289"/>
      </dsp:txXfrm>
    </dsp:sp>
    <dsp:sp modelId="{E0D3673A-D622-4627-A073-22AA53AE67CD}">
      <dsp:nvSpPr>
        <dsp:cNvPr id="0" name=""/>
        <dsp:cNvSpPr/>
      </dsp:nvSpPr>
      <dsp:spPr>
        <a:xfrm rot="8712622">
          <a:off x="4227419" y="3476257"/>
          <a:ext cx="1213421" cy="5340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373320" y="3537363"/>
        <a:ext cx="1053200" cy="320441"/>
      </dsp:txXfrm>
    </dsp:sp>
    <dsp:sp modelId="{334186F3-1E79-462F-A98F-BC3F59A00374}">
      <dsp:nvSpPr>
        <dsp:cNvPr id="0" name=""/>
        <dsp:cNvSpPr/>
      </dsp:nvSpPr>
      <dsp:spPr>
        <a:xfrm>
          <a:off x="1804566" y="3921213"/>
          <a:ext cx="2736187" cy="1369309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shade val="74000"/>
                <a:satMod val="130000"/>
                <a:lumMod val="90000"/>
              </a:schemeClr>
              <a:schemeClr val="accent3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উল্লেখ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যোগ্য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বই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হাট্রিমা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টিম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খোকন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খোকন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ডাক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পাড়ি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205271" y="4121744"/>
        <a:ext cx="1934777" cy="968247"/>
      </dsp:txXfrm>
    </dsp:sp>
    <dsp:sp modelId="{168C6B09-6805-404F-B77B-9AA0D5595AEC}">
      <dsp:nvSpPr>
        <dsp:cNvPr id="0" name=""/>
        <dsp:cNvSpPr/>
      </dsp:nvSpPr>
      <dsp:spPr>
        <a:xfrm rot="10845607">
          <a:off x="3983776" y="2483445"/>
          <a:ext cx="1159668" cy="5340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143990" y="2591322"/>
        <a:ext cx="999447" cy="320441"/>
      </dsp:txXfrm>
    </dsp:sp>
    <dsp:sp modelId="{8EC3044A-90CA-47CC-BAE3-5EB7A05EA10D}">
      <dsp:nvSpPr>
        <dsp:cNvPr id="0" name=""/>
        <dsp:cNvSpPr/>
      </dsp:nvSpPr>
      <dsp:spPr>
        <a:xfrm>
          <a:off x="293307" y="1528015"/>
          <a:ext cx="3595669" cy="237932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shade val="74000"/>
                <a:satMod val="130000"/>
                <a:lumMod val="90000"/>
              </a:schemeClr>
              <a:schemeClr val="accent5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বাংলা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একাডেমি</a:t>
          </a:r>
          <a:endParaRPr lang="en-US" sz="2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সাহিত্য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পুরস্কার,বাংলাদেশ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শিশু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একাডেমি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পুরস্কার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জসীমউদ্‌দীন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স্বর্ণ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পদক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স্বাধীনতা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 ‍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পুরস্কার</a:t>
          </a:r>
          <a:endParaRPr lang="en-US" sz="2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(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মরণোত্তর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)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819881" y="1876459"/>
        <a:ext cx="2542521" cy="1682435"/>
      </dsp:txXfrm>
    </dsp:sp>
    <dsp:sp modelId="{C709B97A-117D-4B9E-A519-AD8F6235B777}">
      <dsp:nvSpPr>
        <dsp:cNvPr id="0" name=""/>
        <dsp:cNvSpPr/>
      </dsp:nvSpPr>
      <dsp:spPr>
        <a:xfrm rot="13077180">
          <a:off x="3316177" y="1755456"/>
          <a:ext cx="2034119" cy="5340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459456" y="1911539"/>
        <a:ext cx="1873898" cy="320441"/>
      </dsp:txXfrm>
    </dsp:sp>
    <dsp:sp modelId="{B2593328-E759-4A60-85E8-4D2BD9CD1718}">
      <dsp:nvSpPr>
        <dsp:cNvPr id="0" name=""/>
        <dsp:cNvSpPr/>
      </dsp:nvSpPr>
      <dsp:spPr>
        <a:xfrm>
          <a:off x="2640542" y="502328"/>
          <a:ext cx="2083475" cy="119607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dk1">
                <a:shade val="74000"/>
                <a:satMod val="130000"/>
                <a:lumMod val="90000"/>
              </a:schemeClr>
              <a:schemeClr val="dk1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1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১৯৯৯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সাল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945660" y="677489"/>
        <a:ext cx="1473239" cy="845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C0FFCB4-A538-471C-9660-5CDB4DC02B3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FCBE29-402E-418E-97B5-16B207EF4D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71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FCB4-A538-471C-9660-5CDB4DC02B3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BE29-402E-418E-97B5-16B207EF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6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FCB4-A538-471C-9660-5CDB4DC02B3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BE29-402E-418E-97B5-16B207EF4D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703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FCB4-A538-471C-9660-5CDB4DC02B3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BE29-402E-418E-97B5-16B207EF4D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64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FCB4-A538-471C-9660-5CDB4DC02B3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BE29-402E-418E-97B5-16B207EF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43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FCB4-A538-471C-9660-5CDB4DC02B3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BE29-402E-418E-97B5-16B207EF4D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091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FCB4-A538-471C-9660-5CDB4DC02B3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BE29-402E-418E-97B5-16B207EF4D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299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FCB4-A538-471C-9660-5CDB4DC02B3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BE29-402E-418E-97B5-16B207EF4D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266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FCB4-A538-471C-9660-5CDB4DC02B3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BE29-402E-418E-97B5-16B207EF4D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43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FCB4-A538-471C-9660-5CDB4DC02B3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BE29-402E-418E-97B5-16B207EF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4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FCB4-A538-471C-9660-5CDB4DC02B3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BE29-402E-418E-97B5-16B207EF4D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95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FCB4-A538-471C-9660-5CDB4DC02B3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BE29-402E-418E-97B5-16B207EF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4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FCB4-A538-471C-9660-5CDB4DC02B3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BE29-402E-418E-97B5-16B207EF4DE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01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FCB4-A538-471C-9660-5CDB4DC02B3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BE29-402E-418E-97B5-16B207EF4D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15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FCB4-A538-471C-9660-5CDB4DC02B3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BE29-402E-418E-97B5-16B207EF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3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FCB4-A538-471C-9660-5CDB4DC02B3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BE29-402E-418E-97B5-16B207EF4D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94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FCB4-A538-471C-9660-5CDB4DC02B3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BE29-402E-418E-97B5-16B207EF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7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0FFCB4-A538-471C-9660-5CDB4DC02B3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FCBE29-402E-418E-97B5-16B207EF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1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03" y="2925043"/>
            <a:ext cx="3275461" cy="32754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4760" y="524386"/>
            <a:ext cx="460574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47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804634" y="1088856"/>
            <a:ext cx="2143103" cy="1070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বনভূমি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27" y="965149"/>
            <a:ext cx="1962630" cy="1318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08" y="2386903"/>
            <a:ext cx="1889068" cy="141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26" y="3591892"/>
            <a:ext cx="2045820" cy="1183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24" y="4574876"/>
            <a:ext cx="1294118" cy="1579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ight Arrow 8"/>
          <p:cNvSpPr/>
          <p:nvPr/>
        </p:nvSpPr>
        <p:spPr>
          <a:xfrm>
            <a:off x="890338" y="2622831"/>
            <a:ext cx="2119289" cy="944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বালুচর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989118" y="3591892"/>
            <a:ext cx="2020509" cy="1070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সোনাধান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946828" y="4892073"/>
            <a:ext cx="2428896" cy="944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চিরশিশু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7408" y="1266685"/>
            <a:ext cx="451184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গাছপালায়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ঘেরা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জঙ্গল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7407" y="2772137"/>
            <a:ext cx="451184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বালুর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7407" y="3791670"/>
            <a:ext cx="442762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7407" y="4662703"/>
            <a:ext cx="451184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চিরকাল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অকৃত্রিম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মমতাময়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2346" y="520300"/>
            <a:ext cx="188768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80" y="2144853"/>
            <a:ext cx="4759089" cy="2379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68" y="2144852"/>
            <a:ext cx="4312925" cy="2379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8880" y="4704347"/>
            <a:ext cx="8912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শ্যামল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বনভুমি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নদীতীর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বালুচর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সবখানে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মুজিবুরের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70" y="2858805"/>
            <a:ext cx="1131220" cy="118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570" y="1856095"/>
            <a:ext cx="974809" cy="1023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90" y="567231"/>
            <a:ext cx="1227221" cy="12888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9654" y="685800"/>
            <a:ext cx="3669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মুজিব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রোকনুজ্জামান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1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57" y="818154"/>
            <a:ext cx="6858000" cy="3638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77716" y="4692316"/>
            <a:ext cx="7603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সোনাধান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মুজিবের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57" y="858760"/>
            <a:ext cx="2692400" cy="1514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25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3668" y="4668253"/>
            <a:ext cx="670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হাসিতে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মুজিবর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69924" y="790582"/>
            <a:ext cx="6667500" cy="3752851"/>
            <a:chOff x="156113" y="-172938"/>
            <a:chExt cx="6667500" cy="3752851"/>
          </a:xfrm>
        </p:grpSpPr>
        <p:pic>
          <p:nvPicPr>
            <p:cNvPr id="2050" name="Picture 2" descr="শিশুর হাসিমাখা মুখ এর ছবির ফলাফল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13" y="-172938"/>
              <a:ext cx="6667500" cy="37528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524" y="1164055"/>
              <a:ext cx="2263748" cy="127335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8602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মানচিত্র.png এর ছবির ফলাফ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70" y="754686"/>
            <a:ext cx="2150896" cy="29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মুজিব.png এর ছবির ফলাফ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29" y="850220"/>
            <a:ext cx="2841768" cy="299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3337" y="4066674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যতদিন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ডাকবে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737" y="890336"/>
            <a:ext cx="257475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5821" y="1973179"/>
            <a:ext cx="945682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।’ –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757" y="637673"/>
            <a:ext cx="1624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5032" y="1441812"/>
            <a:ext cx="1020277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চিরকাল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032" y="2273968"/>
            <a:ext cx="492091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মুক্তিযোদ্ধাকে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6420" y="2273967"/>
            <a:ext cx="499310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মুজিবকে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5031" y="2991852"/>
            <a:ext cx="492091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শহীদদের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6421" y="3023934"/>
            <a:ext cx="492091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ভাষা-সৈনিকদের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5030" y="3608709"/>
            <a:ext cx="1020277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শ্যামল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নদীতীর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–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5030" y="4351421"/>
            <a:ext cx="492091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5027" y="5045242"/>
            <a:ext cx="492091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6419" y="4335377"/>
            <a:ext cx="499310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6421" y="5057272"/>
            <a:ext cx="499310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6952" y="825714"/>
            <a:ext cx="2632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6295" y="2081463"/>
            <a:ext cx="9023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অনুচ্ছে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3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01" y="711557"/>
            <a:ext cx="7675809" cy="57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19828264">
            <a:off x="3777149" y="2982455"/>
            <a:ext cx="34081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9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8175" y="783693"/>
            <a:ext cx="15408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="" xmlns:a16="http://schemas.microsoft.com/office/drawing/2014/main" id="{214D0EE7-AC41-4AD5-BD3F-824A25C413F0}"/>
              </a:ext>
            </a:extLst>
          </p:cNvPr>
          <p:cNvSpPr txBox="1"/>
          <p:nvPr/>
        </p:nvSpPr>
        <p:spPr>
          <a:xfrm>
            <a:off x="685800" y="2863614"/>
            <a:ext cx="50171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পাথালিয়া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এ.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কালিহাতী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০১৭১৬০১৯৯৮০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="" xmlns:a16="http://schemas.microsoft.com/office/drawing/2014/main" id="{E2830AF7-78F3-4C68-9F36-4ECEA08AAF86}"/>
              </a:ext>
            </a:extLst>
          </p:cNvPr>
          <p:cNvSpPr txBox="1"/>
          <p:nvPr/>
        </p:nvSpPr>
        <p:spPr>
          <a:xfrm>
            <a:off x="6688982" y="2795376"/>
            <a:ext cx="4274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: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: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: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:  ৫০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: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7" y="783693"/>
            <a:ext cx="1337481" cy="16699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82" y="723534"/>
            <a:ext cx="1606511" cy="1959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45" y="2453611"/>
            <a:ext cx="1462174" cy="27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0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2067" y="846161"/>
            <a:ext cx="4421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156991"/>
              </p:ext>
            </p:extLst>
          </p:nvPr>
        </p:nvGraphicFramePr>
        <p:xfrm>
          <a:off x="3822700" y="3084513"/>
          <a:ext cx="45481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Packager Shell Object" showAsIcon="1" r:id="rId3" imgW="4547520" imgH="685800" progId="Package">
                  <p:embed/>
                </p:oleObj>
              </mc:Choice>
              <mc:Fallback>
                <p:oleObj name="Packager Shell Object" showAsIcon="1" r:id="rId3" imgW="45475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2700" y="3084513"/>
                        <a:ext cx="454818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493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0877" y="892875"/>
            <a:ext cx="3029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91" y="1678675"/>
            <a:ext cx="2762453" cy="3204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297362" y="1971048"/>
            <a:ext cx="23615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2245" y="3540708"/>
            <a:ext cx="402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188" y="1034716"/>
            <a:ext cx="8506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98031" y="2261937"/>
            <a:ext cx="85974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মুজিবের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04674724"/>
              </p:ext>
            </p:extLst>
          </p:nvPr>
        </p:nvGraphicFramePr>
        <p:xfrm>
          <a:off x="509599" y="649705"/>
          <a:ext cx="10960768" cy="545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06" y="2346156"/>
            <a:ext cx="2146155" cy="2462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522494" y="4981074"/>
            <a:ext cx="292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রোকনুজ্জামান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4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0A6C3F-8D94-4500-BF31-19487CED2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0A6C3F-8D94-4500-BF31-19487CED25B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0A6C3F-8D94-4500-BF31-19487CED2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dgm id="{960A6C3F-8D94-4500-BF31-19487CED2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B777D-7E26-4D30-8FEA-C18E3E2DA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B777D-7E26-4D30-8FEA-C18E3E2DA2E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B777D-7E26-4D30-8FEA-C18E3E2DA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9A2B777D-7E26-4D30-8FEA-C18E3E2DA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7B73E6-CDDE-43E3-A686-5FE790BC7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7B73E6-CDDE-43E3-A686-5FE790BC795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7B73E6-CDDE-43E3-A686-5FE790BC7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D97B73E6-CDDE-43E3-A686-5FE790BC7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225519-73C0-43C0-ACE7-A93E2B644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225519-73C0-43C0-ACE7-A93E2B644A4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225519-73C0-43C0-ACE7-A93E2B644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3C225519-73C0-43C0-ACE7-A93E2B644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191B7F-E846-4DDC-97DF-431303F80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191B7F-E846-4DDC-97DF-431303F801C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191B7F-E846-4DDC-97DF-431303F80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0D191B7F-E846-4DDC-97DF-431303F80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1F4CA0-0B63-4FCD-89AE-A87706F97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1F4CA0-0B63-4FCD-89AE-A87706F97FE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1F4CA0-0B63-4FCD-89AE-A87706F97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graphicEl>
                                              <a:dgm id="{281F4CA0-0B63-4FCD-89AE-A87706F97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815CAC-FD71-407F-A02C-8C85E05E5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815CAC-FD71-407F-A02C-8C85E05E563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815CAC-FD71-407F-A02C-8C85E05E5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F9815CAC-FD71-407F-A02C-8C85E05E5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E03396-F109-451E-9BC1-A4E81BED1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E03396-F109-451E-9BC1-A4E81BED136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E03396-F109-451E-9BC1-A4E81BED1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4AE03396-F109-451E-9BC1-A4E81BED1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F7639B-D9F5-4265-95B5-153C1A9CE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F7639B-D9F5-4265-95B5-153C1A9CE78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F7639B-D9F5-4265-95B5-153C1A9CE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EDF7639B-D9F5-4265-95B5-153C1A9CE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D3673A-D622-4627-A073-22AA53AE6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D3673A-D622-4627-A073-22AA53AE67C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D3673A-D622-4627-A073-22AA53AE6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graphicEl>
                                              <a:dgm id="{E0D3673A-D622-4627-A073-22AA53AE6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4186F3-1E79-462F-A98F-BC3F59A00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4186F3-1E79-462F-A98F-BC3F59A0037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4186F3-1E79-462F-A98F-BC3F59A00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graphicEl>
                                              <a:dgm id="{334186F3-1E79-462F-A98F-BC3F59A00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8C6B09-6805-404F-B77B-9AA0D5595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8C6B09-6805-404F-B77B-9AA0D5595AE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8C6B09-6805-404F-B77B-9AA0D5595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graphicEl>
                                              <a:dgm id="{168C6B09-6805-404F-B77B-9AA0D5595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C3044A-90CA-47CC-BAE3-5EB7A05EA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C3044A-90CA-47CC-BAE3-5EB7A05EA10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C3044A-90CA-47CC-BAE3-5EB7A05EA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8EC3044A-90CA-47CC-BAE3-5EB7A05EA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09B97A-117D-4B9E-A519-AD8F6235B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09B97A-117D-4B9E-A519-AD8F6235B77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09B97A-117D-4B9E-A519-AD8F6235B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>
                                            <p:graphicEl>
                                              <a:dgm id="{C709B97A-117D-4B9E-A519-AD8F6235B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593328-E759-4A60-85E8-4D2BD9CD1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593328-E759-4A60-85E8-4D2BD9CD171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593328-E759-4A60-85E8-4D2BD9CD1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B2593328-E759-4A60-85E8-4D2BD9CD1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186989" y="770021"/>
            <a:ext cx="2767264" cy="818147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4758" y="2105526"/>
            <a:ext cx="82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রোকনুজ্জামান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80673" y="220009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1" y="520283"/>
            <a:ext cx="7650051" cy="5737539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379495" y="520283"/>
            <a:ext cx="2418346" cy="9504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5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13" y="764002"/>
            <a:ext cx="6952249" cy="52141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ounded Rectangular Callout 2"/>
          <p:cNvSpPr/>
          <p:nvPr/>
        </p:nvSpPr>
        <p:spPr>
          <a:xfrm>
            <a:off x="4812631" y="673768"/>
            <a:ext cx="2658979" cy="90236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0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1238</TotalTime>
  <Words>354</Words>
  <Application>Microsoft Office PowerPoint</Application>
  <PresentationFormat>Custom</PresentationFormat>
  <Paragraphs>73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76</cp:revision>
  <dcterms:created xsi:type="dcterms:W3CDTF">2019-10-12T14:27:35Z</dcterms:created>
  <dcterms:modified xsi:type="dcterms:W3CDTF">2019-10-20T14:37:50Z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14026421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