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72" r:id="rId6"/>
    <p:sldId id="261" r:id="rId7"/>
    <p:sldId id="280" r:id="rId8"/>
    <p:sldId id="263" r:id="rId9"/>
    <p:sldId id="279" r:id="rId10"/>
    <p:sldId id="281" r:id="rId11"/>
    <p:sldId id="266" r:id="rId12"/>
    <p:sldId id="277" r:id="rId13"/>
    <p:sldId id="267" r:id="rId14"/>
    <p:sldId id="276" r:id="rId15"/>
    <p:sldId id="268" r:id="rId16"/>
    <p:sldId id="275" r:id="rId17"/>
    <p:sldId id="269" r:id="rId18"/>
    <p:sldId id="273" r:id="rId19"/>
    <p:sldId id="274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CF445-F344-4D8E-9E8E-4B50A4F3DBC6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836BE-704C-49D3-8601-13FE08A81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0"/>
            <a:ext cx="2286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304800"/>
            <a:ext cx="91440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USER\Desktop\U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609600"/>
            <a:ext cx="7467600" cy="1143000"/>
          </a:xfrm>
          <a:prstGeom prst="rect">
            <a:avLst/>
          </a:prstGeom>
          <a:noFill/>
        </p:spPr>
      </p:pic>
      <p:pic>
        <p:nvPicPr>
          <p:cNvPr id="8" name="Picture 7" descr="C:\Users\USER\Desktop\আম িকোন আগন্তক নই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752600"/>
            <a:ext cx="7543800" cy="4572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410200" y="4343400"/>
            <a:ext cx="65915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তু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0"/>
            <a:ext cx="2286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304800"/>
            <a:ext cx="91440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8-Point Star 5"/>
          <p:cNvSpPr/>
          <p:nvPr/>
        </p:nvSpPr>
        <p:spPr>
          <a:xfrm>
            <a:off x="2667000" y="609600"/>
            <a:ext cx="3657600" cy="1524000"/>
          </a:xfrm>
          <a:prstGeom prst="star8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4724400" y="2133600"/>
            <a:ext cx="3429000" cy="3962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১০ম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শ্রেনী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endParaRPr lang="en-US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পদ্যাংশ</a:t>
            </a:r>
            <a:endParaRPr lang="en-U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USER\Desktop\NAP BULBUL\ttt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1" y="2209800"/>
            <a:ext cx="3593122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0"/>
            <a:ext cx="2286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304800"/>
            <a:ext cx="91440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:\Users\USER\Desktop\IMG_20170609_1440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133600"/>
            <a:ext cx="2984500" cy="3873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ounded Rectangle 6"/>
          <p:cNvSpPr/>
          <p:nvPr/>
        </p:nvSpPr>
        <p:spPr>
          <a:xfrm>
            <a:off x="4038600" y="2895600"/>
            <a:ext cx="4114800" cy="2743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মমিনুর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বুলবুল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মিথিলাপুর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বুড়িচং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০১৭২৫৮০০৪১৭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24-Point Star 7"/>
          <p:cNvSpPr/>
          <p:nvPr/>
        </p:nvSpPr>
        <p:spPr>
          <a:xfrm>
            <a:off x="2286000" y="762000"/>
            <a:ext cx="5257800" cy="1371600"/>
          </a:xfrm>
          <a:prstGeom prst="star2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Ribbon 5"/>
          <p:cNvSpPr/>
          <p:nvPr/>
        </p:nvSpPr>
        <p:spPr>
          <a:xfrm>
            <a:off x="1143000" y="914400"/>
            <a:ext cx="6858000" cy="1066800"/>
          </a:xfrm>
          <a:prstGeom prst="ribb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12-Point Star 6"/>
          <p:cNvSpPr/>
          <p:nvPr/>
        </p:nvSpPr>
        <p:spPr>
          <a:xfrm>
            <a:off x="762000" y="3048000"/>
            <a:ext cx="7620000" cy="3048000"/>
          </a:xfrm>
          <a:prstGeom prst="star1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আগন্তুক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নই</a:t>
            </a:r>
            <a:endParaRPr lang="en-US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আহসান</a:t>
            </a:r>
            <a:r>
              <a:rPr lang="en-US" sz="6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হাবিব</a:t>
            </a:r>
            <a:endParaRPr lang="en-US" sz="60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32-Point Star 5"/>
          <p:cNvSpPr/>
          <p:nvPr/>
        </p:nvSpPr>
        <p:spPr>
          <a:xfrm>
            <a:off x="2133600" y="914400"/>
            <a:ext cx="5029200" cy="1143000"/>
          </a:xfrm>
          <a:prstGeom prst="star3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পাঠের-উদেশ্য</a:t>
            </a:r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Preparation 8"/>
          <p:cNvSpPr/>
          <p:nvPr/>
        </p:nvSpPr>
        <p:spPr>
          <a:xfrm>
            <a:off x="838200" y="2590800"/>
            <a:ext cx="7162800" cy="3352800"/>
          </a:xfrm>
          <a:prstGeom prst="flowChartPreparati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প্রেম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অনুপ্রানিত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সত্যের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জয়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মিথ্যার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পরাজয়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endParaRPr lang="en-U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orizontal Scroll 6"/>
          <p:cNvSpPr/>
          <p:nvPr/>
        </p:nvSpPr>
        <p:spPr>
          <a:xfrm>
            <a:off x="1219200" y="762000"/>
            <a:ext cx="6553200" cy="15240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2667000"/>
            <a:ext cx="7010400" cy="3276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পল্লী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প্রকৃতির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ভালবাসতে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দেশকে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ভালবাসতে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বলেছেন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রক্ষায়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বলেছেন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4-Point Star 1"/>
          <p:cNvSpPr/>
          <p:nvPr/>
        </p:nvSpPr>
        <p:spPr>
          <a:xfrm>
            <a:off x="1828800" y="685800"/>
            <a:ext cx="5410200" cy="914400"/>
          </a:xfrm>
          <a:prstGeom prst="star24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38600" y="1752600"/>
            <a:ext cx="4114800" cy="8001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১৯১৭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জানুয়ারী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পিরোজপুর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জেলায়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শন্করপাশা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জন্মগ্রহন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38600" y="2590800"/>
            <a:ext cx="41148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রবিশালে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বজ্রমোহন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কলেজে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এইচএসসি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পয্যন্ত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লেখাপড়া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করেছেন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38600" y="3505200"/>
            <a:ext cx="4114800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কর্মজীবনে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সাংবাদিক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2400" y="4572000"/>
            <a:ext cx="4267200" cy="685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কাব্যগ্রন্থ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রাত্রিশেষ,ছায়া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হরিন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দুপুর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আশায়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বসতি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উপন্যাস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রানী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খালের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সাকো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14800" y="5334000"/>
            <a:ext cx="4114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দৈনিক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বংলা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পত্রিকার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সম্পাদক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ছিলেন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USER\Desktop\আহসান হাবিব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05000"/>
            <a:ext cx="2952750" cy="33528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3810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4582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3810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62000" y="5410200"/>
            <a:ext cx="30480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আহসান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হাবিব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62400" y="4038600"/>
            <a:ext cx="426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একাডেমী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একুশ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38600" y="5867400"/>
            <a:ext cx="411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১৯৮৫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জুলাই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মৃত্যুবরন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7620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7620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533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3246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>
            <a:off x="3048000" y="1143000"/>
            <a:ext cx="2514600" cy="609600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914400" y="1981200"/>
            <a:ext cx="3429000" cy="6858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আসমান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914400" y="2895600"/>
            <a:ext cx="3429000" cy="6858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সাক্ষী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914400" y="3733800"/>
            <a:ext cx="3429000" cy="6858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নিশিন্দা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914400" y="4572000"/>
            <a:ext cx="3429000" cy="6858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মঞ্জুরী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914400" y="5486400"/>
            <a:ext cx="3429000" cy="6858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স্নিগ্ধ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>
            <a:off x="5029200" y="1905000"/>
            <a:ext cx="3124200" cy="685800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আকাশ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 Same Side Corner Rectangle 12"/>
          <p:cNvSpPr/>
          <p:nvPr/>
        </p:nvSpPr>
        <p:spPr>
          <a:xfrm>
            <a:off x="5029200" y="2819400"/>
            <a:ext cx="3124200" cy="685800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প্রমান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 Same Side Corner Rectangle 13"/>
          <p:cNvSpPr/>
          <p:nvPr/>
        </p:nvSpPr>
        <p:spPr>
          <a:xfrm>
            <a:off x="5029200" y="3733800"/>
            <a:ext cx="3124200" cy="685800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গওামিন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গাছ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 Same Side Corner Rectangle 15"/>
          <p:cNvSpPr/>
          <p:nvPr/>
        </p:nvSpPr>
        <p:spPr>
          <a:xfrm>
            <a:off x="5029200" y="5486400"/>
            <a:ext cx="3124200" cy="685800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সুকোমল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 Same Side Corner Rectangle 16"/>
          <p:cNvSpPr/>
          <p:nvPr/>
        </p:nvSpPr>
        <p:spPr>
          <a:xfrm>
            <a:off x="5029200" y="4572000"/>
            <a:ext cx="3124200" cy="762000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শিষ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/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মুকুল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0"/>
            <a:ext cx="1524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763000" y="0"/>
            <a:ext cx="1524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15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15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09800" y="685800"/>
            <a:ext cx="4572000" cy="685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1752600"/>
            <a:ext cx="7162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as-IN" b="1" dirty="0" smtClean="0"/>
              <a:t>আমি কোন আগন্তক নই- আহসান হাবীব</a:t>
            </a:r>
          </a:p>
          <a:p>
            <a:pPr fontAlgn="base"/>
            <a:r>
              <a:rPr lang="as-IN" dirty="0" smtClean="0"/>
              <a:t>আসমানের তারা সাক্ষী</a:t>
            </a:r>
            <a:br>
              <a:rPr lang="as-IN" dirty="0" smtClean="0"/>
            </a:br>
            <a:r>
              <a:rPr lang="as-IN" dirty="0" smtClean="0"/>
              <a:t>সাক্ষী এই জমিনের ফুল, এই</a:t>
            </a:r>
            <a:br>
              <a:rPr lang="as-IN" dirty="0" smtClean="0"/>
            </a:br>
            <a:r>
              <a:rPr lang="as-IN" dirty="0" smtClean="0"/>
              <a:t>নিশিরাইত বাঁশবাগান বিস্তর জোনাকি সাক্ষী</a:t>
            </a:r>
            <a:br>
              <a:rPr lang="as-IN" dirty="0" smtClean="0"/>
            </a:br>
            <a:r>
              <a:rPr lang="as-IN" dirty="0" smtClean="0"/>
              <a:t>সাক্ষী এই জারুল জামরুল, সাক্ষী</a:t>
            </a:r>
            <a:br>
              <a:rPr lang="as-IN" dirty="0" smtClean="0"/>
            </a:br>
            <a:r>
              <a:rPr lang="as-IN" dirty="0" smtClean="0"/>
              <a:t>পূবের পুকুর, তার ঝাকড়া ডুমুরের পালে স্থিরদৃষ্টি</a:t>
            </a:r>
            <a:br>
              <a:rPr lang="as-IN" dirty="0" smtClean="0"/>
            </a:br>
            <a:r>
              <a:rPr lang="as-IN" dirty="0" smtClean="0"/>
              <a:t>মাছরাঙা আমাকে চেনে</a:t>
            </a:r>
            <a:br>
              <a:rPr lang="as-IN" dirty="0" smtClean="0"/>
            </a:br>
            <a:r>
              <a:rPr lang="as-IN" dirty="0" smtClean="0"/>
              <a:t>আমি কোনো অভ্যাগত নই</a:t>
            </a:r>
            <a:br>
              <a:rPr lang="as-IN" dirty="0" smtClean="0"/>
            </a:br>
            <a:r>
              <a:rPr lang="as-IN" dirty="0" smtClean="0"/>
              <a:t>খোদার কসম আমি ভিনদেশী পথিক নই</a:t>
            </a:r>
            <a:br>
              <a:rPr lang="as-IN" dirty="0" smtClean="0"/>
            </a:br>
            <a:r>
              <a:rPr lang="as-IN" dirty="0" smtClean="0"/>
              <a:t>আমি কোনো আগন্তুক নই</a:t>
            </a:r>
            <a:br>
              <a:rPr lang="as-IN" dirty="0" smtClean="0"/>
            </a:br>
            <a:r>
              <a:rPr lang="as-IN" dirty="0" smtClean="0"/>
              <a:t>আমি কোনো আগন্তুক নই, আমি</a:t>
            </a:r>
            <a:br>
              <a:rPr lang="as-IN" dirty="0" smtClean="0"/>
            </a:br>
            <a:r>
              <a:rPr lang="as-IN" dirty="0" smtClean="0"/>
              <a:t>ছিলাম এখানে, আমি স্বাপ্নিক নিয়মে</a:t>
            </a:r>
            <a:br>
              <a:rPr lang="as-IN" dirty="0" smtClean="0"/>
            </a:br>
            <a:r>
              <a:rPr lang="as-IN" dirty="0" smtClean="0"/>
              <a:t>এখানেই থাকি আর</a:t>
            </a:r>
            <a:br>
              <a:rPr lang="as-IN" dirty="0" smtClean="0"/>
            </a:br>
            <a:r>
              <a:rPr lang="as-IN" dirty="0" smtClean="0"/>
              <a:t>এখানে থাকার নাম সর্বত্রই থাকা –</a:t>
            </a:r>
            <a:br>
              <a:rPr lang="as-IN" dirty="0" smtClean="0"/>
            </a:br>
            <a:r>
              <a:rPr lang="as-IN" dirty="0" smtClean="0"/>
              <a:t>সারা দেশে।</a:t>
            </a:r>
            <a:br>
              <a:rPr lang="as-IN" dirty="0" smtClean="0"/>
            </a:br>
            <a:endParaRPr lang="as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0"/>
            <a:ext cx="7620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as-IN" dirty="0" smtClean="0"/>
              <a:t>আমি কোনো আগন্তুক নই। এই</a:t>
            </a:r>
            <a:br>
              <a:rPr lang="as-IN" dirty="0" smtClean="0"/>
            </a:br>
            <a:r>
              <a:rPr lang="as-IN" dirty="0" smtClean="0"/>
              <a:t>খর রৌদ্র জলজ বাতাস মেঘ ক্লান্ত বিকেলের</a:t>
            </a:r>
            <a:br>
              <a:rPr lang="as-IN" dirty="0" smtClean="0"/>
            </a:br>
            <a:r>
              <a:rPr lang="as-IN" dirty="0" smtClean="0"/>
              <a:t>পাখিরা আমাকে চেনে</a:t>
            </a:r>
            <a:br>
              <a:rPr lang="as-IN" dirty="0" smtClean="0"/>
            </a:br>
            <a:r>
              <a:rPr lang="as-IN" dirty="0" smtClean="0"/>
              <a:t>তারা জানে আমি কোনো অনাত্মীয় নই।</a:t>
            </a:r>
            <a:br>
              <a:rPr lang="as-IN" dirty="0" smtClean="0"/>
            </a:br>
            <a:r>
              <a:rPr lang="as-IN" dirty="0" smtClean="0"/>
              <a:t>কার্তিকের ধানের মঞ্জরী সাক্ষী</a:t>
            </a:r>
            <a:br>
              <a:rPr lang="as-IN" dirty="0" smtClean="0"/>
            </a:br>
            <a:r>
              <a:rPr lang="as-IN" dirty="0" smtClean="0"/>
              <a:t>সাক্ষী তার চিরোল পাতার</a:t>
            </a:r>
            <a:br>
              <a:rPr lang="as-IN" dirty="0" smtClean="0"/>
            </a:br>
            <a:r>
              <a:rPr lang="as-IN" dirty="0" smtClean="0"/>
              <a:t>টলমল শিশির, সাক্ষী জ্যোৎস্নার চাদরে ঢাকা</a:t>
            </a:r>
            <a:br>
              <a:rPr lang="as-IN" dirty="0" smtClean="0"/>
            </a:br>
            <a:r>
              <a:rPr lang="as-IN" dirty="0" smtClean="0"/>
              <a:t>নিশিন্দার ছায়া</a:t>
            </a:r>
            <a:br>
              <a:rPr lang="as-IN" dirty="0" smtClean="0"/>
            </a:br>
            <a:r>
              <a:rPr lang="as-IN" dirty="0" smtClean="0"/>
              <a:t>অকাল বার্ধক্যে নত কদম আলী</a:t>
            </a:r>
            <a:br>
              <a:rPr lang="as-IN" dirty="0" smtClean="0"/>
            </a:br>
            <a:r>
              <a:rPr lang="as-IN" dirty="0" smtClean="0"/>
              <a:t>তার ক্লান্ত চোখের আঁধার</a:t>
            </a:r>
            <a:br>
              <a:rPr lang="as-IN" dirty="0" smtClean="0"/>
            </a:br>
            <a:r>
              <a:rPr lang="as-IN" dirty="0" smtClean="0"/>
              <a:t>আমি চিনি, আমি তার চিরচেনা স্বজন একজন। আমি</a:t>
            </a:r>
            <a:br>
              <a:rPr lang="as-IN" dirty="0" smtClean="0"/>
            </a:br>
            <a:r>
              <a:rPr lang="as-IN" dirty="0" smtClean="0"/>
              <a:t>জমিলার মা’র</a:t>
            </a:r>
            <a:br>
              <a:rPr lang="as-IN" dirty="0" smtClean="0"/>
            </a:br>
            <a:r>
              <a:rPr lang="as-IN" dirty="0" smtClean="0"/>
              <a:t>শূন্য খা খা রান্নাঘর শুকনো থালা সব চিনি</a:t>
            </a:r>
            <a:br>
              <a:rPr lang="as-IN" dirty="0" smtClean="0"/>
            </a:br>
            <a:r>
              <a:rPr lang="as-IN" dirty="0" smtClean="0"/>
              <a:t>সে আমাকে চেনে</a:t>
            </a:r>
            <a:br>
              <a:rPr lang="as-IN" dirty="0" smtClean="0"/>
            </a:br>
            <a:r>
              <a:rPr lang="as-IN" dirty="0" smtClean="0"/>
              <a:t>হাত রাখো বৈঠায় লাঙ্গলে, দেখো</a:t>
            </a:r>
            <a:br>
              <a:rPr lang="as-IN" dirty="0" smtClean="0"/>
            </a:br>
            <a:r>
              <a:rPr lang="as-IN" dirty="0" smtClean="0"/>
              <a:t>আমার হাতের স্পর্শ লেগে আছে কেমন গভীর। দেখো</a:t>
            </a:r>
            <a:br>
              <a:rPr lang="as-IN" dirty="0" smtClean="0"/>
            </a:br>
            <a:r>
              <a:rPr lang="as-IN" dirty="0" smtClean="0"/>
              <a:t>মাটিতে আমার গন্ধ, আমার শরীরে</a:t>
            </a:r>
            <a:br>
              <a:rPr lang="as-IN" dirty="0" smtClean="0"/>
            </a:br>
            <a:r>
              <a:rPr lang="as-IN" dirty="0" smtClean="0"/>
              <a:t>লেগে আছে এই স্নিগ্ধ মাটির সুবাস।</a:t>
            </a:r>
            <a:br>
              <a:rPr lang="as-IN" dirty="0" smtClean="0"/>
            </a:br>
            <a:r>
              <a:rPr lang="as-IN" dirty="0" smtClean="0"/>
              <a:t>আমাকে বিশ্বাস করো, আমি কোনো আগন্তুক নই।</a:t>
            </a:r>
          </a:p>
          <a:p>
            <a:pPr fontAlgn="base"/>
            <a:r>
              <a:rPr lang="as-IN" dirty="0" smtClean="0"/>
              <a:t>দু’পাশে ধানের ক্ষেত</a:t>
            </a:r>
            <a:br>
              <a:rPr lang="as-IN" dirty="0" smtClean="0"/>
            </a:br>
            <a:r>
              <a:rPr lang="as-IN" dirty="0" smtClean="0"/>
              <a:t>সরু পথ</a:t>
            </a:r>
            <a:br>
              <a:rPr lang="as-IN" dirty="0" smtClean="0"/>
            </a:br>
            <a:r>
              <a:rPr lang="as-IN" dirty="0" smtClean="0"/>
              <a:t>সামনে ধু ধু নদীর কিনার</a:t>
            </a:r>
            <a:br>
              <a:rPr lang="as-IN" dirty="0" smtClean="0"/>
            </a:br>
            <a:r>
              <a:rPr lang="as-IN" dirty="0" smtClean="0"/>
              <a:t>আমার অস্তিত্বে গাঁথা। আমি এই উধাও নদীর</a:t>
            </a:r>
            <a:br>
              <a:rPr lang="as-IN" dirty="0" smtClean="0"/>
            </a:br>
            <a:r>
              <a:rPr lang="as-IN" dirty="0" smtClean="0"/>
              <a:t>মুগ্ধ এক অবোধ বালক।</a:t>
            </a:r>
            <a:endParaRPr lang="as-IN" dirty="0"/>
          </a:p>
        </p:txBody>
      </p:sp>
      <p:sp>
        <p:nvSpPr>
          <p:cNvPr id="3" name="Rectangle 2"/>
          <p:cNvSpPr/>
          <p:nvPr/>
        </p:nvSpPr>
        <p:spPr>
          <a:xfrm>
            <a:off x="3810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32-Point Star 5"/>
          <p:cNvSpPr/>
          <p:nvPr/>
        </p:nvSpPr>
        <p:spPr>
          <a:xfrm>
            <a:off x="2286000" y="762000"/>
            <a:ext cx="4419600" cy="1143000"/>
          </a:xfrm>
          <a:prstGeom prst="star3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914400" y="5257800"/>
            <a:ext cx="7315200" cy="91440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খোদার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কসম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ভিনদেশী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কসম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করেছেন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C:\Users\USER\Desktop\NAP BULBUL\images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057399"/>
            <a:ext cx="5715000" cy="2819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0"/>
            <a:ext cx="1524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763000" y="0"/>
            <a:ext cx="1524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15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15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2209800"/>
            <a:ext cx="776526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অস্তিত্বকে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জোড়ালো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খোদার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কসম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করেছেন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এদেশের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উছেছেন,তার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সাক্ষী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রয়েছেন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অভ্যাসগত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জোরদার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খোদার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কসম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উক্তিটি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করেছেন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762000"/>
            <a:ext cx="670560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32-Point Star 5"/>
          <p:cNvSpPr/>
          <p:nvPr/>
        </p:nvSpPr>
        <p:spPr>
          <a:xfrm>
            <a:off x="1981200" y="914400"/>
            <a:ext cx="4800600" cy="990600"/>
          </a:xfrm>
          <a:prstGeom prst="star3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838200" y="5410200"/>
            <a:ext cx="7391400" cy="7620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বৈঠায়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লাঙ্গলে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কবির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স্পর্শ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লেগে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আছে,কী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USER\Desktop\NAP BULBUL\2011-05-20-13-54-27-042278300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209800"/>
            <a:ext cx="54864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0"/>
            <a:ext cx="1524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763000" y="0"/>
            <a:ext cx="1524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15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15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2438400"/>
            <a:ext cx="8244565" cy="3416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জীবিকার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তাগিদে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পূর্বপুরুষদের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অনেকেই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বৈঠা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লাঙ্গলে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স্পর্শ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লেগে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নিয়েছেন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গায়ের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নৌকা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লাঙ্গল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হালচাষ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বৈঠা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লাঙ্গল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অস্তিত্বে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গাথা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বৈঠা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লাঙ্গলের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ছোয়া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লেগে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43000" y="914400"/>
            <a:ext cx="6629400" cy="990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12-Point Star 5"/>
          <p:cNvSpPr/>
          <p:nvPr/>
        </p:nvSpPr>
        <p:spPr>
          <a:xfrm>
            <a:off x="2133600" y="838200"/>
            <a:ext cx="4800600" cy="838200"/>
          </a:xfrm>
          <a:prstGeom prst="star12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14400" y="5257800"/>
            <a:ext cx="73152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সাক্ষী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রেখেছেন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USER\Desktop\NAP BULBUL\download (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752601"/>
            <a:ext cx="70866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0"/>
            <a:ext cx="1524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763000" y="0"/>
            <a:ext cx="1524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15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15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914400" y="990600"/>
            <a:ext cx="71628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057400"/>
            <a:ext cx="86678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আসমানের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জমিনের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ফুল,জোনাকী,জারুল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জামরুলকে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সাক্ষী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রেখেছেন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চারি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পাশ্বে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দৃঢ়চিত্তে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উচ্চারন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করেছেন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আগন্তক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বাতাস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সাক্ষী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রেখেছি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7-Point Star 5"/>
          <p:cNvSpPr/>
          <p:nvPr/>
        </p:nvSpPr>
        <p:spPr>
          <a:xfrm>
            <a:off x="2362200" y="914400"/>
            <a:ext cx="4572000" cy="1143000"/>
          </a:xfrm>
          <a:prstGeom prst="star7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1143000" y="2362200"/>
            <a:ext cx="6858000" cy="6858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কদম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1295400" y="3276600"/>
            <a:ext cx="6858000" cy="6858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আহসান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হাবিবের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কাব্য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গ্রন্থ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1219200" y="4114800"/>
            <a:ext cx="6858000" cy="6858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নিশিন্দার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ছায়া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কিসে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1219200" y="5029200"/>
            <a:ext cx="6858000" cy="10668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মাছরাঙ্গা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7-Point Star 5"/>
          <p:cNvSpPr/>
          <p:nvPr/>
        </p:nvSpPr>
        <p:spPr>
          <a:xfrm>
            <a:off x="1676400" y="838200"/>
            <a:ext cx="5791200" cy="1066800"/>
          </a:xfrm>
          <a:prstGeom prst="star7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মুল্যায়নের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ফলাফল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1219200" y="2133600"/>
            <a:ext cx="6858000" cy="6858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কদম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অকাল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বার্ধক্য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1295400" y="3048000"/>
            <a:ext cx="6858000" cy="9144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কাব্য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গ্রন্থের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রাত্রী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1143000" y="4267200"/>
            <a:ext cx="6858000" cy="6858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নিশিন্দার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ছায়া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চাদরে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1219200" y="5181600"/>
            <a:ext cx="6858000" cy="6858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মাছরাঙ্গা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ডুমুরের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4-Point Star 1"/>
          <p:cNvSpPr/>
          <p:nvPr/>
        </p:nvSpPr>
        <p:spPr>
          <a:xfrm>
            <a:off x="1447800" y="685800"/>
            <a:ext cx="5943600" cy="685800"/>
          </a:xfrm>
          <a:prstGeom prst="star24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1143000" y="1447800"/>
            <a:ext cx="6477000" cy="2590800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গাও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খানি—ছোট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চলে</a:t>
            </a: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পাশ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জর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মাজিয়াছে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কেবা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কাকের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চক্ষু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নিয়া</a:t>
            </a: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সরু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পথখানি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সুতায়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বাধিয়া</a:t>
            </a: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পথিকেরে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আনিছে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টানিয়া</a:t>
            </a:r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685800" y="4114800"/>
            <a:ext cx="7924800" cy="2057400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অস্তিত্ব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খুজে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?</a:t>
            </a:r>
          </a:p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(গ)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উদ্দিপকের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আগন্তক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106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2286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05800" y="0"/>
            <a:ext cx="2286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228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USER\Desktop\NAP BULBUL\১২৩৪৫৬৭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999" y="762000"/>
            <a:ext cx="7483929" cy="5486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90800" y="762000"/>
            <a:ext cx="56428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থেক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4876800"/>
            <a:ext cx="43059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খোদা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হাফেজ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463</Words>
  <Application>Microsoft Office PowerPoint</Application>
  <PresentationFormat>On-screen Show (4:3)</PresentationFormat>
  <Paragraphs>96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33</cp:revision>
  <dcterms:created xsi:type="dcterms:W3CDTF">2019-09-17T00:30:57Z</dcterms:created>
  <dcterms:modified xsi:type="dcterms:W3CDTF">2019-10-20T08:06:15Z</dcterms:modified>
</cp:coreProperties>
</file>