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70" r:id="rId13"/>
    <p:sldId id="271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43" y="-37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66981-5AE9-47E3-8D09-429EB131516A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696C0-84E6-403D-8216-3006F7BA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42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696C0-84E6-403D-8216-3006F7BA44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7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6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1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3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8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6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68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9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8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2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880E14-584C-42AC-ADEE-763662F03B9B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9F6FE6-FB52-4834-B903-960611870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8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99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199" y="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9628" y="76200"/>
            <a:ext cx="8968172" cy="6255123"/>
            <a:chOff x="99628" y="76200"/>
            <a:chExt cx="8968172" cy="625512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3099" y="1676400"/>
              <a:ext cx="5257801" cy="465492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9628" y="76200"/>
              <a:ext cx="8968172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সবাইকে</a:t>
              </a:r>
              <a:r>
                <a:rPr lang="en-US" sz="115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15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115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00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725" y="9525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iamond 1"/>
          <p:cNvSpPr/>
          <p:nvPr/>
        </p:nvSpPr>
        <p:spPr>
          <a:xfrm>
            <a:off x="4495800" y="76200"/>
            <a:ext cx="147637" cy="633626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1" y="2286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5342" y="228600"/>
            <a:ext cx="4414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5" y="3262967"/>
            <a:ext cx="4419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en-US" sz="3600" b="1" i="1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6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en-US" sz="3600" b="1" i="1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- 01716-569235</a:t>
            </a:r>
          </a:p>
          <a:p>
            <a:pPr algn="ctr"/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ইমেইল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b="1" i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muradlecturer@gmail.com</a:t>
            </a:r>
            <a:endParaRPr lang="en-US" b="1" i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3277612"/>
            <a:ext cx="441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b="1" i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i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i="1" dirty="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ণিঃ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i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bn-IN" sz="3200" b="1" i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BD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bn-BD" sz="3200" b="1" i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bn-BD" sz="3200" b="1" i="1" dirty="0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: </a:t>
            </a:r>
          </a:p>
          <a:p>
            <a:pPr algn="ctr">
              <a:buNone/>
            </a:pP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বিশ্ব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বাংলাদেশ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প্রেক্ষিত</a:t>
            </a:r>
            <a:endParaRPr lang="bn-IN" sz="3200" b="1" i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i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68" y="1143000"/>
            <a:ext cx="1619632" cy="19434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76253">
            <a:off x="6230282" y="1286406"/>
            <a:ext cx="1312670" cy="173735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3138487"/>
            <a:ext cx="5991225" cy="27289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80" y="886185"/>
            <a:ext cx="5431420" cy="21907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775" y="0"/>
            <a:ext cx="8886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দেখো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বলো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algn="ctr"/>
            <a:endParaRPr lang="en-US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" y="5763161"/>
            <a:ext cx="891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endParaRPr lang="en-US" sz="4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124200"/>
            <a:ext cx="2743200" cy="2743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196" y="877163"/>
            <a:ext cx="3404404" cy="219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9550" y="76200"/>
            <a:ext cx="8858250" cy="12954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8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 আলোচ্য বিষয়</a:t>
            </a:r>
            <a:endParaRPr lang="en-US" sz="6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3350" y="5334000"/>
            <a:ext cx="8858250" cy="1263134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i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বায়োইনফরমেটিক্স</a:t>
            </a:r>
            <a:endParaRPr lang="en-US" sz="48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371600"/>
            <a:ext cx="3886200" cy="411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35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350" y="2209800"/>
            <a:ext cx="893445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......</a:t>
            </a:r>
          </a:p>
          <a:p>
            <a:pPr marL="1143000" indent="-1143000">
              <a:buFont typeface="Wingdings" pitchFamily="2" charset="2"/>
              <a:buChar char="v"/>
              <a:defRPr/>
            </a:pP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1143000" indent="-1143000">
              <a:buFont typeface="Wingdings" pitchFamily="2" charset="2"/>
              <a:buChar char="v"/>
              <a:defRPr/>
            </a:pP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</a:p>
          <a:p>
            <a:pPr marL="1143000" indent="-1143000">
              <a:buFont typeface="Wingdings" pitchFamily="2" charset="2"/>
              <a:buChar char="v"/>
              <a:defRPr/>
            </a:pP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বর্ণনা করতে পারবে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6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022" y="88739"/>
            <a:ext cx="8986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35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866" y="4497050"/>
            <a:ext cx="8934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ব্যবস্থাপনার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প্রয়োগই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বায়োইনফরমেটিক্স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Bioinformatics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)।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87" y="1214735"/>
            <a:ext cx="2952223" cy="28238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14735"/>
            <a:ext cx="5791200" cy="28238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1022" y="88739"/>
            <a:ext cx="8986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endParaRPr lang="en-US" sz="8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350" y="76200"/>
            <a:ext cx="8991600" cy="6705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76200"/>
            <a:ext cx="8991600" cy="12954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350" y="3846255"/>
            <a:ext cx="89344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জৈবিক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সঠিকভাবে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অনুধাবন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জীনের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আহরণ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ঔষধের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গুণাগুণ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উন্নত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ঔষধ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আবিষ্কার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143000"/>
            <a:ext cx="3111500" cy="269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35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0"/>
            <a:ext cx="8991600" cy="11430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350" y="3306901"/>
            <a:ext cx="89344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প্যাটার্ন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রিকোগনিশন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ডেটা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মাইনিং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ল্যাংগুয়েজ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অ্যালগরিদম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সিকুয়েন্স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অ্যালাইনমেন্ট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অনুসন্ধান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322" y="990600"/>
            <a:ext cx="4581078" cy="23163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90600"/>
            <a:ext cx="3810000" cy="231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35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350" y="3886200"/>
            <a:ext cx="89344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জিনোম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সমন্বয়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প্রোটিনের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গাঠনিক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অ্যালাইনমেন্ট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প্রোটিন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গঠনের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ভবিষ্যদ্বাণী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জিন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বহিঃপ্রকাশ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সম্বন্ধে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ভবিষ্যদ্বাণী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6200" y="0"/>
            <a:ext cx="8991600" cy="11430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7" y="1066799"/>
            <a:ext cx="5391633" cy="2819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066799"/>
            <a:ext cx="3352800" cy="285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35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350" y="3352800"/>
            <a:ext cx="89344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প্রোটিন-প্রোটিন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মিথষ্ক্রিয়া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বিবর্তনের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নকশা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প্রণয়ন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মাক্রোবায়োলজি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ডিএনএ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আরএনএ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এইডস্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জটিল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ক্যান্সার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জটিল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6200" y="0"/>
            <a:ext cx="8991600" cy="11430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775" y="1112698"/>
            <a:ext cx="4314825" cy="22401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2" y="1112698"/>
            <a:ext cx="4291648" cy="224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6357" y="122499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76200"/>
            <a:ext cx="8991600" cy="12954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128409"/>
            <a:ext cx="3200400" cy="33673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37" y="4953000"/>
            <a:ext cx="899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প্রয়োজনীয়তার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6357" y="122499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152400"/>
            <a:ext cx="8991600" cy="12954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416076"/>
            <a:ext cx="899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66738" algn="l"/>
              </a:tabLst>
            </a:pP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1। 	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শব্দটি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tabLst>
                <a:tab pos="566738" algn="l"/>
              </a:tabLst>
            </a:pP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2।	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বায়োইনফরমেটিক্সের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tabLst>
                <a:tab pos="566738" algn="l"/>
              </a:tabLst>
            </a:pP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3।	DNA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পূর্ণরূপ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tabLst>
                <a:tab pos="566738" algn="l"/>
              </a:tabLst>
            </a:pP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4।	RNA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পূর্ণরূপ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73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6357" y="122499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" y="152400"/>
            <a:ext cx="8991600" cy="1295400"/>
          </a:xfrm>
          <a:prstGeom prst="rect">
            <a:avLst/>
          </a:prstGeom>
          <a:noFill/>
          <a:ln w="174625" cmpd="tri">
            <a:noFill/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357" y="4953000"/>
            <a:ext cx="899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66738" algn="l"/>
              </a:tabLst>
            </a:pP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বায়োইনফরমেটিক্স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কৃষিক্ষেত্রে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বিপ্লব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ঘটিয়েছে</a:t>
            </a:r>
            <a:r>
              <a:rPr lang="en-US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”-এ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প্রতিবেদন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219200"/>
            <a:ext cx="47752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3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3350" y="76200"/>
            <a:ext cx="8991600" cy="6705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 cmpd="sng">
            <a:solidFill>
              <a:schemeClr val="accent6">
                <a:lumMod val="75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82550" cmpd="sng">
            <a:solidFill>
              <a:srgbClr val="0070C0">
                <a:alpha val="7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412468"/>
            <a:ext cx="89916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kern="1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kern="1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- 01716569235</a:t>
            </a:r>
            <a:endParaRPr lang="en-US" b="1" kern="13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228600"/>
            <a:ext cx="5029200" cy="251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52400"/>
            <a:ext cx="3810000" cy="2590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95600"/>
            <a:ext cx="8610600" cy="3352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FFC000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obliqueTopLeft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5532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503</Words>
  <Application>Microsoft Office PowerPoint</Application>
  <PresentationFormat>On-screen Show (4:3)</PresentationFormat>
  <Paragraphs>72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51</cp:revision>
  <dcterms:created xsi:type="dcterms:W3CDTF">2019-09-23T15:21:22Z</dcterms:created>
  <dcterms:modified xsi:type="dcterms:W3CDTF">2019-09-27T03:45:03Z</dcterms:modified>
</cp:coreProperties>
</file>