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72" r:id="rId4"/>
    <p:sldId id="273" r:id="rId5"/>
    <p:sldId id="275" r:id="rId6"/>
    <p:sldId id="274" r:id="rId7"/>
    <p:sldId id="276" r:id="rId8"/>
    <p:sldId id="277" r:id="rId9"/>
    <p:sldId id="278" r:id="rId10"/>
    <p:sldId id="280" r:id="rId11"/>
    <p:sldId id="279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32275-A403-4EBC-A616-685901B385B0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95CD0-144A-4D43-8EE9-A5382488C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0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5943D-B4C9-47CF-B3FE-DCF80DA1FB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1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5943D-B4C9-47CF-B3FE-DCF80DA1FB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1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5943D-B4C9-47CF-B3FE-DCF80DA1FB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7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Upload Content Image\Sagot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79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9144000" cy="7048083"/>
            <a:chOff x="0" y="0"/>
            <a:chExt cx="9144000" cy="7048083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4343400" cy="7048083"/>
              <a:chOff x="0" y="0"/>
              <a:chExt cx="4343400" cy="7048083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0" y="0"/>
                <a:ext cx="4343400" cy="7048083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4400" b="1" i="1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শিক্ষক পরিচিতি</a:t>
                </a:r>
              </a:p>
              <a:p>
                <a:pPr algn="ctr"/>
                <a:endParaRPr lang="bn-BD" sz="4400" b="1" dirty="0"/>
              </a:p>
              <a:p>
                <a:pPr algn="ctr"/>
                <a:endParaRPr lang="bn-BD" sz="4400" b="1" dirty="0" smtClean="0"/>
              </a:p>
              <a:p>
                <a:pPr algn="ctr"/>
                <a:endParaRPr lang="bn-BD" sz="4400" b="1" dirty="0"/>
              </a:p>
              <a:p>
                <a:pPr algn="ctr"/>
                <a:endParaRPr lang="bn-BD" sz="1600" b="1" dirty="0" smtClean="0"/>
              </a:p>
              <a:p>
                <a:pPr algn="ctr"/>
                <a:r>
                  <a:rPr lang="bn-BD" sz="3600" b="1" i="1" dirty="0" smtClean="0">
                    <a:solidFill>
                      <a:schemeClr val="accent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মোঃ মুরাদ হোসেন</a:t>
                </a:r>
              </a:p>
              <a:p>
                <a:pPr algn="ctr"/>
                <a:r>
                  <a:rPr lang="bn-BD" sz="3200" b="1" i="1" dirty="0" smtClean="0">
                    <a:latin typeface="NikoshBAN" pitchFamily="2" charset="0"/>
                    <a:cs typeface="NikoshBAN" pitchFamily="2" charset="0"/>
                  </a:rPr>
                  <a:t>প্রভাষক (আইসিটি)</a:t>
                </a:r>
              </a:p>
              <a:p>
                <a:pPr algn="ctr"/>
                <a:r>
                  <a:rPr lang="bn-BD" sz="3200" b="1" i="1" dirty="0" smtClean="0">
                    <a:latin typeface="NikoshBAN" pitchFamily="2" charset="0"/>
                    <a:cs typeface="NikoshBAN" pitchFamily="2" charset="0"/>
                  </a:rPr>
                  <a:t>শহীদ স্মৃতি ডিগ্রী কলেজ</a:t>
                </a:r>
              </a:p>
              <a:p>
                <a:pPr algn="ctr"/>
                <a:r>
                  <a:rPr lang="bn-BD" sz="3200" b="1" i="1" dirty="0" smtClean="0">
                    <a:latin typeface="NikoshBAN" pitchFamily="2" charset="0"/>
                    <a:cs typeface="NikoshBAN" pitchFamily="2" charset="0"/>
                  </a:rPr>
                  <a:t>ফকিরহাট, বাগেরহাট।</a:t>
                </a:r>
              </a:p>
              <a:p>
                <a:pPr algn="ctr"/>
                <a:r>
                  <a:rPr lang="bn-BD" sz="3200" b="1" i="1" dirty="0" smtClean="0">
                    <a:latin typeface="NikoshBAN" pitchFamily="2" charset="0"/>
                    <a:cs typeface="NikoshBAN" pitchFamily="2" charset="0"/>
                  </a:rPr>
                  <a:t>মোবাইল- ০১৭১৬-৫৬৯২৩৫</a:t>
                </a:r>
              </a:p>
              <a:p>
                <a:pPr algn="ctr"/>
                <a:r>
                  <a:rPr lang="bn-BD" sz="3200" b="1" i="1" dirty="0" smtClean="0">
                    <a:latin typeface="NikoshBAN" pitchFamily="2" charset="0"/>
                    <a:cs typeface="NikoshBAN" pitchFamily="2" charset="0"/>
                  </a:rPr>
                  <a:t>ইমেইল-</a:t>
                </a:r>
                <a:r>
                  <a:rPr lang="bn-BD" sz="4000" b="1" i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b="1" i="1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muradlecturer@gmail.com</a:t>
                </a:r>
                <a:endParaRPr lang="en-US" sz="2800" b="1" i="1" dirty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7800" y="990600"/>
                <a:ext cx="1676400" cy="1905000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0" y="0"/>
              <a:ext cx="9144000" cy="6934200"/>
              <a:chOff x="0" y="0"/>
              <a:chExt cx="9144000" cy="693420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0" y="6564868"/>
                <a:ext cx="9144000" cy="36933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মো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: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রাদ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হোসেন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প্রভাষক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(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আইসিটি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),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শহীদ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স্মৃতি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ডিগ্রী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কলেজ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ফকিরহাট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বাগেরহাট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r>
                  <a:rPr lang="en-US" b="1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মোবাইল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01716-569235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4191000" y="0"/>
                <a:ext cx="4953000" cy="6555641"/>
                <a:chOff x="4191000" y="0"/>
                <a:chExt cx="4953000" cy="6555641"/>
              </a:xfrm>
            </p:grpSpPr>
            <p:sp>
              <p:nvSpPr>
                <p:cNvPr id="3" name="TextBox 2"/>
                <p:cNvSpPr txBox="1"/>
                <p:nvPr/>
              </p:nvSpPr>
              <p:spPr>
                <a:xfrm>
                  <a:off x="4343400" y="0"/>
                  <a:ext cx="4800600" cy="6555641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4800" b="1" i="1" dirty="0" smtClean="0">
                      <a:solidFill>
                        <a:srgbClr val="0070C0"/>
                      </a:solidFill>
                      <a:latin typeface="NikoshBAN" pitchFamily="2" charset="0"/>
                      <a:cs typeface="NikoshBAN" pitchFamily="2" charset="0"/>
                    </a:rPr>
                    <a:t>পাঠ পরিচিতি</a:t>
                  </a:r>
                  <a:endParaRPr lang="en-US" sz="4800" b="1" i="1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pPr algn="ctr"/>
                  <a:endParaRPr lang="en-US" sz="3600" b="1" i="1" dirty="0" smtClean="0"/>
                </a:p>
                <a:p>
                  <a:pPr algn="ctr"/>
                  <a:endParaRPr lang="en-US" sz="3600" b="1" i="1" dirty="0" smtClean="0"/>
                </a:p>
                <a:p>
                  <a:pPr algn="ctr"/>
                  <a:endParaRPr lang="en-US" sz="3600" b="1" i="1" dirty="0"/>
                </a:p>
                <a:p>
                  <a:pPr algn="ctr"/>
                  <a:endParaRPr lang="en-US" sz="3600" b="1" i="1" dirty="0"/>
                </a:p>
                <a:p>
                  <a:pPr algn="ctr"/>
                  <a:endParaRPr lang="en-US" sz="3600" b="1" i="1" dirty="0" smtClean="0"/>
                </a:p>
                <a:p>
                  <a:pPr algn="ctr">
                    <a:buNone/>
                  </a:pPr>
                  <a:r>
                    <a:rPr lang="bn-BD" sz="3200" b="1" i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শ্রে</a:t>
                  </a:r>
                  <a:r>
                    <a:rPr lang="en-US" sz="3200" b="1" i="1" dirty="0" err="1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ণিঃ</a:t>
                  </a:r>
                  <a:r>
                    <a:rPr lang="en-US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BD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একাদশ</a:t>
                  </a:r>
                </a:p>
                <a:p>
                  <a:pPr algn="ctr">
                    <a:buNone/>
                  </a:pPr>
                  <a:r>
                    <a:rPr lang="en-US" sz="3200" b="1" i="1" dirty="0" err="1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বিষয়ঃ</a:t>
                  </a:r>
                  <a:r>
                    <a:rPr lang="en-US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BD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তথ্য ও যোগাযোগ প্রযুক্তি</a:t>
                  </a:r>
                  <a:r>
                    <a:rPr lang="en-US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bn-IN" sz="3200" b="1" i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  <a:p>
                  <a:pPr algn="ctr">
                    <a:buNone/>
                  </a:pPr>
                  <a:r>
                    <a:rPr lang="en-US" sz="3200" b="1" i="1" dirty="0" err="1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অধ্যায়ঃ</a:t>
                  </a:r>
                  <a:r>
                    <a:rPr lang="bn-BD" sz="3200" b="1" i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3200" b="1" i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3200" b="1" i="1" dirty="0" err="1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প্রথম</a:t>
                  </a:r>
                  <a:endParaRPr lang="bn-BD" sz="3200" b="1" i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  <a:p>
                  <a:pPr algn="ctr">
                    <a:buNone/>
                  </a:pPr>
                  <a:r>
                    <a:rPr lang="bn-BD" sz="3200" i="1" dirty="0">
                      <a:latin typeface="Nikosh" pitchFamily="2" charset="0"/>
                      <a:cs typeface="Nikosh" pitchFamily="2" charset="0"/>
                    </a:rPr>
                    <a:t>  </a:t>
                  </a: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তথ্য</a:t>
                  </a:r>
                  <a:r>
                    <a:rPr lang="en-US" sz="3200" i="1" dirty="0">
                      <a:latin typeface="Nikosh" pitchFamily="2" charset="0"/>
                      <a:cs typeface="Nikosh" pitchFamily="2" charset="0"/>
                    </a:rPr>
                    <a:t> </a:t>
                  </a:r>
                  <a:r>
                    <a:rPr lang="en-US" sz="3200" i="1" dirty="0" smtClean="0">
                      <a:latin typeface="Nikosh" pitchFamily="2" charset="0"/>
                      <a:cs typeface="Nikosh" pitchFamily="2" charset="0"/>
                    </a:rPr>
                    <a:t>ও </a:t>
                  </a: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যোগাযোগ</a:t>
                  </a:r>
                  <a:r>
                    <a:rPr lang="en-US" sz="3200" i="1" dirty="0" smtClean="0">
                      <a:latin typeface="Nikosh" pitchFamily="2" charset="0"/>
                      <a:cs typeface="Nikosh" pitchFamily="2" charset="0"/>
                    </a:rPr>
                    <a:t> </a:t>
                  </a: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প্রযুক্তি</a:t>
                  </a:r>
                  <a:r>
                    <a:rPr lang="en-US" sz="3200" i="1" dirty="0" smtClean="0">
                      <a:latin typeface="Nikosh" pitchFamily="2" charset="0"/>
                      <a:cs typeface="Nikosh" pitchFamily="2" charset="0"/>
                    </a:rPr>
                    <a:t>: </a:t>
                  </a:r>
                </a:p>
                <a:p>
                  <a:pPr algn="ctr">
                    <a:buNone/>
                  </a:pP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বিশ্ব</a:t>
                  </a:r>
                  <a:r>
                    <a:rPr lang="en-US" sz="3200" i="1" dirty="0" smtClean="0">
                      <a:latin typeface="Nikosh" pitchFamily="2" charset="0"/>
                      <a:cs typeface="Nikosh" pitchFamily="2" charset="0"/>
                    </a:rPr>
                    <a:t> ও </a:t>
                  </a: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বাংলাদেশ</a:t>
                  </a:r>
                  <a:r>
                    <a:rPr lang="en-US" sz="3200" i="1" dirty="0" smtClean="0">
                      <a:latin typeface="Nikosh" pitchFamily="2" charset="0"/>
                      <a:cs typeface="Nikosh" pitchFamily="2" charset="0"/>
                    </a:rPr>
                    <a:t> </a:t>
                  </a:r>
                  <a:r>
                    <a:rPr lang="en-US" sz="3200" i="1" dirty="0" err="1" smtClean="0">
                      <a:latin typeface="Nikosh" pitchFamily="2" charset="0"/>
                      <a:cs typeface="Nikosh" pitchFamily="2" charset="0"/>
                    </a:rPr>
                    <a:t>প্রেক্ষিত</a:t>
                  </a:r>
                  <a:endParaRPr lang="bn-IN" sz="3200" b="1" i="1" dirty="0" smtClean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  <a:p>
                  <a:pPr algn="ctr">
                    <a:buNone/>
                  </a:pPr>
                  <a:r>
                    <a:rPr lang="en-US" sz="3200" b="1" i="1" dirty="0" err="1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সময়ঃ</a:t>
                  </a:r>
                  <a:r>
                    <a:rPr lang="en-US" sz="3200" b="1" i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3200" b="1" i="1" dirty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৫০ </a:t>
                  </a:r>
                  <a:r>
                    <a:rPr lang="en-US" sz="3200" b="1" i="1" dirty="0" err="1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মিনিট</a:t>
                  </a:r>
                  <a:endParaRPr lang="en-US" sz="3200" b="1" i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7" name="Flowchart: Decision 6"/>
                <p:cNvSpPr/>
                <p:nvPr/>
              </p:nvSpPr>
              <p:spPr>
                <a:xfrm>
                  <a:off x="4191000" y="0"/>
                  <a:ext cx="457200" cy="6488668"/>
                </a:xfrm>
                <a:prstGeom prst="flowChartDecisio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685800"/>
            <a:ext cx="4070943" cy="270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68759"/>
            <a:ext cx="9143997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দেখো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5707559"/>
            <a:ext cx="9144000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399"/>
            <a:ext cx="4187426" cy="2352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14400"/>
            <a:ext cx="4800599" cy="23528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302971"/>
            <a:ext cx="4800600" cy="233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" y="3332226"/>
            <a:ext cx="4214858" cy="230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3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562" y="228600"/>
            <a:ext cx="6247638" cy="911132"/>
          </a:xfrm>
          <a:solidFill>
            <a:schemeClr val="tx2">
              <a:lumMod val="20000"/>
              <a:lumOff val="80000"/>
            </a:schemeClr>
          </a:solidFill>
          <a:ln w="174625" cmpd="tri">
            <a:solidFill>
              <a:srgbClr val="0070C0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আলোচ্য বিষয়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5410203"/>
            <a:ext cx="9144000" cy="914397"/>
          </a:xfrm>
          <a:solidFill>
            <a:schemeClr val="accent6">
              <a:lumMod val="20000"/>
              <a:lumOff val="80000"/>
            </a:schemeClr>
          </a:solidFill>
          <a:ln w="142875" cmpd="dbl">
            <a:solidFill>
              <a:srgbClr val="0070C0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বুদ্ধিমত্তা</a:t>
            </a:r>
            <a:r>
              <a:rPr lang="bn-BD" sz="4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(Artificial Intelligence)</a:t>
            </a:r>
            <a:endParaRPr lang="bn-BD" sz="48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1524000"/>
            <a:ext cx="9144000" cy="43132"/>
          </a:xfrm>
          <a:prstGeom prst="line">
            <a:avLst/>
          </a:prstGeom>
          <a:ln w="22542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969" y="1752600"/>
            <a:ext cx="4888831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719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9724" y="298111"/>
            <a:ext cx="6858000" cy="1099381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70C0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047" y="2467156"/>
            <a:ext cx="8572499" cy="3933643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txBody>
          <a:bodyPr>
            <a:normAutofit fontScale="62500" lnSpcReduction="20000"/>
          </a:bodyPr>
          <a:lstStyle/>
          <a:p>
            <a:pPr algn="l">
              <a:defRPr/>
            </a:pPr>
            <a:r>
              <a:rPr lang="bn-BD" sz="8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......</a:t>
            </a:r>
          </a:p>
          <a:p>
            <a:pPr marL="1143000" indent="-1143000" algn="l">
              <a:buFont typeface="Wingdings" pitchFamily="2" charset="2"/>
              <a:buChar char="v"/>
              <a:defRPr/>
            </a:pP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বুদ্ধিমত্তার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1143000" indent="-1143000" algn="l">
              <a:buFont typeface="Wingdings" pitchFamily="2" charset="2"/>
              <a:buChar char="v"/>
              <a:defRPr/>
            </a:pPr>
            <a:r>
              <a:rPr lang="en-US" sz="7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7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বুদ্ধিমত্তা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1143000" indent="-1143000" algn="l">
              <a:buFont typeface="Wingdings" pitchFamily="2" charset="2"/>
              <a:buChar char="v"/>
              <a:defRPr/>
            </a:pPr>
            <a:r>
              <a:rPr lang="en-US" sz="7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7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বুদ্ধিমত্তার</a:t>
            </a:r>
            <a:r>
              <a:rPr lang="en-US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ব্যবহার </a:t>
            </a:r>
            <a:r>
              <a:rPr lang="bn-BD" sz="7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 করতে পারবে।</a:t>
            </a:r>
          </a:p>
          <a:p>
            <a:pPr algn="l">
              <a:defRPr/>
            </a:pPr>
            <a:endParaRPr lang="bn-BD" sz="7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defRPr/>
            </a:pPr>
            <a:endParaRPr lang="bn-BD" sz="7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l">
              <a:defRPr/>
            </a:pPr>
            <a:endParaRPr lang="bn-BD" sz="76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l">
              <a:defRPr/>
            </a:pPr>
            <a:endParaRPr lang="en-US" sz="9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l">
              <a:defRPr/>
            </a:pPr>
            <a:endParaRPr lang="en-US" sz="900" b="1" dirty="0">
              <a:solidFill>
                <a:srgbClr val="0000FF"/>
              </a:solidFill>
              <a:latin typeface="SutonnyMJ" pitchFamily="2" charset="0"/>
              <a:cs typeface="SutonnyMJ" pitchFamily="2" charset="0"/>
            </a:endParaRPr>
          </a:p>
          <a:p>
            <a:pPr lvl="0" algn="l">
              <a:defRPr/>
            </a:pPr>
            <a:endParaRPr lang="en-US" sz="900" kern="0" dirty="0">
              <a:solidFill>
                <a:sysClr val="windowText" lastClr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1905000"/>
            <a:ext cx="9144000" cy="43132"/>
          </a:xfrm>
          <a:prstGeom prst="line">
            <a:avLst/>
          </a:prstGeom>
          <a:ln w="22542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4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"/>
            <a:ext cx="9144000" cy="844456"/>
          </a:xfrm>
          <a:solidFill>
            <a:schemeClr val="accent6">
              <a:lumMod val="40000"/>
              <a:lumOff val="60000"/>
            </a:schemeClr>
          </a:solidFill>
          <a:ln w="117475"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কৃত্রিম</a:t>
            </a:r>
            <a:r>
              <a:rPr lang="en-US" sz="6000" b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বু্দ্ধিমত্তা</a:t>
            </a:r>
            <a:r>
              <a:rPr lang="bn-BD" sz="6000" b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র সংজ্ঞা</a:t>
            </a:r>
            <a:endParaRPr lang="en-US" sz="6000" b="1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45287" y="1143000"/>
            <a:ext cx="9232421" cy="0"/>
          </a:xfrm>
          <a:prstGeom prst="line">
            <a:avLst/>
          </a:prstGeom>
          <a:ln w="177800" cmpd="tri">
            <a:solidFill>
              <a:srgbClr val="92D050"/>
            </a:solidFill>
          </a:ln>
          <a:effectLst>
            <a:outerShdw blurRad="50800" dist="50800" dir="5400000" sx="1000" sy="1000" algn="ctr" rotWithShape="0">
              <a:srgbClr val="000000">
                <a:alpha val="71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76200" y="4572000"/>
            <a:ext cx="8991600" cy="1752600"/>
          </a:xfrm>
          <a:solidFill>
            <a:schemeClr val="accent3">
              <a:lumMod val="20000"/>
              <a:lumOff val="80000"/>
            </a:schemeClr>
          </a:solidFill>
          <a:ln w="73025">
            <a:solidFill>
              <a:srgbClr val="0070C0"/>
            </a:solidFill>
          </a:ln>
          <a:effectLst>
            <a:outerShdw blurRad="50800" dist="50800" dir="5400000" algn="ctr" rotWithShape="0">
              <a:srgbClr val="000000">
                <a:alpha val="99000"/>
              </a:srgbClr>
            </a:outerShdw>
          </a:effectLst>
          <a:scene3d>
            <a:camera prst="perspectiveBelow"/>
            <a:lightRig rig="threePt" dir="t"/>
          </a:scene3d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q"/>
            </a:pPr>
            <a:r>
              <a:rPr lang="pt-BR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মানুষের বুদ্ধিমত্তা ও চিন্তা শক্তিকে কৃত্রিম উপায়ে প্রযুক্তি নির্ভর করে যন্ত্রের মাধ্যমে বাস্তবায়ন করাকে কৃত্রিম বুদ্ধিমত্তা (Artificial Intelligence) </a:t>
            </a:r>
            <a:r>
              <a:rPr lang="pt-BR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বলে।</a:t>
            </a:r>
            <a:endParaRPr lang="bn-BD" sz="36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2514600" cy="3210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64008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5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52400" y="170869"/>
            <a:ext cx="8763000" cy="819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9375">
            <a:solidFill>
              <a:srgbClr val="00B0F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pt-BR" sz="7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ক</a:t>
            </a:r>
            <a:r>
              <a:rPr lang="bn-BD" sz="7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ৃত্রিম বুদ্ধিমত্তার</a:t>
            </a:r>
            <a:r>
              <a:rPr lang="pt-BR" sz="7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pt-BR" sz="72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বর্ণনা</a:t>
            </a:r>
            <a:endParaRPr lang="en-US" sz="9600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419600"/>
            <a:ext cx="9187134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1956 সালে জন ম্যাকার্থি প্রথম কৃত্রিম বুদ্ধিমত্তা শব্দটি চালু করেন। কৃত্রিম বুদ্ধিমত্তার প্র্রধান 3টি শাখা হলো- (1) রোবটিক্স (২) ন্যাচারাল ইন্টারফেস ও (৩) বুদ্ধিবৃত্তিক বিজ্ঞান। কৃত্রিম বুদ্ধিমত্তার জনক হলেন অ্যালান টুরিং। তার করা টুরিং টেস্ট কৃত্রিম বুদ্ধিমত্তার ভিত্তি স্থাপন করে। যেকোন যন্ত্র টুরিং টেস্ট উৎরে গেলেই বলা যায় যন্ত্রটির কৃত্তিম বুদ্ধিমত্তা আছে।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5648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-45287" y="1295400"/>
            <a:ext cx="9232421" cy="0"/>
          </a:xfrm>
          <a:prstGeom prst="line">
            <a:avLst/>
          </a:prstGeom>
          <a:ln w="177800" cmpd="tri">
            <a:solidFill>
              <a:srgbClr val="0070C0"/>
            </a:solidFill>
          </a:ln>
          <a:effectLst>
            <a:outerShdw blurRad="50800" dist="50800" dir="5400000" sx="1000" sy="1000" algn="ctr" rotWithShape="0">
              <a:srgbClr val="000000">
                <a:alpha val="71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371602"/>
            <a:ext cx="4953000" cy="3016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890"/>
            <a:ext cx="4089919" cy="299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77000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76200"/>
            <a:ext cx="9144000" cy="8197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9375">
            <a:solidFill>
              <a:srgbClr val="00B0F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5400" b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কৃত্রিম বুদ্ধিমত্তার ব্যবহার</a:t>
            </a:r>
            <a:endParaRPr lang="en-US" sz="7200" b="1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" y="4648200"/>
            <a:ext cx="9122664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যেখানে মানুষ একই সময়ে বিভিন্ন চিন্তা করতে পারে না, সেখানে কৃত্রিম বুদ্ধিমত্তা সম্পন্ন পঞ্চম প্রজন্মের কম্পিউটারগুলো একই সময়ে বহুবিধ কাজ দ্রুততার সাথে সম্পন্ন করতে পারে।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99744"/>
            <a:ext cx="6172200" cy="357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8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200" y="152400"/>
            <a:ext cx="61722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9375" cmpd="sng">
            <a:solidFill>
              <a:srgbClr val="0070C0"/>
            </a:solidFill>
          </a:ln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673" y="4191000"/>
            <a:ext cx="856603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কৃত্রিম বুদ্ধিমত্তায় প্রয়োগ করা বিভিন্ন প্রোগ্রামের একটি তালিকা তৈরি কর।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99032"/>
            <a:ext cx="3924300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7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203537"/>
            <a:ext cx="49530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6675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33929"/>
            <a:ext cx="9144000" cy="5047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সর্বপ্রথম কৃত্রিম বুদ্ধিমত্তা সম্পন্ন দাবা প্রতিযোগী যা বিশ্ব চ্যাম্পিয়ন দাবাড়ু গ্যারি ক্যাসপারভকে পরাজিত করে।</a:t>
            </a:r>
          </a:p>
          <a:p>
            <a:endParaRPr lang="bn-BD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প্রশ্নঃ এই কৃত্রিম বুদ্ধিমত্তা সম্পন্ন দাবা প্রতিযোগী  </a:t>
            </a:r>
            <a:b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কম্পিউটারের নাম কী? 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প্রশ্নঃ  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এটা কোন প্রতিষ্ঠান তৈরি করে?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3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138031"/>
            <a:ext cx="49530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66675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" y="4419600"/>
            <a:ext cx="89916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0" cmpd="sng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কৃত্রিম বুদ্ধিমত্তা আর কোন কোন ক্ষেত্রে ব্যবহৃত হয়? তালিকা তৈরি কর। 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" y="1219200"/>
            <a:ext cx="4495800" cy="30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4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মুরাদ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- 01716-569235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95600"/>
            <a:ext cx="8610600" cy="3352800"/>
          </a:xfrm>
          <a:prstGeom prst="roundRect">
            <a:avLst>
              <a:gd name="adj" fmla="val 11111"/>
            </a:avLst>
          </a:prstGeom>
          <a:ln w="190500" cap="rnd">
            <a:solidFill>
              <a:srgbClr val="FFC000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obliqueTopLeft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FFFFFF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2400"/>
            <a:ext cx="4419600" cy="2438400"/>
          </a:xfrm>
          <a:prstGeom prst="rect">
            <a:avLst/>
          </a:prstGeom>
          <a:ln w="101600" cmpd="sng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0029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508</Words>
  <Application>Microsoft Office PowerPoint</Application>
  <PresentationFormat>On-screen Show (4:3)</PresentationFormat>
  <Paragraphs>66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আজকের আলোচ্য বিষয়</vt:lpstr>
      <vt:lpstr>শিখনফল</vt:lpstr>
      <vt:lpstr>কৃত্রিম বু্দ্ধিমত্তার সংজ্ঞা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Murad Hossain</dc:creator>
  <cp:lastModifiedBy>user</cp:lastModifiedBy>
  <cp:revision>40</cp:revision>
  <dcterms:created xsi:type="dcterms:W3CDTF">2006-08-16T00:00:00Z</dcterms:created>
  <dcterms:modified xsi:type="dcterms:W3CDTF">2019-09-15T20:02:48Z</dcterms:modified>
</cp:coreProperties>
</file>