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4a" ContentType="audi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34" r:id="rId1"/>
  </p:sldMasterIdLst>
  <p:notesMasterIdLst>
    <p:notesMasterId r:id="rId17"/>
  </p:notesMasterIdLst>
  <p:sldIdLst>
    <p:sldId id="256" r:id="rId2"/>
    <p:sldId id="257" r:id="rId3"/>
    <p:sldId id="258" r:id="rId4"/>
    <p:sldId id="260" r:id="rId5"/>
    <p:sldId id="262" r:id="rId6"/>
    <p:sldId id="261" r:id="rId7"/>
    <p:sldId id="259" r:id="rId8"/>
    <p:sldId id="263" r:id="rId9"/>
    <p:sldId id="265" r:id="rId10"/>
    <p:sldId id="264" r:id="rId11"/>
    <p:sldId id="266" r:id="rId12"/>
    <p:sldId id="267" r:id="rId13"/>
    <p:sldId id="268" r:id="rId14"/>
    <p:sldId id="269" r:id="rId15"/>
    <p:sldId id="270" r:id="rId1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5" d="100"/>
          <a:sy n="65" d="100"/>
        </p:scale>
        <p:origin x="912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F05BF66-C1CF-4761-A9B6-2A8D3D30F97D}" type="datetimeFigureOut">
              <a:rPr lang="en-US" smtClean="0"/>
              <a:t>10/18/2019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FCC448A-39D0-457E-B849-4BE4E7506A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460336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FCC448A-39D0-457E-B849-4BE4E7506A08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582715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C6E5CD-E852-42FD-B9F5-50087388CF51}" type="datetimeFigureOut">
              <a:rPr lang="en-US" smtClean="0"/>
              <a:t>10/18/2019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BE28FF-FA81-4813-8877-DBB31357F0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272974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C6E5CD-E852-42FD-B9F5-50087388CF51}" type="datetimeFigureOut">
              <a:rPr lang="en-US" smtClean="0"/>
              <a:t>10/18/2019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BE28FF-FA81-4813-8877-DBB31357F0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22200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C6E5CD-E852-42FD-B9F5-50087388CF51}" type="datetimeFigureOut">
              <a:rPr lang="en-US" smtClean="0"/>
              <a:t>10/18/2019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BE28FF-FA81-4813-8877-DBB31357F0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04827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C6E5CD-E852-42FD-B9F5-50087388CF51}" type="datetimeFigureOut">
              <a:rPr lang="en-US" smtClean="0"/>
              <a:t>10/18/2019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BE28FF-FA81-4813-8877-DBB31357F0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28660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C6E5CD-E852-42FD-B9F5-50087388CF51}" type="datetimeFigureOut">
              <a:rPr lang="en-US" smtClean="0"/>
              <a:t>10/18/2019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BE28FF-FA81-4813-8877-DBB31357F0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56598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C6E5CD-E852-42FD-B9F5-50087388CF51}" type="datetimeFigureOut">
              <a:rPr lang="en-US" smtClean="0"/>
              <a:t>10/18/2019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BE28FF-FA81-4813-8877-DBB31357F0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321326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C6E5CD-E852-42FD-B9F5-50087388CF51}" type="datetimeFigureOut">
              <a:rPr lang="en-US" smtClean="0"/>
              <a:t>10/18/2019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BE28FF-FA81-4813-8877-DBB31357F0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22689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C6E5CD-E852-42FD-B9F5-50087388CF51}" type="datetimeFigureOut">
              <a:rPr lang="en-US" smtClean="0"/>
              <a:t>10/18/2019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BE28FF-FA81-4813-8877-DBB31357F0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79531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C6E5CD-E852-42FD-B9F5-50087388CF51}" type="datetimeFigureOut">
              <a:rPr lang="en-US" smtClean="0"/>
              <a:t>10/18/2019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BE28FF-FA81-4813-8877-DBB31357F0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941362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C6E5CD-E852-42FD-B9F5-50087388CF51}" type="datetimeFigureOut">
              <a:rPr lang="en-US" smtClean="0"/>
              <a:t>10/18/2019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BE28FF-FA81-4813-8877-DBB31357F0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058207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C6E5CD-E852-42FD-B9F5-50087388CF51}" type="datetimeFigureOut">
              <a:rPr lang="en-US" smtClean="0"/>
              <a:t>10/18/2019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BE28FF-FA81-4813-8877-DBB31357F093}" type="slidenum">
              <a:rPr lang="en-US" smtClean="0"/>
              <a:t>‹#›</a:t>
            </a:fld>
            <a:endParaRPr lang="en-US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11765396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C6E5CD-E852-42FD-B9F5-50087388CF51}" type="datetimeFigureOut">
              <a:rPr lang="en-US" smtClean="0"/>
              <a:t>10/18/2019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BE28FF-FA81-4813-8877-DBB31357F0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680905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C6E5CD-E852-42FD-B9F5-50087388CF51}" type="datetimeFigureOut">
              <a:rPr lang="en-US" smtClean="0"/>
              <a:t>10/18/2019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BE28FF-FA81-4813-8877-DBB31357F093}" type="slidenum">
              <a:rPr lang="en-US" smtClean="0"/>
              <a:t>‹#›</a:t>
            </a:fld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48410526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C6E5CD-E852-42FD-B9F5-50087388CF51}" type="datetimeFigureOut">
              <a:rPr lang="en-US" smtClean="0"/>
              <a:t>10/18/2019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BE28FF-FA81-4813-8877-DBB31357F0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400579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C6E5CD-E852-42FD-B9F5-50087388CF51}" type="datetimeFigureOut">
              <a:rPr lang="en-US" smtClean="0"/>
              <a:t>10/18/2019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BE28FF-FA81-4813-8877-DBB31357F0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56252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C6E5CD-E852-42FD-B9F5-50087388CF51}" type="datetimeFigureOut">
              <a:rPr lang="en-US" smtClean="0"/>
              <a:t>10/18/2019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BE28FF-FA81-4813-8877-DBB31357F0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6143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1C6E5CD-E852-42FD-B9F5-50087388CF51}" type="datetimeFigureOut">
              <a:rPr lang="en-US" smtClean="0"/>
              <a:t>10/18/2019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57BE28FF-FA81-4813-8877-DBB31357F0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07118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35" r:id="rId1"/>
    <p:sldLayoutId id="2147483936" r:id="rId2"/>
    <p:sldLayoutId id="2147483937" r:id="rId3"/>
    <p:sldLayoutId id="2147483938" r:id="rId4"/>
    <p:sldLayoutId id="2147483939" r:id="rId5"/>
    <p:sldLayoutId id="2147483940" r:id="rId6"/>
    <p:sldLayoutId id="2147483941" r:id="rId7"/>
    <p:sldLayoutId id="2147483942" r:id="rId8"/>
    <p:sldLayoutId id="2147483943" r:id="rId9"/>
    <p:sldLayoutId id="2147483944" r:id="rId10"/>
    <p:sldLayoutId id="2147483945" r:id="rId11"/>
    <p:sldLayoutId id="2147483946" r:id="rId12"/>
    <p:sldLayoutId id="2147483947" r:id="rId13"/>
    <p:sldLayoutId id="2147483948" r:id="rId14"/>
    <p:sldLayoutId id="2147483949" r:id="rId15"/>
    <p:sldLayoutId id="2147483950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jpg"/><Relationship Id="rId5" Type="http://schemas.openxmlformats.org/officeDocument/2006/relationships/image" Target="../media/image8.jpg"/><Relationship Id="rId4" Type="http://schemas.openxmlformats.org/officeDocument/2006/relationships/image" Target="../media/image7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4" Type="http://schemas.openxmlformats.org/officeDocument/2006/relationships/image" Target="../media/image10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.jp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A2B33A9C-4D53-41CD-919D-3B90E732C165}"/>
              </a:ext>
            </a:extLst>
          </p:cNvPr>
          <p:cNvSpPr txBox="1"/>
          <p:nvPr/>
        </p:nvSpPr>
        <p:spPr>
          <a:xfrm>
            <a:off x="513567" y="275573"/>
            <a:ext cx="1004587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ম</a:t>
            </a:r>
            <a:r>
              <a:rPr lang="as-IN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া</a:t>
            </a:r>
            <a:r>
              <a:rPr lang="en-US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ল</a:t>
            </a:r>
            <a:r>
              <a:rPr lang="as-IN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্</a:t>
            </a:r>
            <a:r>
              <a:rPr lang="en-US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ট</a:t>
            </a:r>
            <a:r>
              <a:rPr lang="as-IN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ি</a:t>
            </a:r>
            <a:r>
              <a:rPr lang="en-US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ম</a:t>
            </a:r>
            <a:r>
              <a:rPr lang="as-IN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ি</a:t>
            </a:r>
            <a:r>
              <a:rPr lang="en-US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ডিয়া ক্লাশে সবাইকে স্বাগত  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EB5292FC-5779-4878-BBD7-1390BBB505DF}"/>
              </a:ext>
            </a:extLst>
          </p:cNvPr>
          <p:cNvSpPr/>
          <p:nvPr/>
        </p:nvSpPr>
        <p:spPr>
          <a:xfrm>
            <a:off x="1" y="926926"/>
            <a:ext cx="12192000" cy="603754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0136B72-CFD0-483C-9E35-FFCD9C83E23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58296" y="1031672"/>
            <a:ext cx="9099755" cy="5662445"/>
          </a:xfrm>
          <a:prstGeom prst="rect">
            <a:avLst/>
          </a:prstGeom>
          <a:ln w="57150">
            <a:solidFill>
              <a:srgbClr val="FFC000"/>
            </a:solidFill>
          </a:ln>
        </p:spPr>
      </p:pic>
    </p:spTree>
    <p:extLst>
      <p:ext uri="{BB962C8B-B14F-4D97-AF65-F5344CB8AC3E}">
        <p14:creationId xmlns:p14="http://schemas.microsoft.com/office/powerpoint/2010/main" val="206039740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65402782-2D2D-4811-BA51-4E7183711E4A}"/>
              </a:ext>
            </a:extLst>
          </p:cNvPr>
          <p:cNvSpPr txBox="1"/>
          <p:nvPr/>
        </p:nvSpPr>
        <p:spPr>
          <a:xfrm>
            <a:off x="1165123" y="398206"/>
            <a:ext cx="830334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 algn="ctr">
              <a:buFont typeface="Arial" panose="020B0604020202020204" pitchFamily="34" charset="0"/>
              <a:buChar char="•"/>
            </a:pPr>
            <a:r>
              <a:rPr lang="en-US" sz="4400" b="1" dirty="0">
                <a:latin typeface="NikoshBAN" panose="02000000000000000000" pitchFamily="2" charset="0"/>
                <a:cs typeface="NikoshBAN" panose="02000000000000000000" pitchFamily="2" charset="0"/>
              </a:rPr>
              <a:t>শিক্</a:t>
            </a:r>
            <a:r>
              <a:rPr lang="as-IN" sz="4400" b="1" dirty="0">
                <a:latin typeface="NikoshBAN" panose="02000000000000000000" pitchFamily="2" charset="0"/>
                <a:cs typeface="NikoshBAN" panose="02000000000000000000" pitchFamily="2" charset="0"/>
              </a:rPr>
              <a:t>ষ</a:t>
            </a:r>
            <a:r>
              <a:rPr lang="en-US" sz="4400" b="1" dirty="0">
                <a:latin typeface="NikoshBAN" panose="02000000000000000000" pitchFamily="2" charset="0"/>
                <a:cs typeface="NikoshBAN" panose="02000000000000000000" pitchFamily="2" charset="0"/>
              </a:rPr>
              <a:t>ক </a:t>
            </a:r>
            <a:r>
              <a:rPr lang="as-IN" sz="4400" b="1" dirty="0">
                <a:latin typeface="NikoshBAN" panose="02000000000000000000" pitchFamily="2" charset="0"/>
                <a:cs typeface="NikoshBAN" panose="02000000000000000000" pitchFamily="2" charset="0"/>
              </a:rPr>
              <a:t>প</a:t>
            </a:r>
            <a:r>
              <a:rPr lang="en-US" sz="4400" b="1" dirty="0">
                <a:latin typeface="NikoshBAN" panose="02000000000000000000" pitchFamily="2" charset="0"/>
                <a:cs typeface="NikoshBAN" panose="02000000000000000000" pitchFamily="2" charset="0"/>
              </a:rPr>
              <a:t>র</a:t>
            </a:r>
            <a:r>
              <a:rPr lang="as-IN" sz="4400" b="1" dirty="0">
                <a:latin typeface="NikoshBAN" panose="02000000000000000000" pitchFamily="2" charset="0"/>
                <a:cs typeface="NikoshBAN" panose="02000000000000000000" pitchFamily="2" charset="0"/>
              </a:rPr>
              <a:t>ি</a:t>
            </a:r>
            <a:r>
              <a:rPr lang="en-US" sz="4400" b="1" dirty="0">
                <a:latin typeface="NikoshBAN" panose="02000000000000000000" pitchFamily="2" charset="0"/>
                <a:cs typeface="NikoshBAN" panose="02000000000000000000" pitchFamily="2" charset="0"/>
              </a:rPr>
              <a:t>চ</a:t>
            </a:r>
            <a:r>
              <a:rPr lang="as-IN" sz="4400" b="1" dirty="0">
                <a:latin typeface="NikoshBAN" panose="02000000000000000000" pitchFamily="2" charset="0"/>
                <a:cs typeface="NikoshBAN" panose="02000000000000000000" pitchFamily="2" charset="0"/>
              </a:rPr>
              <a:t>ি</a:t>
            </a:r>
            <a:r>
              <a:rPr lang="en-US" sz="4400" b="1" dirty="0">
                <a:latin typeface="NikoshBAN" panose="02000000000000000000" pitchFamily="2" charset="0"/>
                <a:cs typeface="NikoshBAN" panose="02000000000000000000" pitchFamily="2" charset="0"/>
              </a:rPr>
              <a:t>ত</a:t>
            </a:r>
            <a:r>
              <a:rPr lang="as-IN" sz="4400" b="1" dirty="0">
                <a:latin typeface="NikoshBAN" panose="02000000000000000000" pitchFamily="2" charset="0"/>
                <a:cs typeface="NikoshBAN" panose="02000000000000000000" pitchFamily="2" charset="0"/>
              </a:rPr>
              <a:t>ি</a:t>
            </a:r>
            <a:r>
              <a:rPr lang="en-US" sz="44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B3F377A-F8AA-430C-B6A8-961419226780}"/>
              </a:ext>
            </a:extLst>
          </p:cNvPr>
          <p:cNvSpPr txBox="1"/>
          <p:nvPr/>
        </p:nvSpPr>
        <p:spPr>
          <a:xfrm>
            <a:off x="0" y="2286000"/>
            <a:ext cx="12078929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b="1" dirty="0">
                <a:latin typeface="NikoshBAN" panose="02000000000000000000" pitchFamily="2" charset="0"/>
                <a:cs typeface="NikoshBAN" panose="02000000000000000000" pitchFamily="2" charset="0"/>
              </a:rPr>
              <a:t>আ</a:t>
            </a:r>
            <a:r>
              <a:rPr lang="as-IN" sz="4400" b="1" dirty="0">
                <a:latin typeface="NikoshBAN" panose="02000000000000000000" pitchFamily="2" charset="0"/>
                <a:cs typeface="NikoshBAN" panose="02000000000000000000" pitchFamily="2" charset="0"/>
              </a:rPr>
              <a:t>ব</a:t>
            </a:r>
            <a:r>
              <a:rPr lang="en-US" sz="4400" b="1" dirty="0">
                <a:latin typeface="NikoshBAN" panose="02000000000000000000" pitchFamily="2" charset="0"/>
                <a:cs typeface="NikoshBAN" panose="02000000000000000000" pitchFamily="2" charset="0"/>
              </a:rPr>
              <a:t>ু </a:t>
            </a:r>
            <a:r>
              <a:rPr lang="as-IN" sz="4400" b="1" dirty="0">
                <a:latin typeface="NikoshBAN" panose="02000000000000000000" pitchFamily="2" charset="0"/>
                <a:cs typeface="NikoshBAN" panose="02000000000000000000" pitchFamily="2" charset="0"/>
              </a:rPr>
              <a:t>স</a:t>
            </a:r>
            <a:r>
              <a:rPr lang="en-US" sz="4400" b="1" dirty="0">
                <a:latin typeface="NikoshBAN" panose="02000000000000000000" pitchFamily="2" charset="0"/>
                <a:cs typeface="NikoshBAN" panose="02000000000000000000" pitchFamily="2" charset="0"/>
              </a:rPr>
              <a:t>াঈদ মাহমুদ</a:t>
            </a:r>
          </a:p>
          <a:p>
            <a:pPr algn="ctr"/>
            <a:r>
              <a:rPr lang="en-US" sz="4400" b="1" dirty="0">
                <a:latin typeface="NikoshBAN" panose="02000000000000000000" pitchFamily="2" charset="0"/>
                <a:cs typeface="NikoshBAN" panose="02000000000000000000" pitchFamily="2" charset="0"/>
              </a:rPr>
              <a:t>প্রধান </a:t>
            </a:r>
            <a:r>
              <a:rPr lang="as-IN" sz="4400" b="1" dirty="0">
                <a:latin typeface="NikoshBAN" panose="02000000000000000000" pitchFamily="2" charset="0"/>
                <a:cs typeface="NikoshBAN" panose="02000000000000000000" pitchFamily="2" charset="0"/>
              </a:rPr>
              <a:t>শ</a:t>
            </a:r>
            <a:r>
              <a:rPr lang="en-US" sz="4400" b="1" dirty="0">
                <a:latin typeface="NikoshBAN" panose="02000000000000000000" pitchFamily="2" charset="0"/>
                <a:cs typeface="NikoshBAN" panose="02000000000000000000" pitchFamily="2" charset="0"/>
              </a:rPr>
              <a:t>ি</a:t>
            </a:r>
            <a:r>
              <a:rPr lang="as-IN" sz="4400" b="1" dirty="0">
                <a:latin typeface="NikoshBAN" panose="02000000000000000000" pitchFamily="2" charset="0"/>
                <a:cs typeface="NikoshBAN" panose="02000000000000000000" pitchFamily="2" charset="0"/>
              </a:rPr>
              <a:t>ক</a:t>
            </a:r>
            <a:r>
              <a:rPr lang="en-US" sz="4400" b="1" dirty="0">
                <a:latin typeface="NikoshBAN" panose="02000000000000000000" pitchFamily="2" charset="0"/>
                <a:cs typeface="NikoshBAN" panose="02000000000000000000" pitchFamily="2" charset="0"/>
              </a:rPr>
              <a:t>্ষক </a:t>
            </a:r>
          </a:p>
          <a:p>
            <a:pPr algn="ctr"/>
            <a:r>
              <a:rPr lang="en-US" sz="4400" b="1" dirty="0">
                <a:latin typeface="NikoshBAN" panose="02000000000000000000" pitchFamily="2" charset="0"/>
                <a:cs typeface="NikoshBAN" panose="02000000000000000000" pitchFamily="2" charset="0"/>
              </a:rPr>
              <a:t>খাসগাঁ</a:t>
            </a:r>
            <a:r>
              <a:rPr lang="as-IN" sz="4400" b="1" dirty="0">
                <a:latin typeface="NikoshBAN" panose="02000000000000000000" pitchFamily="2" charset="0"/>
                <a:cs typeface="NikoshBAN" panose="02000000000000000000" pitchFamily="2" charset="0"/>
              </a:rPr>
              <a:t>ও</a:t>
            </a:r>
            <a:r>
              <a:rPr lang="en-US" sz="44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as-IN" sz="4400" b="1" dirty="0">
                <a:latin typeface="NikoshBAN" panose="02000000000000000000" pitchFamily="2" charset="0"/>
                <a:cs typeface="NikoshBAN" panose="02000000000000000000" pitchFamily="2" charset="0"/>
              </a:rPr>
              <a:t>স</a:t>
            </a:r>
            <a:r>
              <a:rPr lang="en-US" sz="4400" b="1" dirty="0">
                <a:latin typeface="NikoshBAN" panose="02000000000000000000" pitchFamily="2" charset="0"/>
                <a:cs typeface="NikoshBAN" panose="02000000000000000000" pitchFamily="2" charset="0"/>
              </a:rPr>
              <a:t>র</a:t>
            </a:r>
            <a:r>
              <a:rPr lang="as-IN" sz="4400" b="1" dirty="0">
                <a:latin typeface="NikoshBAN" panose="02000000000000000000" pitchFamily="2" charset="0"/>
                <a:cs typeface="NikoshBAN" panose="02000000000000000000" pitchFamily="2" charset="0"/>
              </a:rPr>
              <a:t>ক</a:t>
            </a:r>
            <a:r>
              <a:rPr lang="en-US" sz="4400" b="1" dirty="0">
                <a:latin typeface="NikoshBAN" panose="02000000000000000000" pitchFamily="2" charset="0"/>
                <a:cs typeface="NikoshBAN" panose="02000000000000000000" pitchFamily="2" charset="0"/>
              </a:rPr>
              <a:t>া</a:t>
            </a:r>
            <a:r>
              <a:rPr lang="as-IN" sz="4400" b="1" dirty="0">
                <a:latin typeface="NikoshBAN" panose="02000000000000000000" pitchFamily="2" charset="0"/>
                <a:cs typeface="NikoshBAN" panose="02000000000000000000" pitchFamily="2" charset="0"/>
              </a:rPr>
              <a:t>র</a:t>
            </a:r>
            <a:r>
              <a:rPr lang="en-US" sz="4400" b="1" dirty="0">
                <a:latin typeface="NikoshBAN" panose="02000000000000000000" pitchFamily="2" charset="0"/>
                <a:cs typeface="NikoshBAN" panose="02000000000000000000" pitchFamily="2" charset="0"/>
              </a:rPr>
              <a:t>ি </a:t>
            </a:r>
            <a:r>
              <a:rPr lang="as-IN" sz="4400" b="1" dirty="0">
                <a:latin typeface="NikoshBAN" panose="02000000000000000000" pitchFamily="2" charset="0"/>
                <a:cs typeface="NikoshBAN" panose="02000000000000000000" pitchFamily="2" charset="0"/>
              </a:rPr>
              <a:t>প</a:t>
            </a:r>
            <a:r>
              <a:rPr lang="en-US" sz="4400" b="1" dirty="0">
                <a:latin typeface="NikoshBAN" panose="02000000000000000000" pitchFamily="2" charset="0"/>
                <a:cs typeface="NikoshBAN" panose="02000000000000000000" pitchFamily="2" charset="0"/>
              </a:rPr>
              <a:t>্</a:t>
            </a:r>
            <a:r>
              <a:rPr lang="as-IN" sz="4400" b="1" dirty="0">
                <a:latin typeface="NikoshBAN" panose="02000000000000000000" pitchFamily="2" charset="0"/>
                <a:cs typeface="NikoshBAN" panose="02000000000000000000" pitchFamily="2" charset="0"/>
              </a:rPr>
              <a:t>র</a:t>
            </a:r>
            <a:r>
              <a:rPr lang="en-US" sz="4400" b="1" dirty="0">
                <a:latin typeface="NikoshBAN" panose="02000000000000000000" pitchFamily="2" charset="0"/>
                <a:cs typeface="NikoshBAN" panose="02000000000000000000" pitchFamily="2" charset="0"/>
              </a:rPr>
              <a:t>াথমিক বিদ্যালয়</a:t>
            </a:r>
          </a:p>
          <a:p>
            <a:pPr algn="ctr"/>
            <a:r>
              <a:rPr lang="en-US" sz="4400" b="1" dirty="0">
                <a:latin typeface="NikoshBAN" panose="02000000000000000000" pitchFamily="2" charset="0"/>
                <a:cs typeface="NikoshBAN" panose="02000000000000000000" pitchFamily="2" charset="0"/>
              </a:rPr>
              <a:t>ছাতক, সুনামগ</a:t>
            </a:r>
            <a:r>
              <a:rPr lang="as-IN" sz="4400" b="1" dirty="0">
                <a:latin typeface="NikoshBAN" panose="02000000000000000000" pitchFamily="2" charset="0"/>
                <a:cs typeface="NikoshBAN" panose="02000000000000000000" pitchFamily="2" charset="0"/>
              </a:rPr>
              <a:t>ঞ</a:t>
            </a:r>
            <a:r>
              <a:rPr lang="en-US" sz="4400" b="1" dirty="0">
                <a:latin typeface="NikoshBAN" panose="02000000000000000000" pitchFamily="2" charset="0"/>
                <a:cs typeface="NikoshBAN" panose="02000000000000000000" pitchFamily="2" charset="0"/>
              </a:rPr>
              <a:t>্</a:t>
            </a:r>
            <a:r>
              <a:rPr lang="as-IN" sz="4400" b="1" dirty="0">
                <a:latin typeface="NikoshBAN" panose="02000000000000000000" pitchFamily="2" charset="0"/>
                <a:cs typeface="NikoshBAN" panose="02000000000000000000" pitchFamily="2" charset="0"/>
              </a:rPr>
              <a:t>জ</a:t>
            </a:r>
            <a:r>
              <a:rPr lang="en-US" sz="4400" b="1" dirty="0">
                <a:latin typeface="NikoshBAN" panose="02000000000000000000" pitchFamily="2" charset="0"/>
                <a:cs typeface="NikoshBAN" panose="02000000000000000000" pitchFamily="2" charset="0"/>
              </a:rPr>
              <a:t> ।</a:t>
            </a:r>
          </a:p>
          <a:p>
            <a:pPr algn="ctr"/>
            <a:r>
              <a:rPr lang="en-US" sz="4400" b="1" dirty="0">
                <a:latin typeface="NikoshBAN" panose="02000000000000000000" pitchFamily="2" charset="0"/>
                <a:cs typeface="NikoshBAN" panose="02000000000000000000" pitchFamily="2" charset="0"/>
              </a:rPr>
              <a:t>ই –মেইল </a:t>
            </a:r>
            <a:r>
              <a:rPr lang="as-IN" sz="4400" b="1" dirty="0">
                <a:latin typeface="NikoshBAN" panose="02000000000000000000" pitchFamily="2" charset="0"/>
                <a:cs typeface="NikoshBAN" panose="02000000000000000000" pitchFamily="2" charset="0"/>
              </a:rPr>
              <a:t>ঃ</a:t>
            </a:r>
            <a:r>
              <a:rPr lang="en-US" sz="4400" b="1" dirty="0">
                <a:latin typeface="NikoshBAN" panose="02000000000000000000" pitchFamily="2" charset="0"/>
                <a:cs typeface="NikoshBAN" panose="02000000000000000000" pitchFamily="2" charset="0"/>
              </a:rPr>
              <a:t> abushaidict@gmail.com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564E516B-D9E5-476E-88AB-E210820FE21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417872" y="417871"/>
            <a:ext cx="3342969" cy="2507226"/>
          </a:xfrm>
          <a:prstGeom prst="rect">
            <a:avLst/>
          </a:prstGeom>
        </p:spPr>
      </p:pic>
      <p:sp>
        <p:nvSpPr>
          <p:cNvPr id="7" name="Arc 6">
            <a:extLst>
              <a:ext uri="{FF2B5EF4-FFF2-40B4-BE49-F238E27FC236}">
                <a16:creationId xmlns:a16="http://schemas.microsoft.com/office/drawing/2014/main" id="{0444CD09-31A9-4D7A-94DD-25F0393A715A}"/>
              </a:ext>
            </a:extLst>
          </p:cNvPr>
          <p:cNvSpPr/>
          <p:nvPr/>
        </p:nvSpPr>
        <p:spPr>
          <a:xfrm>
            <a:off x="3244646" y="1342103"/>
            <a:ext cx="6297561" cy="663678"/>
          </a:xfrm>
          <a:prstGeom prst="arc">
            <a:avLst>
              <a:gd name="adj1" fmla="val 314156"/>
              <a:gd name="adj2" fmla="val 118532"/>
            </a:avLst>
          </a:prstGeom>
        </p:spPr>
        <p:style>
          <a:lnRef idx="1">
            <a:schemeClr val="accent2"/>
          </a:lnRef>
          <a:fillRef idx="1001">
            <a:schemeClr val="dk1"/>
          </a:fillRef>
          <a:effectRef idx="0">
            <a:schemeClr val="accent2"/>
          </a:effectRef>
          <a:fontRef idx="minor">
            <a:schemeClr val="tx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6213213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C 0.069 0 0.125 0.056 0.125 0.125 C 0.125 0.194 0.069 0.25 0 0.25 C -0.069 0.25 -0.125 0.194 -0.125 0.125 C -0.125 0.056 -0.069 0 0 0 Z" pathEditMode="relative" ptsTypes="">
                                      <p:cBhvr>
                                        <p:cTn id="6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77F01034-00D6-43BB-8F91-E46675A028CF}"/>
              </a:ext>
            </a:extLst>
          </p:cNvPr>
          <p:cNvSpPr txBox="1"/>
          <p:nvPr/>
        </p:nvSpPr>
        <p:spPr>
          <a:xfrm>
            <a:off x="294968" y="486697"/>
            <a:ext cx="986667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57250" indent="-857250" algn="ctr">
              <a:buFont typeface="Wingdings" panose="05000000000000000000" pitchFamily="2" charset="2"/>
              <a:buChar char="v"/>
            </a:pPr>
            <a:r>
              <a:rPr lang="en-US" sz="6000" b="1" dirty="0">
                <a:latin typeface="NikoshBAN" panose="02000000000000000000" pitchFamily="2" charset="0"/>
                <a:cs typeface="NikoshBAN" panose="02000000000000000000" pitchFamily="2" charset="0"/>
              </a:rPr>
              <a:t>প</a:t>
            </a:r>
            <a:r>
              <a:rPr lang="as-IN" sz="6000" b="1" dirty="0">
                <a:latin typeface="NikoshBAN" panose="02000000000000000000" pitchFamily="2" charset="0"/>
                <a:cs typeface="NikoshBAN" panose="02000000000000000000" pitchFamily="2" charset="0"/>
              </a:rPr>
              <a:t>া</a:t>
            </a:r>
            <a:r>
              <a:rPr lang="en-US" sz="6000" b="1" dirty="0">
                <a:latin typeface="NikoshBAN" panose="02000000000000000000" pitchFamily="2" charset="0"/>
                <a:cs typeface="NikoshBAN" panose="02000000000000000000" pitchFamily="2" charset="0"/>
              </a:rPr>
              <a:t>ঠ </a:t>
            </a:r>
            <a:r>
              <a:rPr lang="as-IN" sz="6000" b="1" dirty="0">
                <a:latin typeface="NikoshBAN" panose="02000000000000000000" pitchFamily="2" charset="0"/>
                <a:cs typeface="NikoshBAN" panose="02000000000000000000" pitchFamily="2" charset="0"/>
              </a:rPr>
              <a:t>প</a:t>
            </a:r>
            <a:r>
              <a:rPr lang="en-US" sz="6000" b="1" dirty="0">
                <a:latin typeface="NikoshBAN" panose="02000000000000000000" pitchFamily="2" charset="0"/>
                <a:cs typeface="NikoshBAN" panose="02000000000000000000" pitchFamily="2" charset="0"/>
              </a:rPr>
              <a:t>রিচিতি 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CE72718-A0FC-4FE5-9877-A3294C8F9521}"/>
              </a:ext>
            </a:extLst>
          </p:cNvPr>
          <p:cNvSpPr txBox="1"/>
          <p:nvPr/>
        </p:nvSpPr>
        <p:spPr>
          <a:xfrm>
            <a:off x="471949" y="1991032"/>
            <a:ext cx="11400503" cy="39230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37BF8E5-ECC2-41A8-B8AF-8F6B8FE8F22C}"/>
              </a:ext>
            </a:extLst>
          </p:cNvPr>
          <p:cNvSpPr txBox="1"/>
          <p:nvPr/>
        </p:nvSpPr>
        <p:spPr>
          <a:xfrm>
            <a:off x="0" y="2050026"/>
            <a:ext cx="12005187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b="1" dirty="0">
                <a:latin typeface="NikoshBAN" panose="02000000000000000000" pitchFamily="2" charset="0"/>
                <a:cs typeface="NikoshBAN" panose="02000000000000000000" pitchFamily="2" charset="0"/>
              </a:rPr>
              <a:t>শ্রেণিঃ দ্ব</a:t>
            </a:r>
            <a:r>
              <a:rPr lang="as-IN" sz="5400" b="1" dirty="0">
                <a:latin typeface="NikoshBAN" panose="02000000000000000000" pitchFamily="2" charset="0"/>
                <a:cs typeface="NikoshBAN" panose="02000000000000000000" pitchFamily="2" charset="0"/>
              </a:rPr>
              <a:t>ি</a:t>
            </a:r>
            <a:r>
              <a:rPr lang="en-US" sz="5400" b="1" dirty="0">
                <a:latin typeface="NikoshBAN" panose="02000000000000000000" pitchFamily="2" charset="0"/>
                <a:cs typeface="NikoshBAN" panose="02000000000000000000" pitchFamily="2" charset="0"/>
              </a:rPr>
              <a:t>ত</a:t>
            </a:r>
            <a:r>
              <a:rPr lang="as-IN" sz="5400" b="1" dirty="0">
                <a:latin typeface="NikoshBAN" panose="02000000000000000000" pitchFamily="2" charset="0"/>
                <a:cs typeface="NikoshBAN" panose="02000000000000000000" pitchFamily="2" charset="0"/>
              </a:rPr>
              <a:t>ী</a:t>
            </a:r>
            <a:r>
              <a:rPr lang="en-US" sz="5400" b="1" dirty="0">
                <a:latin typeface="NikoshBAN" panose="02000000000000000000" pitchFamily="2" charset="0"/>
                <a:cs typeface="NikoshBAN" panose="02000000000000000000" pitchFamily="2" charset="0"/>
              </a:rPr>
              <a:t>য়</a:t>
            </a:r>
          </a:p>
          <a:p>
            <a:pPr algn="ctr"/>
            <a:r>
              <a:rPr lang="en-US" sz="5400" b="1" dirty="0">
                <a:latin typeface="NikoshBAN" panose="02000000000000000000" pitchFamily="2" charset="0"/>
                <a:cs typeface="NikoshBAN" panose="02000000000000000000" pitchFamily="2" charset="0"/>
              </a:rPr>
              <a:t>কবিতাঃ আমি হব</a:t>
            </a:r>
          </a:p>
          <a:p>
            <a:pPr algn="ctr"/>
            <a:r>
              <a:rPr lang="en-US" sz="5400" b="1" dirty="0">
                <a:latin typeface="NikoshBAN" panose="02000000000000000000" pitchFamily="2" charset="0"/>
                <a:cs typeface="NikoshBAN" panose="02000000000000000000" pitchFamily="2" charset="0"/>
              </a:rPr>
              <a:t>কবিতাংশঃআমি হব………</a:t>
            </a:r>
            <a:r>
              <a:rPr lang="as-IN" sz="5400" b="1" dirty="0">
                <a:latin typeface="NikoshBAN" panose="02000000000000000000" pitchFamily="2" charset="0"/>
                <a:cs typeface="NikoshBAN" panose="02000000000000000000" pitchFamily="2" charset="0"/>
              </a:rPr>
              <a:t>ব</a:t>
            </a:r>
            <a:r>
              <a:rPr lang="en-US" sz="5400" b="1" dirty="0">
                <a:latin typeface="NikoshBAN" panose="02000000000000000000" pitchFamily="2" charset="0"/>
                <a:cs typeface="NikoshBAN" panose="02000000000000000000" pitchFamily="2" charset="0"/>
              </a:rPr>
              <a:t>লবেন রেগে ।।</a:t>
            </a:r>
          </a:p>
          <a:p>
            <a:pPr algn="ctr"/>
            <a:r>
              <a:rPr lang="en-US" sz="5400" b="1" dirty="0">
                <a:latin typeface="NikoshBAN" panose="02000000000000000000" pitchFamily="2" charset="0"/>
                <a:cs typeface="NikoshBAN" panose="02000000000000000000" pitchFamily="2" charset="0"/>
              </a:rPr>
              <a:t>সময়ঃ ৪০ মিনিট । </a:t>
            </a:r>
            <a:endParaRPr lang="en-US" sz="36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6" name="Flowchart: Terminator 5">
            <a:extLst>
              <a:ext uri="{FF2B5EF4-FFF2-40B4-BE49-F238E27FC236}">
                <a16:creationId xmlns:a16="http://schemas.microsoft.com/office/drawing/2014/main" id="{09B0837C-F944-4AB0-8605-80A73616BFD6}"/>
              </a:ext>
            </a:extLst>
          </p:cNvPr>
          <p:cNvSpPr/>
          <p:nvPr/>
        </p:nvSpPr>
        <p:spPr>
          <a:xfrm>
            <a:off x="1" y="1474839"/>
            <a:ext cx="12192000" cy="309716"/>
          </a:xfrm>
          <a:prstGeom prst="flowChartTerminato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82134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50CCB81-6D2B-4B8E-A277-401FAF2F82D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6571145" y="1237146"/>
            <a:ext cx="6225617" cy="5016092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4FC13B72-A980-47C5-80C3-672FE12A7A77}"/>
              </a:ext>
            </a:extLst>
          </p:cNvPr>
          <p:cNvSpPr/>
          <p:nvPr/>
        </p:nvSpPr>
        <p:spPr>
          <a:xfrm>
            <a:off x="0" y="634181"/>
            <a:ext cx="7123471" cy="6223819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064586C-81A7-4090-AF75-F05E2C28CA8A}"/>
              </a:ext>
            </a:extLst>
          </p:cNvPr>
          <p:cNvSpPr txBox="1"/>
          <p:nvPr/>
        </p:nvSpPr>
        <p:spPr>
          <a:xfrm>
            <a:off x="560439" y="3082412"/>
            <a:ext cx="6459793" cy="21852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685800" indent="-685800">
              <a:buFont typeface="Wingdings" panose="05000000000000000000" pitchFamily="2" charset="2"/>
              <a:buChar char="q"/>
            </a:pPr>
            <a:r>
              <a:rPr lang="en-US" sz="4800" b="1" dirty="0">
                <a:latin typeface="NikoshBAN" panose="02000000000000000000" pitchFamily="2" charset="0"/>
                <a:cs typeface="NikoshBAN" panose="02000000000000000000" pitchFamily="2" charset="0"/>
              </a:rPr>
              <a:t>ছবিতে আমরা কী দে</a:t>
            </a:r>
            <a:r>
              <a:rPr lang="as-IN" sz="4800" b="1" dirty="0">
                <a:latin typeface="NikoshBAN" panose="02000000000000000000" pitchFamily="2" charset="0"/>
                <a:cs typeface="NikoshBAN" panose="02000000000000000000" pitchFamily="2" charset="0"/>
              </a:rPr>
              <a:t>খ</a:t>
            </a:r>
            <a:r>
              <a:rPr lang="en-US" sz="4800" b="1" dirty="0">
                <a:latin typeface="NikoshBAN" panose="02000000000000000000" pitchFamily="2" charset="0"/>
                <a:cs typeface="NikoshBAN" panose="02000000000000000000" pitchFamily="2" charset="0"/>
              </a:rPr>
              <a:t>ত</a:t>
            </a:r>
            <a:r>
              <a:rPr lang="as-IN" sz="4800" b="1" dirty="0">
                <a:latin typeface="NikoshBAN" panose="02000000000000000000" pitchFamily="2" charset="0"/>
                <a:cs typeface="NikoshBAN" panose="02000000000000000000" pitchFamily="2" charset="0"/>
              </a:rPr>
              <a:t>ে</a:t>
            </a:r>
            <a:r>
              <a:rPr lang="en-US" sz="48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as-IN" sz="4800" b="1" dirty="0">
                <a:latin typeface="NikoshBAN" panose="02000000000000000000" pitchFamily="2" charset="0"/>
                <a:cs typeface="NikoshBAN" panose="02000000000000000000" pitchFamily="2" charset="0"/>
              </a:rPr>
              <a:t>প</a:t>
            </a:r>
            <a:r>
              <a:rPr lang="en-US" sz="4800" b="1" dirty="0">
                <a:latin typeface="NikoshBAN" panose="02000000000000000000" pitchFamily="2" charset="0"/>
                <a:cs typeface="NikoshBAN" panose="02000000000000000000" pitchFamily="2" charset="0"/>
              </a:rPr>
              <a:t>া</a:t>
            </a:r>
            <a:r>
              <a:rPr lang="as-IN" sz="4800" b="1" dirty="0">
                <a:latin typeface="NikoshBAN" panose="02000000000000000000" pitchFamily="2" charset="0"/>
                <a:cs typeface="NikoshBAN" panose="02000000000000000000" pitchFamily="2" charset="0"/>
              </a:rPr>
              <a:t>চ</a:t>
            </a:r>
            <a:r>
              <a:rPr lang="en-US" sz="48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্ছি</a:t>
            </a:r>
            <a:r>
              <a:rPr lang="en-US" sz="4800" b="1" dirty="0">
                <a:latin typeface="NikoshBAN" panose="02000000000000000000" pitchFamily="2" charset="0"/>
                <a:cs typeface="NikoshBAN" panose="02000000000000000000" pitchFamily="2" charset="0"/>
              </a:rPr>
              <a:t> ?</a:t>
            </a:r>
          </a:p>
          <a:p>
            <a:r>
              <a:rPr lang="en-US" sz="40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8565208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EF11200E-D579-411B-BD31-371994ED85DB}"/>
              </a:ext>
            </a:extLst>
          </p:cNvPr>
          <p:cNvSpPr/>
          <p:nvPr/>
        </p:nvSpPr>
        <p:spPr>
          <a:xfrm>
            <a:off x="604684" y="235975"/>
            <a:ext cx="8598310" cy="1268361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80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আজকের পাঠ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261F45DA-99B3-4037-A3E5-475AC96F3F8C}"/>
              </a:ext>
            </a:extLst>
          </p:cNvPr>
          <p:cNvSpPr/>
          <p:nvPr/>
        </p:nvSpPr>
        <p:spPr>
          <a:xfrm>
            <a:off x="516194" y="1740309"/>
            <a:ext cx="8731045" cy="3805085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96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</a:t>
            </a:r>
            <a:r>
              <a:rPr lang="as-IN" sz="96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</a:t>
            </a:r>
            <a:r>
              <a:rPr lang="en-US" sz="96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ি </a:t>
            </a:r>
            <a:r>
              <a:rPr lang="as-IN" sz="96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হ</a:t>
            </a:r>
            <a:r>
              <a:rPr lang="en-US" sz="96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 </a:t>
            </a:r>
          </a:p>
        </p:txBody>
      </p:sp>
    </p:spTree>
    <p:extLst>
      <p:ext uri="{BB962C8B-B14F-4D97-AF65-F5344CB8AC3E}">
        <p14:creationId xmlns:p14="http://schemas.microsoft.com/office/powerpoint/2010/main" val="140393007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250">
        <p15:prstTrans prst="origami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0B82A2A7-37C6-46C7-ABA0-AFB5C46A34A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13797" y="1688661"/>
            <a:ext cx="5316173" cy="2920237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0421C408-B97E-4BCD-AA89-BAC0A0824E1B}"/>
              </a:ext>
            </a:extLst>
          </p:cNvPr>
          <p:cNvSpPr/>
          <p:nvPr/>
        </p:nvSpPr>
        <p:spPr>
          <a:xfrm>
            <a:off x="117987" y="176982"/>
            <a:ext cx="8937523" cy="137160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5400" b="1" i="1" u="sng" dirty="0">
                <a:ln w="0"/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ক</a:t>
            </a:r>
            <a:r>
              <a:rPr lang="as-IN" sz="5400" b="1" i="1" u="sng" dirty="0">
                <a:ln w="0"/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ব</a:t>
            </a:r>
            <a:r>
              <a:rPr lang="en-US" sz="5400" b="1" i="1" u="sng" dirty="0">
                <a:ln w="0"/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ি</a:t>
            </a:r>
            <a:r>
              <a:rPr lang="as-IN" sz="5400" b="1" i="1" u="sng" dirty="0">
                <a:ln w="0"/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ত</a:t>
            </a:r>
            <a:r>
              <a:rPr lang="en-US" sz="5400" b="1" i="1" u="sng" dirty="0">
                <a:ln w="0"/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া</a:t>
            </a:r>
            <a:r>
              <a:rPr lang="as-IN" sz="5400" b="1" i="1" u="sng" dirty="0">
                <a:ln w="0"/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ট</a:t>
            </a:r>
            <a:r>
              <a:rPr lang="en-US" sz="5400" b="1" i="1" u="sng" dirty="0">
                <a:ln w="0"/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ি </a:t>
            </a:r>
            <a:r>
              <a:rPr lang="as-IN" sz="5400" b="1" i="1" u="sng" dirty="0">
                <a:ln w="0"/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ক</a:t>
            </a:r>
            <a:r>
              <a:rPr lang="en-US" sz="5400" b="1" i="1" u="sng" dirty="0">
                <a:ln w="0"/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ে </a:t>
            </a:r>
            <a:r>
              <a:rPr lang="as-IN" sz="5400" b="1" i="1" u="sng" dirty="0">
                <a:ln w="0"/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ল</a:t>
            </a:r>
            <a:r>
              <a:rPr lang="en-US" sz="5400" b="1" i="1" u="sng" dirty="0">
                <a:ln w="0"/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িখে</a:t>
            </a:r>
            <a:r>
              <a:rPr lang="as-IN" sz="5400" b="1" i="1" u="sng" dirty="0">
                <a:ln w="0"/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ছ</a:t>
            </a:r>
            <a:r>
              <a:rPr lang="en-US" sz="5400" b="1" i="1" u="sng" dirty="0">
                <a:ln w="0"/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ে</a:t>
            </a:r>
            <a:r>
              <a:rPr lang="as-IN" sz="5400" b="1" i="1" u="sng" dirty="0">
                <a:ln w="0"/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ন</a:t>
            </a:r>
            <a:r>
              <a:rPr lang="en-US" sz="5400" b="1" i="1" u="sng" dirty="0">
                <a:ln w="0"/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?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A67819C9-5CAF-43DE-B713-EC832DFDA11D}"/>
              </a:ext>
            </a:extLst>
          </p:cNvPr>
          <p:cNvSpPr/>
          <p:nvPr/>
        </p:nvSpPr>
        <p:spPr>
          <a:xfrm>
            <a:off x="442452" y="4852219"/>
            <a:ext cx="8450825" cy="1858297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48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কাজি </a:t>
            </a:r>
            <a:r>
              <a:rPr lang="as-IN" sz="48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ন</a:t>
            </a:r>
            <a:r>
              <a:rPr lang="en-US" sz="48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জ</a:t>
            </a:r>
            <a:r>
              <a:rPr lang="as-IN" sz="48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র</a:t>
            </a:r>
            <a:r>
              <a:rPr lang="en-US" sz="48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ু</a:t>
            </a:r>
            <a:r>
              <a:rPr lang="as-IN" sz="48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ল</a:t>
            </a:r>
            <a:r>
              <a:rPr lang="en-US" sz="48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as-IN" sz="48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ই</a:t>
            </a:r>
            <a:r>
              <a:rPr lang="en-US" sz="48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সলাম</a:t>
            </a:r>
          </a:p>
          <a:p>
            <a:pPr algn="ctr"/>
            <a:r>
              <a:rPr lang="en-US" sz="48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তিনি আমাদের জাতীয় কবি </a:t>
            </a:r>
          </a:p>
        </p:txBody>
      </p:sp>
    </p:spTree>
    <p:extLst>
      <p:ext uri="{BB962C8B-B14F-4D97-AF65-F5344CB8AC3E}">
        <p14:creationId xmlns:p14="http://schemas.microsoft.com/office/powerpoint/2010/main" val="17221294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72B32FD1-1DE0-4D27-9234-50F1B56C6AD4}"/>
              </a:ext>
            </a:extLst>
          </p:cNvPr>
          <p:cNvSpPr txBox="1"/>
          <p:nvPr/>
        </p:nvSpPr>
        <p:spPr>
          <a:xfrm>
            <a:off x="103239" y="162232"/>
            <a:ext cx="10014155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0" b="1" dirty="0">
                <a:latin typeface="NikoshBAN" panose="02000000000000000000" pitchFamily="2" charset="0"/>
                <a:cs typeface="NikoshBAN" panose="02000000000000000000" pitchFamily="2" charset="0"/>
              </a:rPr>
              <a:t>শিখনফলঃ 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83C21FA4-2BE3-42F6-A5BA-FEB6E2F3EF54}"/>
              </a:ext>
            </a:extLst>
          </p:cNvPr>
          <p:cNvSpPr/>
          <p:nvPr/>
        </p:nvSpPr>
        <p:spPr>
          <a:xfrm>
            <a:off x="147484" y="1873045"/>
            <a:ext cx="11872452" cy="1253613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indent="-571500" algn="ctr">
              <a:buFont typeface="Wingdings" panose="05000000000000000000" pitchFamily="2" charset="2"/>
              <a:buChar char="v"/>
            </a:pP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শোনা </a:t>
            </a:r>
          </a:p>
          <a:p>
            <a:pPr marL="571500" indent="-571500" algn="ctr">
              <a:buFont typeface="Wingdings" panose="05000000000000000000" pitchFamily="2" charset="2"/>
              <a:buChar char="v"/>
            </a:pP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১. ছড়া ও কবিতা শুনে বু</a:t>
            </a:r>
            <a:r>
              <a:rPr lang="as-IN" sz="3600" dirty="0">
                <a:latin typeface="NikoshBAN" panose="02000000000000000000" pitchFamily="2" charset="0"/>
                <a:cs typeface="NikoshBAN" panose="02000000000000000000" pitchFamily="2" charset="0"/>
              </a:rPr>
              <a:t>ঝ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ত</a:t>
            </a:r>
            <a:r>
              <a:rPr lang="as-IN" sz="3600" dirty="0">
                <a:latin typeface="NikoshBAN" panose="02000000000000000000" pitchFamily="2" charset="0"/>
                <a:cs typeface="NikoshBAN" panose="02000000000000000000" pitchFamily="2" charset="0"/>
              </a:rPr>
              <a:t>ে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as-IN" sz="3600" dirty="0">
                <a:latin typeface="NikoshBAN" panose="02000000000000000000" pitchFamily="2" charset="0"/>
                <a:cs typeface="NikoshBAN" panose="02000000000000000000" pitchFamily="2" charset="0"/>
              </a:rPr>
              <a:t>প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া</a:t>
            </a:r>
            <a:r>
              <a:rPr lang="as-IN" sz="3600" dirty="0">
                <a:latin typeface="NikoshBAN" panose="02000000000000000000" pitchFamily="2" charset="0"/>
                <a:cs typeface="NikoshBAN" panose="02000000000000000000" pitchFamily="2" charset="0"/>
              </a:rPr>
              <a:t>র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ব</a:t>
            </a:r>
            <a:r>
              <a:rPr lang="as-IN" sz="3600" dirty="0">
                <a:latin typeface="NikoshBAN" panose="02000000000000000000" pitchFamily="2" charset="0"/>
                <a:cs typeface="NikoshBAN" panose="02000000000000000000" pitchFamily="2" charset="0"/>
              </a:rPr>
              <a:t>ে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as-IN" sz="3600" dirty="0">
                <a:latin typeface="NikoshBAN" panose="02000000000000000000" pitchFamily="2" charset="0"/>
                <a:cs typeface="NikoshBAN" panose="02000000000000000000" pitchFamily="2" charset="0"/>
              </a:rPr>
              <a:t>ও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as-IN" sz="3600" dirty="0">
                <a:latin typeface="NikoshBAN" panose="02000000000000000000" pitchFamily="2" charset="0"/>
                <a:cs typeface="NikoshBAN" panose="02000000000000000000" pitchFamily="2" charset="0"/>
              </a:rPr>
              <a:t>আ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ন</a:t>
            </a:r>
            <a:r>
              <a:rPr lang="as-IN" sz="3600" dirty="0">
                <a:latin typeface="NikoshBAN" panose="02000000000000000000" pitchFamily="2" charset="0"/>
                <a:cs typeface="NikoshBAN" panose="02000000000000000000" pitchFamily="2" charset="0"/>
              </a:rPr>
              <a:t>ন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্</a:t>
            </a:r>
            <a:r>
              <a:rPr lang="as-IN" sz="3600" dirty="0">
                <a:latin typeface="NikoshBAN" panose="02000000000000000000" pitchFamily="2" charset="0"/>
                <a:cs typeface="NikoshBAN" panose="02000000000000000000" pitchFamily="2" charset="0"/>
              </a:rPr>
              <a:t>দ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as-IN" sz="3600" dirty="0">
                <a:latin typeface="NikoshBAN" panose="02000000000000000000" pitchFamily="2" charset="0"/>
                <a:cs typeface="NikoshBAN" panose="02000000000000000000" pitchFamily="2" charset="0"/>
              </a:rPr>
              <a:t>ল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া</a:t>
            </a:r>
            <a:r>
              <a:rPr lang="as-IN" sz="3600" dirty="0">
                <a:latin typeface="NikoshBAN" panose="02000000000000000000" pitchFamily="2" charset="0"/>
                <a:cs typeface="NikoshBAN" panose="02000000000000000000" pitchFamily="2" charset="0"/>
              </a:rPr>
              <a:t>ভ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as-IN" sz="3600" dirty="0">
                <a:latin typeface="NikoshBAN" panose="02000000000000000000" pitchFamily="2" charset="0"/>
                <a:cs typeface="NikoshBAN" panose="02000000000000000000" pitchFamily="2" charset="0"/>
              </a:rPr>
              <a:t>ক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র</a:t>
            </a:r>
            <a:r>
              <a:rPr lang="as-IN" sz="3600" dirty="0">
                <a:latin typeface="NikoshBAN" panose="02000000000000000000" pitchFamily="2" charset="0"/>
                <a:cs typeface="NikoshBAN" panose="02000000000000000000" pitchFamily="2" charset="0"/>
              </a:rPr>
              <a:t>ত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ে </a:t>
            </a:r>
            <a:r>
              <a:rPr lang="as-IN" sz="3600" dirty="0">
                <a:latin typeface="NikoshBAN" panose="02000000000000000000" pitchFamily="2" charset="0"/>
                <a:cs typeface="NikoshBAN" panose="02000000000000000000" pitchFamily="2" charset="0"/>
              </a:rPr>
              <a:t>প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া</a:t>
            </a:r>
            <a:r>
              <a:rPr lang="as-IN" sz="3600" dirty="0">
                <a:latin typeface="NikoshBAN" panose="02000000000000000000" pitchFamily="2" charset="0"/>
                <a:cs typeface="NikoshBAN" panose="02000000000000000000" pitchFamily="2" charset="0"/>
              </a:rPr>
              <a:t>র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ব</a:t>
            </a:r>
            <a:r>
              <a:rPr lang="as-IN" sz="3600" dirty="0">
                <a:latin typeface="NikoshBAN" panose="02000000000000000000" pitchFamily="2" charset="0"/>
                <a:cs typeface="NikoshBAN" panose="02000000000000000000" pitchFamily="2" charset="0"/>
              </a:rPr>
              <a:t>ে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ACD4DF2D-1CF8-4069-AA2C-DD510A55BA17}"/>
              </a:ext>
            </a:extLst>
          </p:cNvPr>
          <p:cNvSpPr/>
          <p:nvPr/>
        </p:nvSpPr>
        <p:spPr>
          <a:xfrm>
            <a:off x="88493" y="3215149"/>
            <a:ext cx="12015019" cy="1474839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indent="-571500" algn="ctr">
              <a:buFont typeface="Wingdings" panose="05000000000000000000" pitchFamily="2" charset="2"/>
              <a:buChar char="v"/>
            </a:pPr>
            <a:r>
              <a:rPr lang="as-IN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ব</a:t>
            </a:r>
            <a:r>
              <a:rPr lang="en-US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ল</a:t>
            </a:r>
            <a:r>
              <a:rPr lang="as-IN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া</a:t>
            </a:r>
            <a:r>
              <a:rPr lang="en-US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</a:p>
          <a:p>
            <a:pPr marL="571500" indent="-571500" algn="ctr">
              <a:buFont typeface="Wingdings" panose="05000000000000000000" pitchFamily="2" charset="2"/>
              <a:buChar char="v"/>
            </a:pPr>
            <a:r>
              <a:rPr lang="en-US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১.</a:t>
            </a:r>
            <a:r>
              <a:rPr lang="as-IN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প</a:t>
            </a:r>
            <a:r>
              <a:rPr lang="en-US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াঠ ও পা</a:t>
            </a:r>
            <a:r>
              <a:rPr lang="as-IN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ঠ</a:t>
            </a:r>
            <a:r>
              <a:rPr lang="en-US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as-IN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ব</a:t>
            </a:r>
            <a:r>
              <a:rPr lang="en-US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হ</a:t>
            </a:r>
            <a:r>
              <a:rPr lang="as-IN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ি</a:t>
            </a:r>
            <a:r>
              <a:rPr lang="en-US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র্ভূত ছড়া ও কবিতা </a:t>
            </a:r>
            <a:r>
              <a:rPr lang="as-IN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আ</a:t>
            </a:r>
            <a:r>
              <a:rPr lang="en-US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ব</a:t>
            </a:r>
            <a:r>
              <a:rPr lang="as-IN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ৃ</a:t>
            </a:r>
            <a:r>
              <a:rPr lang="en-US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ত</a:t>
            </a:r>
            <a:r>
              <a:rPr lang="as-IN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্</a:t>
            </a:r>
            <a:r>
              <a:rPr lang="en-US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ত</a:t>
            </a:r>
            <a:r>
              <a:rPr lang="as-IN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ি</a:t>
            </a:r>
            <a:r>
              <a:rPr lang="en-US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as-IN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ক</a:t>
            </a:r>
            <a:r>
              <a:rPr lang="en-US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র</a:t>
            </a:r>
            <a:r>
              <a:rPr lang="as-IN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ত</a:t>
            </a:r>
            <a:r>
              <a:rPr lang="en-US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ে </a:t>
            </a:r>
            <a:r>
              <a:rPr lang="as-IN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প</a:t>
            </a:r>
            <a:r>
              <a:rPr lang="en-US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া</a:t>
            </a:r>
            <a:r>
              <a:rPr lang="as-IN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র</a:t>
            </a:r>
            <a:r>
              <a:rPr lang="en-US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ব</a:t>
            </a:r>
            <a:r>
              <a:rPr lang="as-IN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ে</a:t>
            </a:r>
            <a:r>
              <a:rPr lang="en-US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 ।</a:t>
            </a:r>
          </a:p>
          <a:p>
            <a:pPr algn="ctr"/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 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9FDC865-8718-498F-84CB-1DFE9FBC4435}"/>
              </a:ext>
            </a:extLst>
          </p:cNvPr>
          <p:cNvSpPr/>
          <p:nvPr/>
        </p:nvSpPr>
        <p:spPr>
          <a:xfrm>
            <a:off x="132738" y="4734232"/>
            <a:ext cx="11985522" cy="1622322"/>
          </a:xfrm>
          <a:prstGeom prst="rect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indent="-571500" algn="ctr">
              <a:buFont typeface="Wingdings" panose="05000000000000000000" pitchFamily="2" charset="2"/>
              <a:buChar char="v"/>
            </a:pPr>
            <a:r>
              <a:rPr lang="en-US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পড়া</a:t>
            </a:r>
          </a:p>
          <a:p>
            <a:pPr marL="571500" indent="-571500" algn="ctr">
              <a:buFont typeface="Wingdings" panose="05000000000000000000" pitchFamily="2" charset="2"/>
              <a:buChar char="v"/>
            </a:pPr>
            <a:r>
              <a:rPr lang="en-US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প্রমিত উচ্চারণে কবিতা পড়তে পারবে ।</a:t>
            </a:r>
          </a:p>
        </p:txBody>
      </p:sp>
    </p:spTree>
    <p:extLst>
      <p:ext uri="{BB962C8B-B14F-4D97-AF65-F5344CB8AC3E}">
        <p14:creationId xmlns:p14="http://schemas.microsoft.com/office/powerpoint/2010/main" val="41550220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2870C0BC-2DDF-488A-906F-A5E4611113DD}"/>
              </a:ext>
            </a:extLst>
          </p:cNvPr>
          <p:cNvSpPr/>
          <p:nvPr/>
        </p:nvSpPr>
        <p:spPr>
          <a:xfrm>
            <a:off x="0" y="0"/>
            <a:ext cx="5604387" cy="339212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71097DF7-92B3-4A52-BF67-0F90C45CCB23}"/>
              </a:ext>
            </a:extLst>
          </p:cNvPr>
          <p:cNvSpPr/>
          <p:nvPr/>
        </p:nvSpPr>
        <p:spPr>
          <a:xfrm>
            <a:off x="0" y="3524864"/>
            <a:ext cx="5648632" cy="333313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EC61227-E7B4-4B8C-87FA-D1A05B71FA3B}"/>
              </a:ext>
            </a:extLst>
          </p:cNvPr>
          <p:cNvSpPr txBox="1"/>
          <p:nvPr/>
        </p:nvSpPr>
        <p:spPr>
          <a:xfrm>
            <a:off x="250722" y="2610464"/>
            <a:ext cx="43753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আমি হব সকাল বেলার পা</a:t>
            </a:r>
            <a:r>
              <a:rPr lang="as-IN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খ</a:t>
            </a:r>
            <a:r>
              <a:rPr lang="en-US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ি 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7ABD0D0-2277-4836-88A2-BF949B9273CB}"/>
              </a:ext>
            </a:extLst>
          </p:cNvPr>
          <p:cNvSpPr/>
          <p:nvPr/>
        </p:nvSpPr>
        <p:spPr>
          <a:xfrm>
            <a:off x="5737123" y="0"/>
            <a:ext cx="6302477" cy="339212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9EAF038-75AD-4392-8BEB-A5F7D343F8E3}"/>
              </a:ext>
            </a:extLst>
          </p:cNvPr>
          <p:cNvSpPr txBox="1"/>
          <p:nvPr/>
        </p:nvSpPr>
        <p:spPr>
          <a:xfrm>
            <a:off x="7374194" y="2285999"/>
            <a:ext cx="370184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স</a:t>
            </a:r>
            <a:r>
              <a:rPr lang="as-IN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ব</a:t>
            </a:r>
            <a:r>
              <a:rPr lang="en-US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া</a:t>
            </a:r>
            <a:r>
              <a:rPr lang="as-IN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র</a:t>
            </a:r>
            <a:r>
              <a:rPr lang="en-US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as-IN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আ</a:t>
            </a:r>
            <a:r>
              <a:rPr lang="en-US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গ</a:t>
            </a:r>
            <a:r>
              <a:rPr lang="as-IN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ে</a:t>
            </a:r>
            <a:r>
              <a:rPr lang="en-US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as-IN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ক</a:t>
            </a:r>
            <a:r>
              <a:rPr lang="en-US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ু</a:t>
            </a:r>
            <a:r>
              <a:rPr lang="as-IN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স</a:t>
            </a:r>
            <a:r>
              <a:rPr lang="en-US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ু</a:t>
            </a:r>
            <a:r>
              <a:rPr lang="as-IN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ম</a:t>
            </a:r>
            <a:r>
              <a:rPr lang="en-US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বাগে</a:t>
            </a:r>
          </a:p>
          <a:p>
            <a:r>
              <a:rPr lang="en-US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 উঠব আমি ডাকি।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E1CA989D-F6FA-44B6-98DD-8AC38E70A44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68338" y="3510115"/>
            <a:ext cx="6266345" cy="3347885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BDAB6B4D-208B-467B-BB9A-95AEC80EF297}"/>
              </a:ext>
            </a:extLst>
          </p:cNvPr>
          <p:cNvSpPr txBox="1"/>
          <p:nvPr/>
        </p:nvSpPr>
        <p:spPr>
          <a:xfrm>
            <a:off x="1047137" y="5780782"/>
            <a:ext cx="4041058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latin typeface="NikoshBAN" panose="02000000000000000000" pitchFamily="2" charset="0"/>
                <a:cs typeface="NikoshBAN" panose="02000000000000000000" pitchFamily="2" charset="0"/>
              </a:rPr>
              <a:t>সূয</a:t>
            </a:r>
            <a:r>
              <a:rPr lang="as-IN" sz="3200" b="1" dirty="0">
                <a:latin typeface="NikoshBAN" panose="02000000000000000000" pitchFamily="2" charset="0"/>
                <a:cs typeface="NikoshBAN" panose="02000000000000000000" pitchFamily="2" charset="0"/>
              </a:rPr>
              <a:t>্</a:t>
            </a:r>
            <a:r>
              <a:rPr lang="en-US" sz="3200" b="1" dirty="0">
                <a:latin typeface="NikoshBAN" panose="02000000000000000000" pitchFamily="2" charset="0"/>
                <a:cs typeface="NikoshBAN" panose="02000000000000000000" pitchFamily="2" charset="0"/>
              </a:rPr>
              <a:t>য</a:t>
            </a:r>
            <a:r>
              <a:rPr lang="as-IN" sz="3200" b="1" dirty="0">
                <a:latin typeface="NikoshBAN" panose="02000000000000000000" pitchFamily="2" charset="0"/>
                <a:cs typeface="NikoshBAN" panose="02000000000000000000" pitchFamily="2" charset="0"/>
              </a:rPr>
              <a:t>ি</a:t>
            </a:r>
            <a:r>
              <a:rPr lang="en-US" sz="32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as-IN" sz="3200" b="1" dirty="0">
                <a:latin typeface="NikoshBAN" panose="02000000000000000000" pitchFamily="2" charset="0"/>
                <a:cs typeface="NikoshBAN" panose="02000000000000000000" pitchFamily="2" charset="0"/>
              </a:rPr>
              <a:t>ম</a:t>
            </a:r>
            <a:r>
              <a:rPr lang="en-US" sz="3200" b="1" dirty="0">
                <a:latin typeface="NikoshBAN" panose="02000000000000000000" pitchFamily="2" charset="0"/>
                <a:cs typeface="NikoshBAN" panose="02000000000000000000" pitchFamily="2" charset="0"/>
              </a:rPr>
              <a:t>া</a:t>
            </a:r>
            <a:r>
              <a:rPr lang="as-IN" sz="3200" b="1" dirty="0">
                <a:latin typeface="NikoshBAN" panose="02000000000000000000" pitchFamily="2" charset="0"/>
                <a:cs typeface="NikoshBAN" panose="02000000000000000000" pitchFamily="2" charset="0"/>
              </a:rPr>
              <a:t>ম</a:t>
            </a:r>
            <a:r>
              <a:rPr lang="en-US" sz="3200" b="1" dirty="0">
                <a:latin typeface="NikoshBAN" panose="02000000000000000000" pitchFamily="2" charset="0"/>
                <a:cs typeface="NikoshBAN" panose="02000000000000000000" pitchFamily="2" charset="0"/>
              </a:rPr>
              <a:t>া </a:t>
            </a:r>
            <a:r>
              <a:rPr lang="as-IN" sz="3200" b="1" dirty="0">
                <a:latin typeface="NikoshBAN" panose="02000000000000000000" pitchFamily="2" charset="0"/>
                <a:cs typeface="NikoshBAN" panose="02000000000000000000" pitchFamily="2" charset="0"/>
              </a:rPr>
              <a:t>জ</a:t>
            </a:r>
            <a:r>
              <a:rPr lang="en-US" sz="3200" b="1" dirty="0">
                <a:latin typeface="NikoshBAN" panose="02000000000000000000" pitchFamily="2" charset="0"/>
                <a:cs typeface="NikoshBAN" panose="02000000000000000000" pitchFamily="2" charset="0"/>
              </a:rPr>
              <a:t>া</a:t>
            </a:r>
            <a:r>
              <a:rPr lang="as-IN" sz="3200" b="1" dirty="0">
                <a:latin typeface="NikoshBAN" panose="02000000000000000000" pitchFamily="2" charset="0"/>
                <a:cs typeface="NikoshBAN" panose="02000000000000000000" pitchFamily="2" charset="0"/>
              </a:rPr>
              <a:t>গ</a:t>
            </a:r>
            <a:r>
              <a:rPr lang="en-US" sz="3200" b="1" dirty="0">
                <a:latin typeface="NikoshBAN" panose="02000000000000000000" pitchFamily="2" charset="0"/>
                <a:cs typeface="NikoshBAN" panose="02000000000000000000" pitchFamily="2" charset="0"/>
              </a:rPr>
              <a:t>া</a:t>
            </a:r>
            <a:r>
              <a:rPr lang="as-IN" sz="3200" b="1" dirty="0">
                <a:latin typeface="NikoshBAN" panose="02000000000000000000" pitchFamily="2" charset="0"/>
                <a:cs typeface="NikoshBAN" panose="02000000000000000000" pitchFamily="2" charset="0"/>
              </a:rPr>
              <a:t>র</a:t>
            </a:r>
            <a:r>
              <a:rPr lang="en-US" sz="32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as-IN" sz="3200" b="1" dirty="0">
                <a:latin typeface="NikoshBAN" panose="02000000000000000000" pitchFamily="2" charset="0"/>
                <a:cs typeface="NikoshBAN" panose="02000000000000000000" pitchFamily="2" charset="0"/>
              </a:rPr>
              <a:t>আ</a:t>
            </a:r>
            <a:r>
              <a:rPr lang="en-US" sz="3200" b="1" dirty="0">
                <a:latin typeface="NikoshBAN" panose="02000000000000000000" pitchFamily="2" charset="0"/>
                <a:cs typeface="NikoshBAN" panose="02000000000000000000" pitchFamily="2" charset="0"/>
              </a:rPr>
              <a:t>গ</a:t>
            </a:r>
            <a:r>
              <a:rPr lang="as-IN" sz="3200" b="1" dirty="0">
                <a:latin typeface="NikoshBAN" panose="02000000000000000000" pitchFamily="2" charset="0"/>
                <a:cs typeface="NikoshBAN" panose="02000000000000000000" pitchFamily="2" charset="0"/>
              </a:rPr>
              <a:t>ে</a:t>
            </a:r>
            <a:r>
              <a:rPr lang="en-US" sz="32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</a:p>
          <a:p>
            <a:r>
              <a:rPr lang="as-IN" sz="3200" b="1" dirty="0">
                <a:latin typeface="NikoshBAN" panose="02000000000000000000" pitchFamily="2" charset="0"/>
                <a:cs typeface="NikoshBAN" panose="02000000000000000000" pitchFamily="2" charset="0"/>
              </a:rPr>
              <a:t>উ</a:t>
            </a:r>
            <a:r>
              <a:rPr lang="en-US" sz="3200" b="1" dirty="0">
                <a:latin typeface="NikoshBAN" panose="02000000000000000000" pitchFamily="2" charset="0"/>
                <a:cs typeface="NikoshBAN" panose="02000000000000000000" pitchFamily="2" charset="0"/>
              </a:rPr>
              <a:t>ঠব আমি জেগে,</a:t>
            </a:r>
            <a:endParaRPr lang="en-US" sz="36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1D51A9B4-637B-4D66-B87C-60E40437E834}"/>
              </a:ext>
            </a:extLst>
          </p:cNvPr>
          <p:cNvSpPr txBox="1"/>
          <p:nvPr/>
        </p:nvSpPr>
        <p:spPr>
          <a:xfrm>
            <a:off x="7329949" y="5657671"/>
            <a:ext cx="364285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হ</a:t>
            </a:r>
            <a:r>
              <a:rPr lang="as-IN" sz="3600" dirty="0">
                <a:latin typeface="NikoshBAN" panose="02000000000000000000" pitchFamily="2" charset="0"/>
                <a:cs typeface="NikoshBAN" panose="02000000000000000000" pitchFamily="2" charset="0"/>
              </a:rPr>
              <a:t>য়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ন</a:t>
            </a:r>
            <a:r>
              <a:rPr lang="as-IN" sz="3600" dirty="0">
                <a:latin typeface="NikoshBAN" panose="02000000000000000000" pitchFamily="2" charset="0"/>
                <a:cs typeface="NikoshBAN" panose="02000000000000000000" pitchFamily="2" charset="0"/>
              </a:rPr>
              <a:t>ি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সকাল,ঘুমো এ</a:t>
            </a:r>
            <a:r>
              <a:rPr lang="as-IN" sz="3600" dirty="0">
                <a:latin typeface="NikoshBAN" panose="02000000000000000000" pitchFamily="2" charset="0"/>
                <a:cs typeface="NikoshBAN" panose="02000000000000000000" pitchFamily="2" charset="0"/>
              </a:rPr>
              <a:t>খ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ন,</a:t>
            </a:r>
          </a:p>
          <a:p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মা বল</a:t>
            </a:r>
            <a:r>
              <a:rPr lang="as-IN" sz="3600" dirty="0">
                <a:latin typeface="NikoshBAN" panose="02000000000000000000" pitchFamily="2" charset="0"/>
                <a:cs typeface="NikoshBAN" panose="02000000000000000000" pitchFamily="2" charset="0"/>
              </a:rPr>
              <a:t>ব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ে</a:t>
            </a:r>
            <a:r>
              <a:rPr lang="as-IN" sz="3600" dirty="0">
                <a:latin typeface="NikoshBAN" panose="02000000000000000000" pitchFamily="2" charset="0"/>
                <a:cs typeface="NikoshBAN" panose="02000000000000000000" pitchFamily="2" charset="0"/>
              </a:rPr>
              <a:t>ন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as-IN" sz="3600" dirty="0">
                <a:latin typeface="NikoshBAN" panose="02000000000000000000" pitchFamily="2" charset="0"/>
                <a:cs typeface="NikoshBAN" panose="02000000000000000000" pitchFamily="2" charset="0"/>
              </a:rPr>
              <a:t>র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ে</a:t>
            </a:r>
            <a:r>
              <a:rPr lang="as-IN" sz="3600" dirty="0">
                <a:latin typeface="NikoshBAN" panose="02000000000000000000" pitchFamily="2" charset="0"/>
                <a:cs typeface="NikoshBAN" panose="02000000000000000000" pitchFamily="2" charset="0"/>
              </a:rPr>
              <a:t>গ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ে ।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2150E51F-0255-4AF3-82E2-F9279184F1D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585588" cy="2603604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190F0B09-FE70-4D69-863F-29A08C78AD5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51871" y="0"/>
            <a:ext cx="6282813" cy="2271252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655F0525-9C41-40B9-BD5A-535BE6E59FC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25614" y="3480621"/>
            <a:ext cx="6179573" cy="2168012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99BB4C56-3115-4DEA-804A-52F8C1D3817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569110"/>
            <a:ext cx="5648632" cy="22122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25705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7" grpId="0"/>
      <p:bldP spid="9" grpId="0"/>
      <p:bldP spid="10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A8D310E8-A721-40FF-BA08-200521D2693F}"/>
              </a:ext>
            </a:extLst>
          </p:cNvPr>
          <p:cNvSpPr txBox="1"/>
          <p:nvPr/>
        </p:nvSpPr>
        <p:spPr>
          <a:xfrm>
            <a:off x="3893574" y="353962"/>
            <a:ext cx="300867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এক</a:t>
            </a:r>
            <a:r>
              <a:rPr lang="as-IN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ট</a:t>
            </a:r>
            <a:r>
              <a:rPr lang="en-US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ি </a:t>
            </a:r>
            <a:r>
              <a:rPr lang="as-IN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আ</a:t>
            </a:r>
            <a:r>
              <a:rPr lang="en-US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বৃত্তি শুনিঃ </a:t>
            </a:r>
          </a:p>
        </p:txBody>
      </p:sp>
      <p:pic>
        <p:nvPicPr>
          <p:cNvPr id="6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293C46FB-0C59-41A9-B7D6-C560A459A1F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5791200" y="3124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40990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138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E45EA051-CE45-444A-A240-8B56BA4AD483}"/>
              </a:ext>
            </a:extLst>
          </p:cNvPr>
          <p:cNvSpPr txBox="1"/>
          <p:nvPr/>
        </p:nvSpPr>
        <p:spPr>
          <a:xfrm>
            <a:off x="103239" y="339213"/>
            <a:ext cx="949796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dirty="0">
                <a:latin typeface="NikoshBAN" panose="02000000000000000000" pitchFamily="2" charset="0"/>
                <a:cs typeface="NikoshBAN" panose="02000000000000000000" pitchFamily="2" charset="0"/>
              </a:rPr>
              <a:t>                 প</a:t>
            </a:r>
            <a:r>
              <a:rPr lang="as-IN" sz="4400" b="1" dirty="0">
                <a:latin typeface="NikoshBAN" panose="02000000000000000000" pitchFamily="2" charset="0"/>
                <a:cs typeface="NikoshBAN" panose="02000000000000000000" pitchFamily="2" charset="0"/>
              </a:rPr>
              <a:t>া</a:t>
            </a:r>
            <a:r>
              <a:rPr lang="en-US" sz="4400" b="1" dirty="0">
                <a:latin typeface="NikoshBAN" panose="02000000000000000000" pitchFamily="2" charset="0"/>
                <a:cs typeface="NikoshBAN" panose="02000000000000000000" pitchFamily="2" charset="0"/>
              </a:rPr>
              <a:t>ঠ</a:t>
            </a:r>
            <a:r>
              <a:rPr lang="as-IN" sz="4400" b="1" dirty="0">
                <a:latin typeface="NikoshBAN" panose="02000000000000000000" pitchFamily="2" charset="0"/>
                <a:cs typeface="NikoshBAN" panose="02000000000000000000" pitchFamily="2" charset="0"/>
              </a:rPr>
              <a:t>্</a:t>
            </a:r>
            <a:r>
              <a:rPr lang="en-US" sz="4400" b="1" dirty="0">
                <a:latin typeface="NikoshBAN" panose="02000000000000000000" pitchFamily="2" charset="0"/>
                <a:cs typeface="NikoshBAN" panose="02000000000000000000" pitchFamily="2" charset="0"/>
              </a:rPr>
              <a:t>য </a:t>
            </a:r>
            <a:r>
              <a:rPr lang="as-IN" sz="4400" b="1" dirty="0">
                <a:latin typeface="NikoshBAN" panose="02000000000000000000" pitchFamily="2" charset="0"/>
                <a:cs typeface="NikoshBAN" panose="02000000000000000000" pitchFamily="2" charset="0"/>
              </a:rPr>
              <a:t>ব</a:t>
            </a:r>
            <a:r>
              <a:rPr lang="en-US" sz="4400" b="1" dirty="0">
                <a:latin typeface="NikoshBAN" panose="02000000000000000000" pitchFamily="2" charset="0"/>
                <a:cs typeface="NikoshBAN" panose="02000000000000000000" pitchFamily="2" charset="0"/>
              </a:rPr>
              <a:t>ই</a:t>
            </a:r>
            <a:r>
              <a:rPr lang="as-IN" sz="4400" b="1" dirty="0">
                <a:latin typeface="NikoshBAN" panose="02000000000000000000" pitchFamily="2" charset="0"/>
                <a:cs typeface="NikoshBAN" panose="02000000000000000000" pitchFamily="2" charset="0"/>
              </a:rPr>
              <a:t>য়</a:t>
            </a:r>
            <a:r>
              <a:rPr lang="en-US" sz="4400" b="1" dirty="0">
                <a:latin typeface="NikoshBAN" panose="02000000000000000000" pitchFamily="2" charset="0"/>
                <a:cs typeface="NikoshBAN" panose="02000000000000000000" pitchFamily="2" charset="0"/>
              </a:rPr>
              <a:t>ে</a:t>
            </a:r>
            <a:r>
              <a:rPr lang="as-IN" sz="4400" b="1" dirty="0">
                <a:latin typeface="NikoshBAN" panose="02000000000000000000" pitchFamily="2" charset="0"/>
                <a:cs typeface="NikoshBAN" panose="02000000000000000000" pitchFamily="2" charset="0"/>
              </a:rPr>
              <a:t>র</a:t>
            </a:r>
            <a:r>
              <a:rPr lang="en-US" sz="44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as-IN" sz="4400" b="1" dirty="0">
                <a:latin typeface="NikoshBAN" panose="02000000000000000000" pitchFamily="2" charset="0"/>
                <a:cs typeface="NikoshBAN" panose="02000000000000000000" pitchFamily="2" charset="0"/>
              </a:rPr>
              <a:t>২</a:t>
            </a:r>
            <a:r>
              <a:rPr lang="en-US" sz="4400" b="1" dirty="0">
                <a:latin typeface="NikoshBAN" panose="02000000000000000000" pitchFamily="2" charset="0"/>
                <a:cs typeface="NikoshBAN" panose="02000000000000000000" pitchFamily="2" charset="0"/>
              </a:rPr>
              <a:t>০ </a:t>
            </a:r>
            <a:r>
              <a:rPr lang="as-IN" sz="4400" b="1" dirty="0">
                <a:latin typeface="NikoshBAN" panose="02000000000000000000" pitchFamily="2" charset="0"/>
                <a:cs typeface="NikoshBAN" panose="02000000000000000000" pitchFamily="2" charset="0"/>
              </a:rPr>
              <a:t>ন</a:t>
            </a:r>
            <a:r>
              <a:rPr lang="en-US" sz="4400" b="1" dirty="0">
                <a:latin typeface="NikoshBAN" panose="02000000000000000000" pitchFamily="2" charset="0"/>
                <a:cs typeface="NikoshBAN" panose="02000000000000000000" pitchFamily="2" charset="0"/>
              </a:rPr>
              <a:t>ং </a:t>
            </a:r>
            <a:r>
              <a:rPr lang="as-IN" sz="4400" b="1" dirty="0">
                <a:latin typeface="NikoshBAN" panose="02000000000000000000" pitchFamily="2" charset="0"/>
                <a:cs typeface="NikoshBAN" panose="02000000000000000000" pitchFamily="2" charset="0"/>
              </a:rPr>
              <a:t>প</a:t>
            </a:r>
            <a:r>
              <a:rPr lang="en-US" sz="4400" b="1" dirty="0">
                <a:latin typeface="NikoshBAN" panose="02000000000000000000" pitchFamily="2" charset="0"/>
                <a:cs typeface="NikoshBAN" panose="02000000000000000000" pitchFamily="2" charset="0"/>
              </a:rPr>
              <a:t>ৃষ</a:t>
            </a:r>
            <a:r>
              <a:rPr lang="as-IN" sz="4400" b="1" dirty="0">
                <a:latin typeface="NikoshBAN" panose="02000000000000000000" pitchFamily="2" charset="0"/>
                <a:cs typeface="NikoshBAN" panose="02000000000000000000" pitchFamily="2" charset="0"/>
              </a:rPr>
              <a:t>্</a:t>
            </a:r>
            <a:r>
              <a:rPr lang="en-US" sz="4400" b="1" dirty="0">
                <a:latin typeface="NikoshBAN" panose="02000000000000000000" pitchFamily="2" charset="0"/>
                <a:cs typeface="NikoshBAN" panose="02000000000000000000" pitchFamily="2" charset="0"/>
              </a:rPr>
              <a:t>ট</a:t>
            </a:r>
            <a:r>
              <a:rPr lang="as-IN" sz="4400" b="1" dirty="0">
                <a:latin typeface="NikoshBAN" panose="02000000000000000000" pitchFamily="2" charset="0"/>
                <a:cs typeface="NikoshBAN" panose="02000000000000000000" pitchFamily="2" charset="0"/>
              </a:rPr>
              <a:t>া</a:t>
            </a:r>
            <a:r>
              <a:rPr lang="en-US" sz="44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as-IN" sz="4400" b="1" dirty="0">
                <a:latin typeface="NikoshBAN" panose="02000000000000000000" pitchFamily="2" charset="0"/>
                <a:cs typeface="NikoshBAN" panose="02000000000000000000" pitchFamily="2" charset="0"/>
              </a:rPr>
              <a:t>দ</a:t>
            </a:r>
            <a:r>
              <a:rPr lang="en-US" sz="4400" b="1" dirty="0">
                <a:latin typeface="NikoshBAN" panose="02000000000000000000" pitchFamily="2" charset="0"/>
                <a:cs typeface="NikoshBAN" panose="02000000000000000000" pitchFamily="2" charset="0"/>
              </a:rPr>
              <a:t>েখিঃ 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7F9F1B1-EE09-431E-9ED3-F9EA83BF7F02}"/>
              </a:ext>
            </a:extLst>
          </p:cNvPr>
          <p:cNvSpPr txBox="1"/>
          <p:nvPr/>
        </p:nvSpPr>
        <p:spPr>
          <a:xfrm>
            <a:off x="147484" y="1445342"/>
            <a:ext cx="9276735" cy="60016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s-IN" sz="4800" b="1" dirty="0">
                <a:latin typeface="NikoshBAN" panose="02000000000000000000" pitchFamily="2" charset="0"/>
                <a:cs typeface="NikoshBAN" panose="02000000000000000000" pitchFamily="2" charset="0"/>
              </a:rPr>
              <a:t>আ</a:t>
            </a:r>
            <a:r>
              <a:rPr lang="en-US" sz="4800" b="1" dirty="0">
                <a:latin typeface="NikoshBAN" panose="02000000000000000000" pitchFamily="2" charset="0"/>
                <a:cs typeface="NikoshBAN" panose="02000000000000000000" pitchFamily="2" charset="0"/>
              </a:rPr>
              <a:t>ম</a:t>
            </a:r>
            <a:r>
              <a:rPr lang="as-IN" sz="4800" b="1" dirty="0">
                <a:latin typeface="NikoshBAN" panose="02000000000000000000" pitchFamily="2" charset="0"/>
                <a:cs typeface="NikoshBAN" panose="02000000000000000000" pitchFamily="2" charset="0"/>
              </a:rPr>
              <a:t>ি</a:t>
            </a:r>
            <a:r>
              <a:rPr lang="en-US" sz="48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as-IN" sz="4800" b="1" dirty="0">
                <a:latin typeface="NikoshBAN" panose="02000000000000000000" pitchFamily="2" charset="0"/>
                <a:cs typeface="NikoshBAN" panose="02000000000000000000" pitchFamily="2" charset="0"/>
              </a:rPr>
              <a:t>হ</a:t>
            </a:r>
            <a:r>
              <a:rPr lang="en-US" sz="4800" b="1" dirty="0">
                <a:latin typeface="NikoshBAN" panose="02000000000000000000" pitchFamily="2" charset="0"/>
                <a:cs typeface="NikoshBAN" panose="02000000000000000000" pitchFamily="2" charset="0"/>
              </a:rPr>
              <a:t>ব</a:t>
            </a:r>
          </a:p>
          <a:p>
            <a:pPr algn="ctr"/>
            <a:r>
              <a:rPr lang="en-US" sz="4800" b="1" dirty="0">
                <a:latin typeface="NikoshBAN" panose="02000000000000000000" pitchFamily="2" charset="0"/>
                <a:cs typeface="NikoshBAN" panose="02000000000000000000" pitchFamily="2" charset="0"/>
              </a:rPr>
              <a:t>কাজী নজ</a:t>
            </a:r>
            <a:r>
              <a:rPr lang="as-IN" sz="4800" b="1" dirty="0">
                <a:latin typeface="NikoshBAN" panose="02000000000000000000" pitchFamily="2" charset="0"/>
                <a:cs typeface="NikoshBAN" panose="02000000000000000000" pitchFamily="2" charset="0"/>
              </a:rPr>
              <a:t>র</a:t>
            </a:r>
            <a:r>
              <a:rPr lang="en-US" sz="4800" b="1" dirty="0">
                <a:latin typeface="NikoshBAN" panose="02000000000000000000" pitchFamily="2" charset="0"/>
                <a:cs typeface="NikoshBAN" panose="02000000000000000000" pitchFamily="2" charset="0"/>
              </a:rPr>
              <a:t>ু</a:t>
            </a:r>
            <a:r>
              <a:rPr lang="as-IN" sz="4800" b="1" dirty="0">
                <a:latin typeface="NikoshBAN" panose="02000000000000000000" pitchFamily="2" charset="0"/>
                <a:cs typeface="NikoshBAN" panose="02000000000000000000" pitchFamily="2" charset="0"/>
              </a:rPr>
              <a:t>ল</a:t>
            </a:r>
            <a:r>
              <a:rPr lang="en-US" sz="48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as-IN" sz="4800" b="1" dirty="0">
                <a:latin typeface="NikoshBAN" panose="02000000000000000000" pitchFamily="2" charset="0"/>
                <a:cs typeface="NikoshBAN" panose="02000000000000000000" pitchFamily="2" charset="0"/>
              </a:rPr>
              <a:t>ই</a:t>
            </a:r>
            <a:r>
              <a:rPr lang="en-US" sz="4800" b="1" dirty="0">
                <a:latin typeface="NikoshBAN" panose="02000000000000000000" pitchFamily="2" charset="0"/>
                <a:cs typeface="NikoshBAN" panose="02000000000000000000" pitchFamily="2" charset="0"/>
              </a:rPr>
              <a:t>সলাম</a:t>
            </a:r>
          </a:p>
          <a:p>
            <a:pPr algn="ctr"/>
            <a:r>
              <a:rPr lang="en-US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আ</a:t>
            </a:r>
            <a:r>
              <a:rPr lang="as-IN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ম</a:t>
            </a:r>
            <a:r>
              <a:rPr lang="en-US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ি </a:t>
            </a:r>
            <a:r>
              <a:rPr lang="as-IN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হ</a:t>
            </a:r>
            <a:r>
              <a:rPr lang="en-US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ব </a:t>
            </a:r>
            <a:r>
              <a:rPr lang="as-IN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স</a:t>
            </a:r>
            <a:r>
              <a:rPr lang="en-US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ক</a:t>
            </a:r>
            <a:r>
              <a:rPr lang="as-IN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া</a:t>
            </a:r>
            <a:r>
              <a:rPr lang="en-US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ল </a:t>
            </a:r>
            <a:r>
              <a:rPr lang="as-IN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ব</a:t>
            </a:r>
            <a:r>
              <a:rPr lang="en-US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ে</a:t>
            </a:r>
            <a:r>
              <a:rPr lang="as-IN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ল</a:t>
            </a:r>
            <a:r>
              <a:rPr lang="en-US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া</a:t>
            </a:r>
            <a:r>
              <a:rPr lang="as-IN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র</a:t>
            </a:r>
            <a:r>
              <a:rPr lang="en-US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as-IN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প</a:t>
            </a:r>
            <a:r>
              <a:rPr lang="en-US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াখি</a:t>
            </a:r>
          </a:p>
          <a:p>
            <a:pPr algn="ctr"/>
            <a:r>
              <a:rPr lang="en-US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as-IN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স</a:t>
            </a:r>
            <a:r>
              <a:rPr lang="en-US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ব</a:t>
            </a:r>
            <a:r>
              <a:rPr lang="as-IN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া</a:t>
            </a:r>
            <a:r>
              <a:rPr lang="en-US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র </a:t>
            </a:r>
            <a:r>
              <a:rPr lang="as-IN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আ</a:t>
            </a:r>
            <a:r>
              <a:rPr lang="en-US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গ</a:t>
            </a:r>
            <a:r>
              <a:rPr lang="as-IN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ে</a:t>
            </a:r>
            <a:r>
              <a:rPr lang="en-US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as-IN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ক</a:t>
            </a:r>
            <a:r>
              <a:rPr lang="en-US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ু</a:t>
            </a:r>
            <a:r>
              <a:rPr lang="as-IN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স</a:t>
            </a:r>
            <a:r>
              <a:rPr lang="en-US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ু</a:t>
            </a:r>
            <a:r>
              <a:rPr lang="as-IN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ম</a:t>
            </a:r>
            <a:r>
              <a:rPr lang="en-US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বাগে</a:t>
            </a:r>
          </a:p>
          <a:p>
            <a:pPr algn="ctr"/>
            <a:r>
              <a:rPr lang="en-US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          উঠব আমি ডা</a:t>
            </a:r>
            <a:r>
              <a:rPr lang="as-IN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ক</a:t>
            </a:r>
            <a:r>
              <a:rPr lang="en-US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ি ।</a:t>
            </a:r>
          </a:p>
          <a:p>
            <a:pPr algn="ctr"/>
            <a:r>
              <a:rPr lang="en-US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সূয</a:t>
            </a:r>
            <a:r>
              <a:rPr lang="as-IN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্</a:t>
            </a:r>
            <a:r>
              <a:rPr lang="en-US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য</a:t>
            </a:r>
            <a:r>
              <a:rPr lang="as-IN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ি</a:t>
            </a:r>
            <a:r>
              <a:rPr lang="en-US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as-IN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ম</a:t>
            </a:r>
            <a:r>
              <a:rPr lang="en-US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া</a:t>
            </a:r>
            <a:r>
              <a:rPr lang="as-IN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ম</a:t>
            </a:r>
            <a:r>
              <a:rPr lang="en-US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া </a:t>
            </a:r>
            <a:r>
              <a:rPr lang="as-IN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জ</a:t>
            </a:r>
            <a:r>
              <a:rPr lang="en-US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া</a:t>
            </a:r>
            <a:r>
              <a:rPr lang="as-IN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গ</a:t>
            </a:r>
            <a:r>
              <a:rPr lang="en-US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া</a:t>
            </a:r>
            <a:r>
              <a:rPr lang="as-IN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র</a:t>
            </a:r>
            <a:r>
              <a:rPr lang="en-US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as-IN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আ</a:t>
            </a:r>
            <a:r>
              <a:rPr lang="en-US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গ</a:t>
            </a:r>
            <a:r>
              <a:rPr lang="as-IN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ে</a:t>
            </a:r>
            <a:r>
              <a:rPr lang="en-US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</a:p>
          <a:p>
            <a:pPr algn="ctr"/>
            <a:r>
              <a:rPr lang="en-US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          উঠব আমি জেগে,</a:t>
            </a:r>
          </a:p>
          <a:p>
            <a:pPr algn="ctr"/>
            <a:r>
              <a:rPr lang="en-US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হয়নি সকাল ,ঘুমো এখন,</a:t>
            </a:r>
          </a:p>
          <a:p>
            <a:pPr algn="ctr"/>
            <a:r>
              <a:rPr lang="en-US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           মা বল</a:t>
            </a:r>
            <a:r>
              <a:rPr lang="as-IN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ব</a:t>
            </a:r>
            <a:r>
              <a:rPr lang="en-US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ে</a:t>
            </a:r>
            <a:r>
              <a:rPr lang="as-IN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ন</a:t>
            </a:r>
            <a:r>
              <a:rPr lang="en-US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as-IN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র</a:t>
            </a:r>
            <a:r>
              <a:rPr lang="en-US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ে</a:t>
            </a:r>
            <a:r>
              <a:rPr lang="as-IN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গ</a:t>
            </a:r>
            <a:r>
              <a:rPr lang="en-US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ে । </a:t>
            </a:r>
          </a:p>
          <a:p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426503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>
        <p14:honeycomb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09215D46-737C-4803-9B8D-3BF003321EF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1038" y="1135626"/>
            <a:ext cx="11864150" cy="5677224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EC2AEA3A-5F89-4535-BA04-DED5DD064CEA}"/>
              </a:ext>
            </a:extLst>
          </p:cNvPr>
          <p:cNvSpPr/>
          <p:nvPr/>
        </p:nvSpPr>
        <p:spPr>
          <a:xfrm>
            <a:off x="162232" y="147484"/>
            <a:ext cx="9129252" cy="943897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4400" dirty="0">
                <a:latin typeface="NikoshBAN" panose="02000000000000000000" pitchFamily="2" charset="0"/>
                <a:cs typeface="NikoshBAN" panose="02000000000000000000" pitchFamily="2" charset="0"/>
              </a:rPr>
              <a:t>শিক</a:t>
            </a:r>
            <a:r>
              <a:rPr lang="as-IN" sz="4400" dirty="0">
                <a:latin typeface="NikoshBAN" panose="02000000000000000000" pitchFamily="2" charset="0"/>
                <a:cs typeface="NikoshBAN" panose="02000000000000000000" pitchFamily="2" charset="0"/>
              </a:rPr>
              <a:t>্</a:t>
            </a:r>
            <a:r>
              <a:rPr lang="en-US" sz="4400" dirty="0">
                <a:latin typeface="NikoshBAN" panose="02000000000000000000" pitchFamily="2" charset="0"/>
                <a:cs typeface="NikoshBAN" panose="02000000000000000000" pitchFamily="2" charset="0"/>
              </a:rPr>
              <a:t>ষকের সাথে স</a:t>
            </a:r>
            <a:r>
              <a:rPr lang="as-IN" sz="4400" dirty="0">
                <a:latin typeface="NikoshBAN" panose="02000000000000000000" pitchFamily="2" charset="0"/>
                <a:cs typeface="NikoshBAN" panose="02000000000000000000" pitchFamily="2" charset="0"/>
              </a:rPr>
              <a:t>ম</a:t>
            </a:r>
            <a:r>
              <a:rPr lang="en-US" sz="4400" dirty="0">
                <a:latin typeface="NikoshBAN" panose="02000000000000000000" pitchFamily="2" charset="0"/>
                <a:cs typeface="NikoshBAN" panose="02000000000000000000" pitchFamily="2" charset="0"/>
              </a:rPr>
              <a:t>স্বরে পা</a:t>
            </a:r>
            <a:r>
              <a:rPr lang="as-IN" sz="4400" dirty="0">
                <a:latin typeface="NikoshBAN" panose="02000000000000000000" pitchFamily="2" charset="0"/>
                <a:cs typeface="NikoshBAN" panose="02000000000000000000" pitchFamily="2" charset="0"/>
              </a:rPr>
              <a:t>ঠ</a:t>
            </a:r>
            <a:r>
              <a:rPr lang="en-US" sz="4400" dirty="0">
                <a:latin typeface="NikoshBAN" panose="02000000000000000000" pitchFamily="2" charset="0"/>
                <a:cs typeface="NikoshBAN" panose="02000000000000000000" pitchFamily="2" charset="0"/>
              </a:rPr>
              <a:t>ঃ</a:t>
            </a:r>
          </a:p>
        </p:txBody>
      </p:sp>
    </p:spTree>
    <p:extLst>
      <p:ext uri="{BB962C8B-B14F-4D97-AF65-F5344CB8AC3E}">
        <p14:creationId xmlns:p14="http://schemas.microsoft.com/office/powerpoint/2010/main" val="328970247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08D09F71-BD6B-4887-B57F-CB445DBB1F26}"/>
              </a:ext>
            </a:extLst>
          </p:cNvPr>
          <p:cNvSpPr/>
          <p:nvPr/>
        </p:nvSpPr>
        <p:spPr>
          <a:xfrm>
            <a:off x="0" y="0"/>
            <a:ext cx="6312310" cy="811161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5400" b="1" dirty="0">
                <a:latin typeface="NikoshBAN" panose="02000000000000000000" pitchFamily="2" charset="0"/>
                <a:cs typeface="NikoshBAN" panose="02000000000000000000" pitchFamily="2" charset="0"/>
              </a:rPr>
              <a:t>শব্দের সাথে পরিচিতি 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33EAE31E-439F-490F-971C-3051B575211D}"/>
              </a:ext>
            </a:extLst>
          </p:cNvPr>
          <p:cNvSpPr/>
          <p:nvPr/>
        </p:nvSpPr>
        <p:spPr>
          <a:xfrm>
            <a:off x="221226" y="1253613"/>
            <a:ext cx="9733935" cy="4866968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BFC0369-98B9-4D86-A148-29C9DAE8D624}"/>
              </a:ext>
            </a:extLst>
          </p:cNvPr>
          <p:cNvSpPr txBox="1"/>
          <p:nvPr/>
        </p:nvSpPr>
        <p:spPr>
          <a:xfrm>
            <a:off x="383459" y="1283108"/>
            <a:ext cx="150433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b="1" dirty="0">
                <a:latin typeface="NikoshBAN" panose="02000000000000000000" pitchFamily="2" charset="0"/>
                <a:cs typeface="NikoshBAN" panose="02000000000000000000" pitchFamily="2" charset="0"/>
              </a:rPr>
              <a:t>কুসুম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CB30AA1-A4E6-4BFF-A28A-5372E6808723}"/>
              </a:ext>
            </a:extLst>
          </p:cNvPr>
          <p:cNvSpPr txBox="1"/>
          <p:nvPr/>
        </p:nvSpPr>
        <p:spPr>
          <a:xfrm>
            <a:off x="250722" y="3052916"/>
            <a:ext cx="1401097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600" b="1" dirty="0">
                <a:latin typeface="NikoshBAN" panose="02000000000000000000" pitchFamily="2" charset="0"/>
                <a:cs typeface="NikoshBAN" panose="02000000000000000000" pitchFamily="2" charset="0"/>
              </a:rPr>
              <a:t>বাগ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527353F-6629-4CD7-96D8-E9225356F25A}"/>
              </a:ext>
            </a:extLst>
          </p:cNvPr>
          <p:cNvSpPr txBox="1"/>
          <p:nvPr/>
        </p:nvSpPr>
        <p:spPr>
          <a:xfrm>
            <a:off x="221226" y="4837471"/>
            <a:ext cx="143059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b="1" dirty="0">
                <a:latin typeface="NikoshBAN" panose="02000000000000000000" pitchFamily="2" charset="0"/>
                <a:cs typeface="NikoshBAN" panose="02000000000000000000" pitchFamily="2" charset="0"/>
              </a:rPr>
              <a:t>স</a:t>
            </a:r>
            <a:r>
              <a:rPr lang="as-IN" sz="6000" b="1" dirty="0">
                <a:latin typeface="NikoshBAN" panose="02000000000000000000" pitchFamily="2" charset="0"/>
                <a:cs typeface="NikoshBAN" panose="02000000000000000000" pitchFamily="2" charset="0"/>
              </a:rPr>
              <a:t>ূ</a:t>
            </a:r>
            <a:r>
              <a:rPr lang="en-US" sz="6000" b="1" dirty="0">
                <a:latin typeface="NikoshBAN" panose="02000000000000000000" pitchFamily="2" charset="0"/>
                <a:cs typeface="NikoshBAN" panose="02000000000000000000" pitchFamily="2" charset="0"/>
              </a:rPr>
              <a:t>য</a:t>
            </a:r>
            <a:r>
              <a:rPr lang="as-IN" sz="6000" b="1" dirty="0">
                <a:latin typeface="NikoshBAN" panose="02000000000000000000" pitchFamily="2" charset="0"/>
                <a:cs typeface="NikoshBAN" panose="02000000000000000000" pitchFamily="2" charset="0"/>
              </a:rPr>
              <a:t>্</a:t>
            </a:r>
            <a:r>
              <a:rPr lang="en-US" sz="6000" b="1" dirty="0">
                <a:latin typeface="NikoshBAN" panose="02000000000000000000" pitchFamily="2" charset="0"/>
                <a:cs typeface="NikoshBAN" panose="02000000000000000000" pitchFamily="2" charset="0"/>
              </a:rPr>
              <a:t>য</a:t>
            </a:r>
            <a:r>
              <a:rPr lang="as-IN" sz="6000" b="1" dirty="0">
                <a:latin typeface="NikoshBAN" panose="02000000000000000000" pitchFamily="2" charset="0"/>
                <a:cs typeface="NikoshBAN" panose="02000000000000000000" pitchFamily="2" charset="0"/>
              </a:rPr>
              <a:t>ি</a:t>
            </a:r>
            <a:r>
              <a:rPr lang="en-US" sz="60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</a:p>
        </p:txBody>
      </p:sp>
      <p:sp>
        <p:nvSpPr>
          <p:cNvPr id="7" name="Arrow: Right 6">
            <a:extLst>
              <a:ext uri="{FF2B5EF4-FFF2-40B4-BE49-F238E27FC236}">
                <a16:creationId xmlns:a16="http://schemas.microsoft.com/office/drawing/2014/main" id="{4CC9742B-26EC-4C92-9154-6496111F47A2}"/>
              </a:ext>
            </a:extLst>
          </p:cNvPr>
          <p:cNvSpPr/>
          <p:nvPr/>
        </p:nvSpPr>
        <p:spPr>
          <a:xfrm>
            <a:off x="1917291" y="1489588"/>
            <a:ext cx="1047136" cy="60468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Arrow: Right 7">
            <a:extLst>
              <a:ext uri="{FF2B5EF4-FFF2-40B4-BE49-F238E27FC236}">
                <a16:creationId xmlns:a16="http://schemas.microsoft.com/office/drawing/2014/main" id="{F3D8C1AC-E788-4165-9FDA-53E463ED0371}"/>
              </a:ext>
            </a:extLst>
          </p:cNvPr>
          <p:cNvSpPr/>
          <p:nvPr/>
        </p:nvSpPr>
        <p:spPr>
          <a:xfrm>
            <a:off x="1877961" y="5043950"/>
            <a:ext cx="1219200" cy="66859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Arrow: Right 8">
            <a:extLst>
              <a:ext uri="{FF2B5EF4-FFF2-40B4-BE49-F238E27FC236}">
                <a16:creationId xmlns:a16="http://schemas.microsoft.com/office/drawing/2014/main" id="{29CDD46D-7D43-4CF1-8359-3E4B36C9176D}"/>
              </a:ext>
            </a:extLst>
          </p:cNvPr>
          <p:cNvSpPr/>
          <p:nvPr/>
        </p:nvSpPr>
        <p:spPr>
          <a:xfrm>
            <a:off x="1764890" y="3244645"/>
            <a:ext cx="993058" cy="570271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746EB25C-0EB1-47E5-96C0-DF5968CBE45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39729" y="2875935"/>
            <a:ext cx="2248074" cy="1504336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65AEAC18-15F1-4EE5-AD39-CADCD8679DF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63222" y="4500562"/>
            <a:ext cx="2266950" cy="1514475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FF52D050-D425-4ED9-9492-EBD3FDF8C81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31573" y="1297858"/>
            <a:ext cx="2266337" cy="1506791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B1E6D0F2-B0D0-412C-8D3F-7AA0EBDF875B}"/>
              </a:ext>
            </a:extLst>
          </p:cNvPr>
          <p:cNvSpPr/>
          <p:nvPr/>
        </p:nvSpPr>
        <p:spPr>
          <a:xfrm>
            <a:off x="5589639" y="1607574"/>
            <a:ext cx="3805084" cy="1032387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6000" b="1" dirty="0">
                <a:latin typeface="NikoshBAN" panose="02000000000000000000" pitchFamily="2" charset="0"/>
                <a:cs typeface="NikoshBAN" panose="02000000000000000000" pitchFamily="2" charset="0"/>
              </a:rPr>
              <a:t>ফ</a:t>
            </a:r>
            <a:r>
              <a:rPr lang="as-IN" sz="6000" b="1" dirty="0">
                <a:latin typeface="NikoshBAN" panose="02000000000000000000" pitchFamily="2" charset="0"/>
                <a:cs typeface="NikoshBAN" panose="02000000000000000000" pitchFamily="2" charset="0"/>
              </a:rPr>
              <a:t>ু</a:t>
            </a:r>
            <a:r>
              <a:rPr lang="en-US" sz="6000" b="1" dirty="0">
                <a:latin typeface="NikoshBAN" panose="02000000000000000000" pitchFamily="2" charset="0"/>
                <a:cs typeface="NikoshBAN" panose="02000000000000000000" pitchFamily="2" charset="0"/>
              </a:rPr>
              <a:t>ল 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087B4B72-89DB-4A35-825E-413117840845}"/>
              </a:ext>
            </a:extLst>
          </p:cNvPr>
          <p:cNvSpPr/>
          <p:nvPr/>
        </p:nvSpPr>
        <p:spPr>
          <a:xfrm>
            <a:off x="5594554" y="3102077"/>
            <a:ext cx="3805084" cy="1032387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6000" b="1" dirty="0">
                <a:latin typeface="NikoshBAN" panose="02000000000000000000" pitchFamily="2" charset="0"/>
                <a:cs typeface="NikoshBAN" panose="02000000000000000000" pitchFamily="2" charset="0"/>
              </a:rPr>
              <a:t>ব</a:t>
            </a:r>
            <a:r>
              <a:rPr lang="as-IN" sz="6000" b="1" dirty="0">
                <a:latin typeface="NikoshBAN" panose="02000000000000000000" pitchFamily="2" charset="0"/>
                <a:cs typeface="NikoshBAN" panose="02000000000000000000" pitchFamily="2" charset="0"/>
              </a:rPr>
              <a:t>া</a:t>
            </a:r>
            <a:r>
              <a:rPr lang="en-US" sz="6000" b="1" dirty="0">
                <a:latin typeface="NikoshBAN" panose="02000000000000000000" pitchFamily="2" charset="0"/>
                <a:cs typeface="NikoshBAN" panose="02000000000000000000" pitchFamily="2" charset="0"/>
              </a:rPr>
              <a:t>গ</a:t>
            </a:r>
            <a:r>
              <a:rPr lang="as-IN" sz="6000" b="1" dirty="0">
                <a:latin typeface="NikoshBAN" panose="02000000000000000000" pitchFamily="2" charset="0"/>
                <a:cs typeface="NikoshBAN" panose="02000000000000000000" pitchFamily="2" charset="0"/>
              </a:rPr>
              <a:t>া</a:t>
            </a:r>
            <a:r>
              <a:rPr lang="en-US" sz="6000" b="1" dirty="0">
                <a:latin typeface="NikoshBAN" panose="02000000000000000000" pitchFamily="2" charset="0"/>
                <a:cs typeface="NikoshBAN" panose="02000000000000000000" pitchFamily="2" charset="0"/>
              </a:rPr>
              <a:t>ন 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6479275E-7C9E-4356-AD5A-45AA54C41133}"/>
              </a:ext>
            </a:extLst>
          </p:cNvPr>
          <p:cNvSpPr/>
          <p:nvPr/>
        </p:nvSpPr>
        <p:spPr>
          <a:xfrm>
            <a:off x="5579806" y="4812890"/>
            <a:ext cx="3805084" cy="1032387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6000" b="1" dirty="0">
                <a:latin typeface="NikoshBAN" panose="02000000000000000000" pitchFamily="2" charset="0"/>
                <a:cs typeface="NikoshBAN" panose="02000000000000000000" pitchFamily="2" charset="0"/>
              </a:rPr>
              <a:t>স</a:t>
            </a:r>
            <a:r>
              <a:rPr lang="as-IN" sz="6000" b="1" dirty="0">
                <a:latin typeface="NikoshBAN" panose="02000000000000000000" pitchFamily="2" charset="0"/>
                <a:cs typeface="NikoshBAN" panose="02000000000000000000" pitchFamily="2" charset="0"/>
              </a:rPr>
              <a:t>ূ</a:t>
            </a:r>
            <a:r>
              <a:rPr lang="en-US" sz="6000" b="1" dirty="0">
                <a:latin typeface="NikoshBAN" panose="02000000000000000000" pitchFamily="2" charset="0"/>
                <a:cs typeface="NikoshBAN" panose="02000000000000000000" pitchFamily="2" charset="0"/>
              </a:rPr>
              <a:t>র</a:t>
            </a:r>
            <a:r>
              <a:rPr lang="as-IN" sz="6000" b="1" dirty="0">
                <a:latin typeface="NikoshBAN" panose="02000000000000000000" pitchFamily="2" charset="0"/>
                <a:cs typeface="NikoshBAN" panose="02000000000000000000" pitchFamily="2" charset="0"/>
              </a:rPr>
              <a:t>্</a:t>
            </a:r>
            <a:r>
              <a:rPr lang="en-US" sz="6000" b="1" dirty="0">
                <a:latin typeface="NikoshBAN" panose="02000000000000000000" pitchFamily="2" charset="0"/>
                <a:cs typeface="NikoshBAN" panose="02000000000000000000" pitchFamily="2" charset="0"/>
              </a:rPr>
              <a:t>য </a:t>
            </a:r>
          </a:p>
        </p:txBody>
      </p:sp>
    </p:spTree>
    <p:extLst>
      <p:ext uri="{BB962C8B-B14F-4D97-AF65-F5344CB8AC3E}">
        <p14:creationId xmlns:p14="http://schemas.microsoft.com/office/powerpoint/2010/main" val="24067865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6" grpId="0"/>
      <p:bldP spid="7" grpId="0" animBg="1"/>
      <p:bldP spid="8" grpId="0" animBg="1"/>
      <p:bldP spid="9" grpId="0" animBg="1"/>
      <p:bldP spid="16" grpId="0" animBg="1"/>
      <p:bldP spid="17" grpId="0" animBg="1"/>
      <p:bldP spid="18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666E26D-BDFB-484B-AD6C-43CFC86B1E2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724" y="1160697"/>
            <a:ext cx="9645445" cy="4974632"/>
          </a:xfrm>
          <a:prstGeom prst="rect">
            <a:avLst/>
          </a:prstGeom>
          <a:ln w="38100">
            <a:solidFill>
              <a:srgbClr val="FF0000"/>
            </a:solidFill>
          </a:ln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1EDCD630-62D3-4E5A-B81F-D3C5D3F39783}"/>
              </a:ext>
            </a:extLst>
          </p:cNvPr>
          <p:cNvSpPr/>
          <p:nvPr/>
        </p:nvSpPr>
        <p:spPr>
          <a:xfrm>
            <a:off x="132732" y="103240"/>
            <a:ext cx="2595715" cy="958644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4800" b="1" dirty="0">
                <a:latin typeface="NikoshBAN" panose="02000000000000000000" pitchFamily="2" charset="0"/>
                <a:cs typeface="NikoshBAN" panose="02000000000000000000" pitchFamily="2" charset="0"/>
              </a:rPr>
              <a:t>দ</a:t>
            </a:r>
            <a:r>
              <a:rPr lang="as-IN" sz="4800" b="1" dirty="0">
                <a:latin typeface="NikoshBAN" panose="02000000000000000000" pitchFamily="2" charset="0"/>
                <a:cs typeface="NikoshBAN" panose="02000000000000000000" pitchFamily="2" charset="0"/>
              </a:rPr>
              <a:t>ল</a:t>
            </a:r>
            <a:r>
              <a:rPr lang="en-US" sz="4800" b="1" dirty="0">
                <a:latin typeface="NikoshBAN" panose="02000000000000000000" pitchFamily="2" charset="0"/>
                <a:cs typeface="NikoshBAN" panose="02000000000000000000" pitchFamily="2" charset="0"/>
              </a:rPr>
              <a:t>ী</a:t>
            </a:r>
            <a:r>
              <a:rPr lang="as-IN" sz="4800" b="1" dirty="0">
                <a:latin typeface="NikoshBAN" panose="02000000000000000000" pitchFamily="2" charset="0"/>
                <a:cs typeface="NikoshBAN" panose="02000000000000000000" pitchFamily="2" charset="0"/>
              </a:rPr>
              <a:t>য়</a:t>
            </a:r>
            <a:r>
              <a:rPr lang="en-US" sz="48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as-IN" sz="4800" b="1" dirty="0">
                <a:latin typeface="NikoshBAN" panose="02000000000000000000" pitchFamily="2" charset="0"/>
                <a:cs typeface="NikoshBAN" panose="02000000000000000000" pitchFamily="2" charset="0"/>
              </a:rPr>
              <a:t>ক</a:t>
            </a:r>
            <a:r>
              <a:rPr lang="en-US" sz="4800" b="1" dirty="0">
                <a:latin typeface="NikoshBAN" panose="02000000000000000000" pitchFamily="2" charset="0"/>
                <a:cs typeface="NikoshBAN" panose="02000000000000000000" pitchFamily="2" charset="0"/>
              </a:rPr>
              <a:t>া</a:t>
            </a:r>
            <a:r>
              <a:rPr lang="as-IN" sz="4800" b="1" dirty="0">
                <a:latin typeface="NikoshBAN" panose="02000000000000000000" pitchFamily="2" charset="0"/>
                <a:cs typeface="NikoshBAN" panose="02000000000000000000" pitchFamily="2" charset="0"/>
              </a:rPr>
              <a:t>জ</a:t>
            </a:r>
            <a:r>
              <a:rPr lang="en-US" sz="48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862844F-1860-4C87-ADAB-DB04FA96EC12}"/>
              </a:ext>
            </a:extLst>
          </p:cNvPr>
          <p:cNvSpPr txBox="1"/>
          <p:nvPr/>
        </p:nvSpPr>
        <p:spPr>
          <a:xfrm>
            <a:off x="6474542" y="162233"/>
            <a:ext cx="446876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dirty="0">
                <a:latin typeface="NikoshBAN" panose="02000000000000000000" pitchFamily="2" charset="0"/>
                <a:cs typeface="NikoshBAN" panose="02000000000000000000" pitchFamily="2" charset="0"/>
              </a:rPr>
              <a:t>স</a:t>
            </a:r>
            <a:r>
              <a:rPr lang="as-IN" sz="4400" b="1" dirty="0">
                <a:latin typeface="NikoshBAN" panose="02000000000000000000" pitchFamily="2" charset="0"/>
                <a:cs typeface="NikoshBAN" panose="02000000000000000000" pitchFamily="2" charset="0"/>
              </a:rPr>
              <a:t>ম</a:t>
            </a:r>
            <a:r>
              <a:rPr lang="en-US" sz="4400" b="1" dirty="0">
                <a:latin typeface="NikoshBAN" panose="02000000000000000000" pitchFamily="2" charset="0"/>
                <a:cs typeface="NikoshBAN" panose="02000000000000000000" pitchFamily="2" charset="0"/>
              </a:rPr>
              <a:t>য়</a:t>
            </a:r>
            <a:r>
              <a:rPr lang="as-IN" sz="4400" b="1" dirty="0">
                <a:latin typeface="NikoshBAN" panose="02000000000000000000" pitchFamily="2" charset="0"/>
                <a:cs typeface="NikoshBAN" panose="02000000000000000000" pitchFamily="2" charset="0"/>
              </a:rPr>
              <a:t>ঃ</a:t>
            </a:r>
            <a:r>
              <a:rPr lang="en-US" sz="44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as-IN" sz="4400" b="1" dirty="0">
                <a:latin typeface="NikoshBAN" panose="02000000000000000000" pitchFamily="2" charset="0"/>
                <a:cs typeface="NikoshBAN" panose="02000000000000000000" pitchFamily="2" charset="0"/>
              </a:rPr>
              <a:t>৫</a:t>
            </a:r>
            <a:r>
              <a:rPr lang="en-US" sz="44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as-IN" sz="4400" b="1" dirty="0">
                <a:latin typeface="NikoshBAN" panose="02000000000000000000" pitchFamily="2" charset="0"/>
                <a:cs typeface="NikoshBAN" panose="02000000000000000000" pitchFamily="2" charset="0"/>
              </a:rPr>
              <a:t>ম</a:t>
            </a:r>
            <a:r>
              <a:rPr lang="en-US" sz="4400" b="1" dirty="0">
                <a:latin typeface="NikoshBAN" panose="02000000000000000000" pitchFamily="2" charset="0"/>
                <a:cs typeface="NikoshBAN" panose="02000000000000000000" pitchFamily="2" charset="0"/>
              </a:rPr>
              <a:t>ি</a:t>
            </a:r>
            <a:r>
              <a:rPr lang="as-IN" sz="4400" b="1" dirty="0">
                <a:latin typeface="NikoshBAN" panose="02000000000000000000" pitchFamily="2" charset="0"/>
                <a:cs typeface="NikoshBAN" panose="02000000000000000000" pitchFamily="2" charset="0"/>
              </a:rPr>
              <a:t>ন</a:t>
            </a:r>
            <a:r>
              <a:rPr lang="en-US" sz="4400" b="1" dirty="0">
                <a:latin typeface="NikoshBAN" panose="02000000000000000000" pitchFamily="2" charset="0"/>
                <a:cs typeface="NikoshBAN" panose="02000000000000000000" pitchFamily="2" charset="0"/>
              </a:rPr>
              <a:t>ি</a:t>
            </a:r>
            <a:r>
              <a:rPr lang="as-IN" sz="4400" b="1" dirty="0">
                <a:latin typeface="NikoshBAN" panose="02000000000000000000" pitchFamily="2" charset="0"/>
                <a:cs typeface="NikoshBAN" panose="02000000000000000000" pitchFamily="2" charset="0"/>
              </a:rPr>
              <a:t>ট</a:t>
            </a:r>
            <a:endParaRPr lang="en-US" sz="44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9E2556C-FA34-4E2A-9629-1CBF4E4BCE3D}"/>
              </a:ext>
            </a:extLst>
          </p:cNvPr>
          <p:cNvSpPr/>
          <p:nvPr/>
        </p:nvSpPr>
        <p:spPr>
          <a:xfrm>
            <a:off x="103239" y="6194324"/>
            <a:ext cx="9276735" cy="619432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4000" b="1" dirty="0">
                <a:latin typeface="NikoshBAN" panose="02000000000000000000" pitchFamily="2" charset="0"/>
                <a:cs typeface="NikoshBAN" panose="02000000000000000000" pitchFamily="2" charset="0"/>
              </a:rPr>
              <a:t>শিক্ষার</a:t>
            </a:r>
            <a:r>
              <a:rPr lang="as-IN" sz="4000" b="1" dirty="0">
                <a:latin typeface="NikoshBAN" panose="02000000000000000000" pitchFamily="2" charset="0"/>
                <a:cs typeface="NikoshBAN" panose="02000000000000000000" pitchFamily="2" charset="0"/>
              </a:rPr>
              <a:t>্</a:t>
            </a:r>
            <a:r>
              <a:rPr lang="en-US" sz="4000" b="1" dirty="0">
                <a:latin typeface="NikoshBAN" panose="02000000000000000000" pitchFamily="2" charset="0"/>
                <a:cs typeface="NikoshBAN" panose="02000000000000000000" pitchFamily="2" charset="0"/>
              </a:rPr>
              <a:t>থীরা </a:t>
            </a:r>
            <a:r>
              <a:rPr lang="as-IN" sz="4000" b="1" dirty="0">
                <a:latin typeface="NikoshBAN" panose="02000000000000000000" pitchFamily="2" charset="0"/>
                <a:cs typeface="NikoshBAN" panose="02000000000000000000" pitchFamily="2" charset="0"/>
              </a:rPr>
              <a:t>দ</a:t>
            </a:r>
            <a:r>
              <a:rPr lang="en-US" sz="4000" b="1" dirty="0">
                <a:latin typeface="NikoshBAN" panose="02000000000000000000" pitchFamily="2" charset="0"/>
                <a:cs typeface="NikoshBAN" panose="02000000000000000000" pitchFamily="2" charset="0"/>
              </a:rPr>
              <a:t>ল</a:t>
            </a:r>
            <a:r>
              <a:rPr lang="as-IN" sz="4000" b="1" dirty="0">
                <a:latin typeface="NikoshBAN" panose="02000000000000000000" pitchFamily="2" charset="0"/>
                <a:cs typeface="NikoshBAN" panose="02000000000000000000" pitchFamily="2" charset="0"/>
              </a:rPr>
              <a:t>ে</a:t>
            </a:r>
            <a:r>
              <a:rPr lang="en-US" sz="40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as-IN" sz="4000" b="1" dirty="0">
                <a:latin typeface="NikoshBAN" panose="02000000000000000000" pitchFamily="2" charset="0"/>
                <a:cs typeface="NikoshBAN" panose="02000000000000000000" pitchFamily="2" charset="0"/>
              </a:rPr>
              <a:t>আ</a:t>
            </a:r>
            <a:r>
              <a:rPr lang="en-US" sz="4000" b="1" dirty="0">
                <a:latin typeface="NikoshBAN" panose="02000000000000000000" pitchFamily="2" charset="0"/>
                <a:cs typeface="NikoshBAN" panose="02000000000000000000" pitchFamily="2" charset="0"/>
              </a:rPr>
              <a:t>বৃত্তি করবে ,</a:t>
            </a:r>
            <a:r>
              <a:rPr lang="as-IN" sz="4000" b="1" dirty="0">
                <a:latin typeface="NikoshBAN" panose="02000000000000000000" pitchFamily="2" charset="0"/>
                <a:cs typeface="NikoshBAN" panose="02000000000000000000" pitchFamily="2" charset="0"/>
              </a:rPr>
              <a:t>শ</a:t>
            </a:r>
            <a:r>
              <a:rPr lang="en-US" sz="4000" b="1" dirty="0">
                <a:latin typeface="NikoshBAN" panose="02000000000000000000" pitchFamily="2" charset="0"/>
                <a:cs typeface="NikoshBAN" panose="02000000000000000000" pitchFamily="2" charset="0"/>
              </a:rPr>
              <a:t>ি</a:t>
            </a:r>
            <a:r>
              <a:rPr lang="as-IN" sz="4000" b="1" dirty="0">
                <a:latin typeface="NikoshBAN" panose="02000000000000000000" pitchFamily="2" charset="0"/>
                <a:cs typeface="NikoshBAN" panose="02000000000000000000" pitchFamily="2" charset="0"/>
              </a:rPr>
              <a:t>ক</a:t>
            </a:r>
            <a:r>
              <a:rPr lang="en-US" sz="4000" b="1" dirty="0">
                <a:latin typeface="NikoshBAN" panose="02000000000000000000" pitchFamily="2" charset="0"/>
                <a:cs typeface="NikoshBAN" panose="02000000000000000000" pitchFamily="2" charset="0"/>
              </a:rPr>
              <a:t>্ষক প</a:t>
            </a:r>
            <a:r>
              <a:rPr lang="as-IN" sz="4000" b="1" dirty="0">
                <a:latin typeface="NikoshBAN" panose="02000000000000000000" pitchFamily="2" charset="0"/>
                <a:cs typeface="NikoshBAN" panose="02000000000000000000" pitchFamily="2" charset="0"/>
              </a:rPr>
              <a:t>র</a:t>
            </a:r>
            <a:r>
              <a:rPr lang="en-US" sz="4000" b="1" dirty="0">
                <a:latin typeface="NikoshBAN" panose="02000000000000000000" pitchFamily="2" charset="0"/>
                <a:cs typeface="NikoshBAN" panose="02000000000000000000" pitchFamily="2" charset="0"/>
              </a:rPr>
              <a:t>্যবেক্ষ</a:t>
            </a:r>
            <a:r>
              <a:rPr lang="as-IN" sz="4000" b="1" dirty="0">
                <a:latin typeface="NikoshBAN" panose="02000000000000000000" pitchFamily="2" charset="0"/>
                <a:cs typeface="NikoshBAN" panose="02000000000000000000" pitchFamily="2" charset="0"/>
              </a:rPr>
              <a:t>ণ</a:t>
            </a:r>
            <a:r>
              <a:rPr lang="en-US" sz="40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as-IN" sz="4000" b="1" dirty="0">
                <a:latin typeface="NikoshBAN" panose="02000000000000000000" pitchFamily="2" charset="0"/>
                <a:cs typeface="NikoshBAN" panose="02000000000000000000" pitchFamily="2" charset="0"/>
              </a:rPr>
              <a:t>ক</a:t>
            </a:r>
            <a:r>
              <a:rPr lang="en-US" sz="4000" b="1" dirty="0">
                <a:latin typeface="NikoshBAN" panose="02000000000000000000" pitchFamily="2" charset="0"/>
                <a:cs typeface="NikoshBAN" panose="02000000000000000000" pitchFamily="2" charset="0"/>
              </a:rPr>
              <a:t>র</a:t>
            </a:r>
            <a:r>
              <a:rPr lang="as-IN" sz="4000" b="1" dirty="0">
                <a:latin typeface="NikoshBAN" panose="02000000000000000000" pitchFamily="2" charset="0"/>
                <a:cs typeface="NikoshBAN" panose="02000000000000000000" pitchFamily="2" charset="0"/>
              </a:rPr>
              <a:t>ব</a:t>
            </a:r>
            <a:r>
              <a:rPr lang="en-US" sz="4000" b="1" dirty="0">
                <a:latin typeface="NikoshBAN" panose="02000000000000000000" pitchFamily="2" charset="0"/>
                <a:cs typeface="NikoshBAN" panose="02000000000000000000" pitchFamily="2" charset="0"/>
              </a:rPr>
              <a:t>ে</a:t>
            </a:r>
            <a:r>
              <a:rPr lang="as-IN" sz="4000" b="1" dirty="0">
                <a:latin typeface="NikoshBAN" panose="02000000000000000000" pitchFamily="2" charset="0"/>
                <a:cs typeface="NikoshBAN" panose="02000000000000000000" pitchFamily="2" charset="0"/>
              </a:rPr>
              <a:t>ন</a:t>
            </a:r>
            <a:r>
              <a:rPr lang="en-US" sz="4000" b="1" dirty="0">
                <a:latin typeface="NikoshBAN" panose="02000000000000000000" pitchFamily="2" charset="0"/>
                <a:cs typeface="NikoshBAN" panose="02000000000000000000" pitchFamily="2" charset="0"/>
              </a:rPr>
              <a:t> ।  </a:t>
            </a:r>
          </a:p>
        </p:txBody>
      </p:sp>
    </p:spTree>
    <p:extLst>
      <p:ext uri="{BB962C8B-B14F-4D97-AF65-F5344CB8AC3E}">
        <p14:creationId xmlns:p14="http://schemas.microsoft.com/office/powerpoint/2010/main" val="362277354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ractur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E159829-BC79-438F-AAFA-9D8D44E11FC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86781" y="2133941"/>
            <a:ext cx="6270522" cy="4485165"/>
          </a:xfrm>
          <a:prstGeom prst="rect">
            <a:avLst/>
          </a:prstGeom>
          <a:ln w="57150">
            <a:solidFill>
              <a:srgbClr val="FFC000"/>
            </a:solidFill>
          </a:ln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2F7698D8-25AB-42BF-B6AB-60495C23EB62}"/>
              </a:ext>
            </a:extLst>
          </p:cNvPr>
          <p:cNvSpPr txBox="1"/>
          <p:nvPr/>
        </p:nvSpPr>
        <p:spPr>
          <a:xfrm>
            <a:off x="221227" y="294969"/>
            <a:ext cx="2353529" cy="830997"/>
          </a:xfrm>
          <a:prstGeom prst="rect">
            <a:avLst/>
          </a:prstGeom>
          <a:noFill/>
          <a:ln w="19050">
            <a:solidFill>
              <a:srgbClr val="C00000"/>
            </a:solidFill>
          </a:ln>
        </p:spPr>
        <p:txBody>
          <a:bodyPr wrap="none" rtlCol="0">
            <a:spAutoFit/>
          </a:bodyPr>
          <a:lstStyle/>
          <a:p>
            <a:r>
              <a:rPr lang="en-US" sz="4800" b="1" i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বাড়ির কাজ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5ADA5D1-60BB-4F86-A492-98400C223D0C}"/>
              </a:ext>
            </a:extLst>
          </p:cNvPr>
          <p:cNvSpPr txBox="1"/>
          <p:nvPr/>
        </p:nvSpPr>
        <p:spPr>
          <a:xfrm>
            <a:off x="4100051" y="398206"/>
            <a:ext cx="5277407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4000" b="1" dirty="0">
                <a:latin typeface="NikoshBAN" panose="02000000000000000000" pitchFamily="2" charset="0"/>
                <a:cs typeface="NikoshBAN" panose="02000000000000000000" pitchFamily="2" charset="0"/>
              </a:rPr>
              <a:t>ব</a:t>
            </a:r>
            <a:r>
              <a:rPr lang="as-IN" sz="4000" b="1" dirty="0">
                <a:latin typeface="NikoshBAN" panose="02000000000000000000" pitchFamily="2" charset="0"/>
                <a:cs typeface="NikoshBAN" panose="02000000000000000000" pitchFamily="2" charset="0"/>
              </a:rPr>
              <a:t>ড়</a:t>
            </a:r>
            <a:r>
              <a:rPr lang="en-US" sz="40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as-IN" sz="4000" b="1" dirty="0">
                <a:latin typeface="NikoshBAN" panose="02000000000000000000" pitchFamily="2" charset="0"/>
                <a:cs typeface="NikoshBAN" panose="02000000000000000000" pitchFamily="2" charset="0"/>
              </a:rPr>
              <a:t>হ</a:t>
            </a:r>
            <a:r>
              <a:rPr lang="en-US" sz="4000" b="1" dirty="0">
                <a:latin typeface="NikoshBAN" panose="02000000000000000000" pitchFamily="2" charset="0"/>
                <a:cs typeface="NikoshBAN" panose="02000000000000000000" pitchFamily="2" charset="0"/>
              </a:rPr>
              <a:t>য়</a:t>
            </a:r>
            <a:r>
              <a:rPr lang="as-IN" sz="4000" b="1" dirty="0">
                <a:latin typeface="NikoshBAN" panose="02000000000000000000" pitchFamily="2" charset="0"/>
                <a:cs typeface="NikoshBAN" panose="02000000000000000000" pitchFamily="2" charset="0"/>
              </a:rPr>
              <a:t>ে</a:t>
            </a:r>
            <a:r>
              <a:rPr lang="en-US" sz="40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as-IN" sz="4000" b="1" dirty="0">
                <a:latin typeface="NikoshBAN" panose="02000000000000000000" pitchFamily="2" charset="0"/>
                <a:cs typeface="NikoshBAN" panose="02000000000000000000" pitchFamily="2" charset="0"/>
              </a:rPr>
              <a:t>ত</a:t>
            </a:r>
            <a:r>
              <a:rPr lang="en-US" sz="4000" b="1" dirty="0">
                <a:latin typeface="NikoshBAN" panose="02000000000000000000" pitchFamily="2" charset="0"/>
                <a:cs typeface="NikoshBAN" panose="02000000000000000000" pitchFamily="2" charset="0"/>
              </a:rPr>
              <a:t>ু</a:t>
            </a:r>
            <a:r>
              <a:rPr lang="as-IN" sz="4000" b="1" dirty="0">
                <a:latin typeface="NikoshBAN" panose="02000000000000000000" pitchFamily="2" charset="0"/>
                <a:cs typeface="NikoshBAN" panose="02000000000000000000" pitchFamily="2" charset="0"/>
              </a:rPr>
              <a:t>ম</a:t>
            </a:r>
            <a:r>
              <a:rPr lang="en-US" sz="4000" b="1" dirty="0">
                <a:latin typeface="NikoshBAN" panose="02000000000000000000" pitchFamily="2" charset="0"/>
                <a:cs typeface="NikoshBAN" panose="02000000000000000000" pitchFamily="2" charset="0"/>
              </a:rPr>
              <a:t>ি </a:t>
            </a:r>
            <a:r>
              <a:rPr lang="as-IN" sz="4000" b="1" dirty="0">
                <a:latin typeface="NikoshBAN" panose="02000000000000000000" pitchFamily="2" charset="0"/>
                <a:cs typeface="NikoshBAN" panose="02000000000000000000" pitchFamily="2" charset="0"/>
              </a:rPr>
              <a:t>ক</a:t>
            </a:r>
            <a:r>
              <a:rPr lang="en-US" sz="4000" b="1" dirty="0">
                <a:latin typeface="NikoshBAN" panose="02000000000000000000" pitchFamily="2" charset="0"/>
                <a:cs typeface="NikoshBAN" panose="02000000000000000000" pitchFamily="2" charset="0"/>
              </a:rPr>
              <a:t>ী </a:t>
            </a:r>
            <a:r>
              <a:rPr lang="as-IN" sz="4000" b="1" dirty="0">
                <a:latin typeface="NikoshBAN" panose="02000000000000000000" pitchFamily="2" charset="0"/>
                <a:cs typeface="NikoshBAN" panose="02000000000000000000" pitchFamily="2" charset="0"/>
              </a:rPr>
              <a:t>হ</a:t>
            </a:r>
            <a:r>
              <a:rPr lang="en-US" sz="4000" b="1" dirty="0">
                <a:latin typeface="NikoshBAN" panose="02000000000000000000" pitchFamily="2" charset="0"/>
                <a:cs typeface="NikoshBAN" panose="02000000000000000000" pitchFamily="2" charset="0"/>
              </a:rPr>
              <a:t>ত</a:t>
            </a:r>
            <a:r>
              <a:rPr lang="as-IN" sz="4000" b="1" dirty="0">
                <a:latin typeface="NikoshBAN" panose="02000000000000000000" pitchFamily="2" charset="0"/>
                <a:cs typeface="NikoshBAN" panose="02000000000000000000" pitchFamily="2" charset="0"/>
              </a:rPr>
              <a:t>ে</a:t>
            </a:r>
            <a:r>
              <a:rPr lang="en-US" sz="40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as-IN" sz="4000" b="1" dirty="0">
                <a:latin typeface="NikoshBAN" panose="02000000000000000000" pitchFamily="2" charset="0"/>
                <a:cs typeface="NikoshBAN" panose="02000000000000000000" pitchFamily="2" charset="0"/>
              </a:rPr>
              <a:t>চ</a:t>
            </a:r>
            <a:r>
              <a:rPr lang="en-US" sz="4000" b="1" dirty="0">
                <a:latin typeface="NikoshBAN" panose="02000000000000000000" pitchFamily="2" charset="0"/>
                <a:cs typeface="NikoshBAN" panose="02000000000000000000" pitchFamily="2" charset="0"/>
              </a:rPr>
              <a:t>া</a:t>
            </a:r>
            <a:r>
              <a:rPr lang="as-IN" sz="4000" b="1" dirty="0">
                <a:latin typeface="NikoshBAN" panose="02000000000000000000" pitchFamily="2" charset="0"/>
                <a:cs typeface="NikoshBAN" panose="02000000000000000000" pitchFamily="2" charset="0"/>
              </a:rPr>
              <a:t>ও</a:t>
            </a:r>
            <a:r>
              <a:rPr lang="en-US" sz="40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as-IN" sz="4000" b="1" dirty="0">
                <a:latin typeface="NikoshBAN" panose="02000000000000000000" pitchFamily="2" charset="0"/>
                <a:cs typeface="NikoshBAN" panose="02000000000000000000" pitchFamily="2" charset="0"/>
              </a:rPr>
              <a:t>এ</a:t>
            </a:r>
            <a:r>
              <a:rPr lang="en-US" sz="4000" b="1" dirty="0">
                <a:latin typeface="NikoshBAN" panose="02000000000000000000" pitchFamily="2" charset="0"/>
                <a:cs typeface="NikoshBAN" panose="02000000000000000000" pitchFamily="2" charset="0"/>
              </a:rPr>
              <a:t>কটি</a:t>
            </a:r>
          </a:p>
          <a:p>
            <a:pPr algn="l"/>
            <a:r>
              <a:rPr lang="en-US" sz="4000" b="1" dirty="0">
                <a:latin typeface="NikoshBAN" panose="02000000000000000000" pitchFamily="2" charset="0"/>
                <a:cs typeface="NikoshBAN" panose="02000000000000000000" pitchFamily="2" charset="0"/>
              </a:rPr>
              <a:t>বাক্যে লিখে আনবে।</a:t>
            </a:r>
          </a:p>
        </p:txBody>
      </p:sp>
    </p:spTree>
    <p:extLst>
      <p:ext uri="{BB962C8B-B14F-4D97-AF65-F5344CB8AC3E}">
        <p14:creationId xmlns:p14="http://schemas.microsoft.com/office/powerpoint/2010/main" val="148140488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airplan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EB3C6F7-0CF2-4655-AEB8-5BD31FA50DC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7471" y="2256501"/>
            <a:ext cx="6634020" cy="4439265"/>
          </a:xfrm>
          <a:prstGeom prst="rect">
            <a:avLst/>
          </a:prstGeom>
          <a:ln w="57150">
            <a:solidFill>
              <a:srgbClr val="7030A0"/>
            </a:solidFill>
          </a:ln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1CCD8CB7-4627-4F81-BCE7-93B3414D39A7}"/>
              </a:ext>
            </a:extLst>
          </p:cNvPr>
          <p:cNvSpPr txBox="1"/>
          <p:nvPr/>
        </p:nvSpPr>
        <p:spPr>
          <a:xfrm>
            <a:off x="1637072" y="471949"/>
            <a:ext cx="3278462" cy="830997"/>
          </a:xfrm>
          <a:prstGeom prst="rect">
            <a:avLst/>
          </a:prstGeom>
          <a:noFill/>
          <a:ln w="76200">
            <a:solidFill>
              <a:srgbClr val="C00000"/>
            </a:solidFill>
            <a:prstDash val="sysDot"/>
          </a:ln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  <p:txBody>
          <a:bodyPr wrap="none" rtlCol="0">
            <a:spAutoFit/>
          </a:bodyPr>
          <a:lstStyle/>
          <a:p>
            <a:pPr algn="l"/>
            <a:r>
              <a:rPr lang="en-US" sz="4800" b="1" i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স</a:t>
            </a:r>
            <a:r>
              <a:rPr lang="as-IN" sz="4800" b="1" i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ক</a:t>
            </a:r>
            <a:r>
              <a:rPr lang="en-US" sz="4800" b="1" i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ল</a:t>
            </a:r>
            <a:r>
              <a:rPr lang="as-IN" sz="4800" b="1" i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ক</a:t>
            </a:r>
            <a:r>
              <a:rPr lang="en-US" sz="4800" b="1" i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ে ধন্যবাদ</a:t>
            </a:r>
          </a:p>
        </p:txBody>
      </p:sp>
    </p:spTree>
    <p:extLst>
      <p:ext uri="{BB962C8B-B14F-4D97-AF65-F5344CB8AC3E}">
        <p14:creationId xmlns:p14="http://schemas.microsoft.com/office/powerpoint/2010/main" val="77616016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250">
        <p15:prstTrans prst="origami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>
    <a:txDef>
      <a:spPr>
        <a:noFill/>
      </a:spPr>
      <a:bodyPr wrap="none" rtlCol="0">
        <a:spAutoFit/>
      </a:bodyPr>
      <a:lstStyle>
        <a:defPPr algn="l">
          <a:defRPr sz="4800" b="1" i="1" u="sng" dirty="0" smtClean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NikoshBAN" panose="02000000000000000000" pitchFamily="2" charset="0"/>
            <a:cs typeface="NikoshBAN" panose="02000000000000000000" pitchFamily="2" charset="0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335</TotalTime>
  <Words>501</Words>
  <Application>Microsoft Office PowerPoint</Application>
  <PresentationFormat>Widescreen</PresentationFormat>
  <Paragraphs>61</Paragraphs>
  <Slides>15</Slides>
  <Notes>1</Notes>
  <HiddenSlides>0</HiddenSlides>
  <MMClips>1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2" baseType="lpstr">
      <vt:lpstr>Arial</vt:lpstr>
      <vt:lpstr>Calibri</vt:lpstr>
      <vt:lpstr>NikoshBAN</vt:lpstr>
      <vt:lpstr>Trebuchet MS</vt:lpstr>
      <vt:lpstr>Wingdings</vt:lpstr>
      <vt:lpstr>Wingdings 3</vt:lpstr>
      <vt:lpstr>Facet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user</dc:creator>
  <cp:lastModifiedBy>user</cp:lastModifiedBy>
  <cp:revision>65</cp:revision>
  <dcterms:created xsi:type="dcterms:W3CDTF">2019-09-29T03:51:20Z</dcterms:created>
  <dcterms:modified xsi:type="dcterms:W3CDTF">2019-10-18T06:06:47Z</dcterms:modified>
</cp:coreProperties>
</file>