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3" r:id="rId3"/>
    <p:sldId id="258" r:id="rId4"/>
    <p:sldId id="262" r:id="rId5"/>
    <p:sldId id="265" r:id="rId6"/>
    <p:sldId id="275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66" r:id="rId18"/>
    <p:sldId id="267" r:id="rId19"/>
    <p:sldId id="264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বিনয়ী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বিনয়ী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অসভ্য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অসভ্য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P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		P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M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		M			S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S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5105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5638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6096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105400" y="5105400"/>
            <a:ext cx="2133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4876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Mood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কথাটিকে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199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১৬টি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     	EA		IA		OA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AE		EE		IE		OE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AI		EI		II		OI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AO		EO		IO		OO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১৬ ×৪=৬৪টি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 AA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AAA, AAE, AAI, AAO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AA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৬৪ ×৪=২৫৬টি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সংকীর্ণ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যুক্তিসম্মতভাবে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যুক্তিসিদ্ধ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মূর্তিগুলোকেই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১৯টি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টানলে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বৈধমূর্তি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     	EA		IA		OA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AE		EE		IE		OE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AI		EI		II		OI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AO		EO		IO		OO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৮টি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AA,  AE, AI, AO, EA, EI, IA , OA 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3729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মূর্তিসমূহ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BARBARA (AAA), CELARENT(EAE),  DARII(AII), FERIO(EIO) 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CESARE(EAE),M CAMESTRES(AEE), FESTINO(EIO), BAROCO(AOO)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DARAPTI(AAI), DISAMIS(IAI), DATISI(AII), FELAPTON(EAO), BOCARDO(OAO), FERISON(EIO)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 BARMANTIP(AAI), CAMENES(AEE), DIMARIS(IAI), FESAPO(EAO), FRESISON(EIO)</a:t>
            </a:r>
          </a:p>
        </p:txBody>
      </p:sp>
    </p:spTree>
    <p:extLst>
      <p:ext uri="{BB962C8B-B14F-4D97-AF65-F5344CB8AC3E}">
        <p14:creationId xmlns:p14="http://schemas.microsoft.com/office/powerpoint/2010/main" val="272222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সংস্থান ব্যাখ্যা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মূর্তিসমূহ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7273636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সংস্থান পড়ে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3733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কার্ভেথ রীড বলেন, “সহানুমানের আশ্রয়বাক্য দুটিতে মধ্যপদের অবস্থানকে কেন্দ্র করে সহানুমানটি যেরূপ লাভ করে তাকে সংস্থান বা আকার বলে।“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সহানুমনে মধ্যপদটি উভয় আশ্রয়বাক্যে হয় উদ্দেশ্য না হয় বিধেয় হিসেবে বসে। কাজেই মধ্যপদটি সহানুমানের চারটি স্থানে অবস্থান নিতে পারে। এ কারণে সহানুমানে সংস্থান হয় চারটি।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১. প্রথম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দ্বিতীয়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তৃতীয় সংস্থান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চতুর্থ সংস্থান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উল্লেখ্য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  P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= S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= M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প্রথম সংস্থান: প্রথম সংস্থানে মধ্যপদটি বা হেতু পদটি প্রধান আশ্রয়বাক্যের উদ্দেশ্য এবং অপ্রধান আশ্রয়বাক্যের বিধেয় হিসেবে অবস্তান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সকল বাংলাদেশি হয় দেশপ্রেমিক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রায়হান হয় বাংলাদেশি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রায়হান হয় দেশপ্রেমিক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প্রতীকের মাধ্যমে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হয়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হয়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S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	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5170714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4800" y="56388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43400" y="6019800"/>
            <a:ext cx="167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2400" y="5170714"/>
            <a:ext cx="2057400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953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p 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M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S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		S			M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29200" y="4876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5410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94514" y="5812971"/>
            <a:ext cx="213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0" y="4876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91000" y="47244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সংস্থান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উদ্দেশ্যরূপে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শান্তিপ্রিয়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সাহসী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শান্তিপ্রিয়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M 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P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M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M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		M			S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	S			P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181600" y="4876800"/>
            <a:ext cx="198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1600" y="5334000"/>
            <a:ext cx="205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29200" y="5867400"/>
            <a:ext cx="2209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572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9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2072</TotalTime>
  <Words>640</Words>
  <Application>Microsoft Office PowerPoint</Application>
  <PresentationFormat>On-screen Show (4:3)</PresentationFormat>
  <Paragraphs>116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সংস্থান </vt:lpstr>
      <vt:lpstr>      সংস্থান </vt:lpstr>
      <vt:lpstr>      সংস্থান </vt:lpstr>
      <vt:lpstr>      সংস্থান </vt:lpstr>
      <vt:lpstr>      সংস্থান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সহানুমানের রূপ বা মূর্তি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User</cp:lastModifiedBy>
  <cp:revision>144</cp:revision>
  <dcterms:created xsi:type="dcterms:W3CDTF">2016-01-23T05:40:41Z</dcterms:created>
  <dcterms:modified xsi:type="dcterms:W3CDTF">2017-04-04T02:59:41Z</dcterms:modified>
</cp:coreProperties>
</file>