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sldIdLst>
    <p:sldId id="276" r:id="rId2"/>
    <p:sldId id="277" r:id="rId3"/>
    <p:sldId id="279" r:id="rId4"/>
    <p:sldId id="280" r:id="rId5"/>
    <p:sldId id="278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>
      <p:cViewPr varScale="1">
        <p:scale>
          <a:sx n="77" d="100"/>
          <a:sy n="77" d="100"/>
        </p:scale>
        <p:origin x="96" y="62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F7E42-C39B-4B01-849A-BB21E1AC0F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29307F-2FA8-41B7-89E6-1AE26EB923F6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sz="4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আটটি</a:t>
          </a:r>
          <a:r>
            <a: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গ্রুপে</a:t>
          </a:r>
          <a:r>
            <a: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বিভক্ত</a:t>
          </a:r>
          <a:r>
            <a: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করব</a:t>
          </a:r>
          <a:r>
            <a: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rPr>
            <a:t>|</a:t>
          </a:r>
        </a:p>
      </dgm:t>
    </dgm:pt>
    <dgm:pt modelId="{A1761215-AAD2-4548-9DFB-D2ED48A4E6B4}" type="parTrans" cxnId="{097F84E2-9682-4275-B50C-F9489640A675}">
      <dgm:prSet/>
      <dgm:spPr/>
      <dgm:t>
        <a:bodyPr/>
        <a:lstStyle/>
        <a:p>
          <a:endParaRPr lang="en-US"/>
        </a:p>
      </dgm:t>
    </dgm:pt>
    <dgm:pt modelId="{EECF54F3-DBF7-4873-8BCF-098CC69DDCE1}" type="sibTrans" cxnId="{097F84E2-9682-4275-B50C-F9489640A675}">
      <dgm:prSet/>
      <dgm:spPr/>
      <dgm:t>
        <a:bodyPr/>
        <a:lstStyle/>
        <a:p>
          <a:endParaRPr lang="en-US"/>
        </a:p>
      </dgm:t>
    </dgm:pt>
    <dgm:pt modelId="{695CA9D1-A6D1-405E-A99D-CAD7DD335A96}">
      <dgm:prSet phldrT="[Text]" phldr="1"/>
      <dgm:spPr/>
      <dgm:t>
        <a:bodyPr/>
        <a:lstStyle/>
        <a:p>
          <a:endParaRPr lang="en-US"/>
        </a:p>
      </dgm:t>
    </dgm:pt>
    <dgm:pt modelId="{1D868410-08FE-49F6-B5D5-B2B0809D39C8}" type="parTrans" cxnId="{6380C2F3-3BC2-45D4-825C-3BDF9BFB5316}">
      <dgm:prSet/>
      <dgm:spPr/>
      <dgm:t>
        <a:bodyPr/>
        <a:lstStyle/>
        <a:p>
          <a:endParaRPr lang="en-US"/>
        </a:p>
      </dgm:t>
    </dgm:pt>
    <dgm:pt modelId="{FF77C932-77F8-4066-A70B-06FE7B3A7E05}" type="sibTrans" cxnId="{6380C2F3-3BC2-45D4-825C-3BDF9BFB5316}">
      <dgm:prSet/>
      <dgm:spPr/>
      <dgm:t>
        <a:bodyPr/>
        <a:lstStyle/>
        <a:p>
          <a:endParaRPr lang="en-US"/>
        </a:p>
      </dgm:t>
    </dgm:pt>
    <dgm:pt modelId="{A757F92F-3B1C-4D05-A3FB-7E4870FE82CD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sz="4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প্রত্যেক</a:t>
          </a:r>
          <a:r>
            <a: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গ্রুপ</a:t>
          </a:r>
          <a:r>
            <a: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নিন্মোক্ত</a:t>
          </a:r>
          <a:r>
            <a: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সমস্যাটি</a:t>
          </a:r>
          <a:r>
            <a: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সমাধান</a:t>
          </a:r>
          <a:r>
            <a: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r>
            <a: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rPr>
            <a:t> | </a:t>
          </a:r>
        </a:p>
      </dgm:t>
    </dgm:pt>
    <dgm:pt modelId="{8926F974-2DDC-4238-B4A4-A4F197272661}" type="parTrans" cxnId="{3E04A1F2-6802-4F95-A27A-EE37442FA1C1}">
      <dgm:prSet/>
      <dgm:spPr/>
      <dgm:t>
        <a:bodyPr/>
        <a:lstStyle/>
        <a:p>
          <a:endParaRPr lang="en-US"/>
        </a:p>
      </dgm:t>
    </dgm:pt>
    <dgm:pt modelId="{EA545A8E-9E18-4EF5-8BFB-23AFD8885C2E}" type="sibTrans" cxnId="{3E04A1F2-6802-4F95-A27A-EE37442FA1C1}">
      <dgm:prSet/>
      <dgm:spPr/>
      <dgm:t>
        <a:bodyPr/>
        <a:lstStyle/>
        <a:p>
          <a:endParaRPr lang="en-US"/>
        </a:p>
      </dgm:t>
    </dgm:pt>
    <dgm:pt modelId="{1381E91D-BCE6-459C-ADB8-C03129ACBE2D}" type="pres">
      <dgm:prSet presAssocID="{ADDF7E42-C39B-4B01-849A-BB21E1AC0F77}" presName="linear" presStyleCnt="0">
        <dgm:presLayoutVars>
          <dgm:animLvl val="lvl"/>
          <dgm:resizeHandles val="exact"/>
        </dgm:presLayoutVars>
      </dgm:prSet>
      <dgm:spPr/>
    </dgm:pt>
    <dgm:pt modelId="{9A3F3451-C9C7-41EE-A2BD-E69BDA75FD61}" type="pres">
      <dgm:prSet presAssocID="{1629307F-2FA8-41B7-89E6-1AE26EB923F6}" presName="parentText" presStyleLbl="node1" presStyleIdx="0" presStyleCnt="2" custLinFactNeighborX="-346" custLinFactNeighborY="8127">
        <dgm:presLayoutVars>
          <dgm:chMax val="0"/>
          <dgm:bulletEnabled val="1"/>
        </dgm:presLayoutVars>
      </dgm:prSet>
      <dgm:spPr/>
    </dgm:pt>
    <dgm:pt modelId="{C13B03F2-7731-4A1B-9EE8-432B778CBC23}" type="pres">
      <dgm:prSet presAssocID="{1629307F-2FA8-41B7-89E6-1AE26EB923F6}" presName="childText" presStyleLbl="revTx" presStyleIdx="0" presStyleCnt="1">
        <dgm:presLayoutVars>
          <dgm:bulletEnabled val="1"/>
        </dgm:presLayoutVars>
      </dgm:prSet>
      <dgm:spPr/>
    </dgm:pt>
    <dgm:pt modelId="{4D181A22-0CA9-41F4-BA9B-8E52547C58DF}" type="pres">
      <dgm:prSet presAssocID="{A757F92F-3B1C-4D05-A3FB-7E4870FE82CD}" presName="parentText" presStyleLbl="node1" presStyleIdx="1" presStyleCnt="2" custLinFactNeighborX="-795" custLinFactNeighborY="-90445">
        <dgm:presLayoutVars>
          <dgm:chMax val="0"/>
          <dgm:bulletEnabled val="1"/>
        </dgm:presLayoutVars>
      </dgm:prSet>
      <dgm:spPr/>
    </dgm:pt>
  </dgm:ptLst>
  <dgm:cxnLst>
    <dgm:cxn modelId="{3C8F5E6E-54BE-4795-9573-14D8C855AC38}" type="presOf" srcId="{ADDF7E42-C39B-4B01-849A-BB21E1AC0F77}" destId="{1381E91D-BCE6-459C-ADB8-C03129ACBE2D}" srcOrd="0" destOrd="0" presId="urn:microsoft.com/office/officeart/2005/8/layout/vList2"/>
    <dgm:cxn modelId="{E7FBD3C9-28DD-467C-A5EB-AE771CAC46A5}" type="presOf" srcId="{1629307F-2FA8-41B7-89E6-1AE26EB923F6}" destId="{9A3F3451-C9C7-41EE-A2BD-E69BDA75FD61}" srcOrd="0" destOrd="0" presId="urn:microsoft.com/office/officeart/2005/8/layout/vList2"/>
    <dgm:cxn modelId="{6B9EBDD0-097D-4B83-8CAE-B415C76C329B}" type="presOf" srcId="{695CA9D1-A6D1-405E-A99D-CAD7DD335A96}" destId="{C13B03F2-7731-4A1B-9EE8-432B778CBC23}" srcOrd="0" destOrd="0" presId="urn:microsoft.com/office/officeart/2005/8/layout/vList2"/>
    <dgm:cxn modelId="{097F84E2-9682-4275-B50C-F9489640A675}" srcId="{ADDF7E42-C39B-4B01-849A-BB21E1AC0F77}" destId="{1629307F-2FA8-41B7-89E6-1AE26EB923F6}" srcOrd="0" destOrd="0" parTransId="{A1761215-AAD2-4548-9DFB-D2ED48A4E6B4}" sibTransId="{EECF54F3-DBF7-4873-8BCF-098CC69DDCE1}"/>
    <dgm:cxn modelId="{3E04A1F2-6802-4F95-A27A-EE37442FA1C1}" srcId="{ADDF7E42-C39B-4B01-849A-BB21E1AC0F77}" destId="{A757F92F-3B1C-4D05-A3FB-7E4870FE82CD}" srcOrd="1" destOrd="0" parTransId="{8926F974-2DDC-4238-B4A4-A4F197272661}" sibTransId="{EA545A8E-9E18-4EF5-8BFB-23AFD8885C2E}"/>
    <dgm:cxn modelId="{6380C2F3-3BC2-45D4-825C-3BDF9BFB5316}" srcId="{1629307F-2FA8-41B7-89E6-1AE26EB923F6}" destId="{695CA9D1-A6D1-405E-A99D-CAD7DD335A96}" srcOrd="0" destOrd="0" parTransId="{1D868410-08FE-49F6-B5D5-B2B0809D39C8}" sibTransId="{FF77C932-77F8-4066-A70B-06FE7B3A7E05}"/>
    <dgm:cxn modelId="{10C050F5-D4C0-4E61-9561-A7C133EC2D90}" type="presOf" srcId="{A757F92F-3B1C-4D05-A3FB-7E4870FE82CD}" destId="{4D181A22-0CA9-41F4-BA9B-8E52547C58DF}" srcOrd="0" destOrd="0" presId="urn:microsoft.com/office/officeart/2005/8/layout/vList2"/>
    <dgm:cxn modelId="{E92120E7-FFD4-4394-AC5F-3E8A5AA06D52}" type="presParOf" srcId="{1381E91D-BCE6-459C-ADB8-C03129ACBE2D}" destId="{9A3F3451-C9C7-41EE-A2BD-E69BDA75FD61}" srcOrd="0" destOrd="0" presId="urn:microsoft.com/office/officeart/2005/8/layout/vList2"/>
    <dgm:cxn modelId="{EA27CC67-137D-4211-8787-B1927D3EE81E}" type="presParOf" srcId="{1381E91D-BCE6-459C-ADB8-C03129ACBE2D}" destId="{C13B03F2-7731-4A1B-9EE8-432B778CBC23}" srcOrd="1" destOrd="0" presId="urn:microsoft.com/office/officeart/2005/8/layout/vList2"/>
    <dgm:cxn modelId="{A5E5D483-C9CA-4B4E-9B3F-14582F470896}" type="presParOf" srcId="{1381E91D-BCE6-459C-ADB8-C03129ACBE2D}" destId="{4D181A22-0CA9-41F4-BA9B-8E52547C58D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F3451-C9C7-41EE-A2BD-E69BDA75FD61}">
      <dsp:nvSpPr>
        <dsp:cNvPr id="0" name=""/>
        <dsp:cNvSpPr/>
      </dsp:nvSpPr>
      <dsp:spPr>
        <a:xfrm>
          <a:off x="0" y="58504"/>
          <a:ext cx="11009626" cy="114660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আটটি</a:t>
          </a:r>
          <a:r>
            <a:rPr lang="en-US" sz="4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গ্রুপে</a:t>
          </a:r>
          <a:r>
            <a:rPr lang="en-US" sz="4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বিভক্ত</a:t>
          </a:r>
          <a:r>
            <a:rPr lang="en-US" sz="4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করব</a:t>
          </a:r>
          <a:r>
            <a:rPr lang="en-US" sz="4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rPr>
            <a:t>|</a:t>
          </a:r>
        </a:p>
      </dsp:txBody>
      <dsp:txXfrm>
        <a:off x="55972" y="114476"/>
        <a:ext cx="10897682" cy="1034656"/>
      </dsp:txXfrm>
    </dsp:sp>
    <dsp:sp modelId="{C13B03F2-7731-4A1B-9EE8-432B778CBC23}">
      <dsp:nvSpPr>
        <dsp:cNvPr id="0" name=""/>
        <dsp:cNvSpPr/>
      </dsp:nvSpPr>
      <dsp:spPr>
        <a:xfrm>
          <a:off x="0" y="1158000"/>
          <a:ext cx="11009626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55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700" kern="1200"/>
        </a:p>
      </dsp:txBody>
      <dsp:txXfrm>
        <a:off x="0" y="1158000"/>
        <a:ext cx="11009626" cy="579600"/>
      </dsp:txXfrm>
    </dsp:sp>
    <dsp:sp modelId="{4D181A22-0CA9-41F4-BA9B-8E52547C58DF}">
      <dsp:nvSpPr>
        <dsp:cNvPr id="0" name=""/>
        <dsp:cNvSpPr/>
      </dsp:nvSpPr>
      <dsp:spPr>
        <a:xfrm>
          <a:off x="0" y="1213380"/>
          <a:ext cx="11009626" cy="114660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প্রত্যেক</a:t>
          </a:r>
          <a:r>
            <a:rPr lang="en-US" sz="4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গ্রুপ</a:t>
          </a:r>
          <a:r>
            <a:rPr lang="en-US" sz="4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নিন্মোক্ত</a:t>
          </a:r>
          <a:r>
            <a:rPr lang="en-US" sz="4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সমস্যাটি</a:t>
          </a:r>
          <a:r>
            <a:rPr lang="en-US" sz="4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সমাধান</a:t>
          </a:r>
          <a:r>
            <a:rPr lang="en-US" sz="4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r>
            <a:rPr lang="en-US" sz="4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rPr>
            <a:t> | </a:t>
          </a:r>
        </a:p>
      </dsp:txBody>
      <dsp:txXfrm>
        <a:off x="55972" y="1269352"/>
        <a:ext cx="10897682" cy="1034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D073-60B1-423E-A0B9-171168EE90CA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3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F292-CFC4-4F53-9C9A-6A0342A5F5B1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2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AA56-CB1E-4C50-928B-4B3435D33A96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3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555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C8D1-FC1B-4155-AD52-8E499FE1EA1C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48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335A-CE9E-45FC-AA30-8068F2BA9788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3465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1C33-B814-4F36-992B-1E04DC9B553E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1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90A7-4D70-49BD-834D-12BEF939C77F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01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589-C9D1-422C-ACDC-E52A77EED982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6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9B55-7BFB-4D61-A186-B048E2C9335E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0F7B-49A5-4140-B009-9433B4D1978E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1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B63A-AD1B-4DF0-A404-BBF2E16006B8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4066-4455-487E-900B-E2A664922B8F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0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E28D-B324-4962-8879-4B2A74E3C40F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5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F24D-4089-4FD7-8011-391C0C47032E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2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96C4-24A4-44CF-8D86-9D520465AE39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8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CCA8-E5E8-447B-8DC3-9BB1FF8655A4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86C0C-E23B-4500-8871-6A3A0468AB72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1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hdr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0" y="5198434"/>
            <a:ext cx="12188825" cy="1659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8" name="Oval 537"/>
          <p:cNvSpPr/>
          <p:nvPr/>
        </p:nvSpPr>
        <p:spPr>
          <a:xfrm>
            <a:off x="1845940" y="5223944"/>
            <a:ext cx="2232248" cy="11233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9" name="Oval 538"/>
          <p:cNvSpPr/>
          <p:nvPr/>
        </p:nvSpPr>
        <p:spPr>
          <a:xfrm>
            <a:off x="5137780" y="5276196"/>
            <a:ext cx="2232248" cy="11233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0" name="Oval 539"/>
          <p:cNvSpPr/>
          <p:nvPr/>
        </p:nvSpPr>
        <p:spPr>
          <a:xfrm>
            <a:off x="8207551" y="5302322"/>
            <a:ext cx="2232248" cy="11233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9"/>
            <a:ext cx="12188824" cy="711081"/>
          </a:xfrm>
        </p:spPr>
        <p:txBody>
          <a:bodyPr>
            <a:normAutofit fontScale="90000"/>
          </a:bodyPr>
          <a:lstStyle/>
          <a:p>
            <a:r>
              <a:rPr lang="en-US" sz="7200" b="1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আজকের</a:t>
            </a: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মাল্টিমিয়া</a:t>
            </a: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শ্রেণিকক্ষে</a:t>
            </a: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সবাইকে</a:t>
            </a:r>
            <a:endParaRPr lang="en-IN" sz="7200" b="1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535" name="Group 534"/>
          <p:cNvGrpSpPr/>
          <p:nvPr/>
        </p:nvGrpSpPr>
        <p:grpSpPr>
          <a:xfrm>
            <a:off x="2064571" y="4002964"/>
            <a:ext cx="1747283" cy="2093119"/>
            <a:chOff x="1286126" y="4001511"/>
            <a:chExt cx="1747283" cy="2093119"/>
          </a:xfrm>
        </p:grpSpPr>
        <p:grpSp>
          <p:nvGrpSpPr>
            <p:cNvPr id="36" name="Group 35"/>
            <p:cNvGrpSpPr/>
            <p:nvPr/>
          </p:nvGrpSpPr>
          <p:grpSpPr>
            <a:xfrm>
              <a:off x="1292691" y="5096210"/>
              <a:ext cx="1577601" cy="998420"/>
              <a:chOff x="6338645" y="2741246"/>
              <a:chExt cx="9070975" cy="5740767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6338645" y="4813300"/>
                <a:ext cx="9070975" cy="3668713"/>
                <a:chOff x="3235325" y="4724400"/>
                <a:chExt cx="9070975" cy="3668713"/>
              </a:xfrm>
            </p:grpSpPr>
            <p:sp>
              <p:nvSpPr>
                <p:cNvPr id="42" name="Freeform 15"/>
                <p:cNvSpPr>
                  <a:spLocks/>
                </p:cNvSpPr>
                <p:nvPr/>
              </p:nvSpPr>
              <p:spPr bwMode="auto">
                <a:xfrm>
                  <a:off x="3235325" y="4724400"/>
                  <a:ext cx="9070975" cy="3668713"/>
                </a:xfrm>
                <a:custGeom>
                  <a:avLst/>
                  <a:gdLst>
                    <a:gd name="T0" fmla="*/ 7 w 5714"/>
                    <a:gd name="T1" fmla="*/ 91 h 2311"/>
                    <a:gd name="T2" fmla="*/ 54 w 5714"/>
                    <a:gd name="T3" fmla="*/ 270 h 2311"/>
                    <a:gd name="T4" fmla="*/ 146 w 5714"/>
                    <a:gd name="T5" fmla="*/ 442 h 2311"/>
                    <a:gd name="T6" fmla="*/ 279 w 5714"/>
                    <a:gd name="T7" fmla="*/ 605 h 2311"/>
                    <a:gd name="T8" fmla="*/ 451 w 5714"/>
                    <a:gd name="T9" fmla="*/ 760 h 2311"/>
                    <a:gd name="T10" fmla="*/ 659 w 5714"/>
                    <a:gd name="T11" fmla="*/ 902 h 2311"/>
                    <a:gd name="T12" fmla="*/ 900 w 5714"/>
                    <a:gd name="T13" fmla="*/ 1032 h 2311"/>
                    <a:gd name="T14" fmla="*/ 1169 w 5714"/>
                    <a:gd name="T15" fmla="*/ 1147 h 2311"/>
                    <a:gd name="T16" fmla="*/ 1466 w 5714"/>
                    <a:gd name="T17" fmla="*/ 1244 h 2311"/>
                    <a:gd name="T18" fmla="*/ 1787 w 5714"/>
                    <a:gd name="T19" fmla="*/ 1322 h 2311"/>
                    <a:gd name="T20" fmla="*/ 2127 w 5714"/>
                    <a:gd name="T21" fmla="*/ 1382 h 2311"/>
                    <a:gd name="T22" fmla="*/ 2484 w 5714"/>
                    <a:gd name="T23" fmla="*/ 1418 h 2311"/>
                    <a:gd name="T24" fmla="*/ 2857 w 5714"/>
                    <a:gd name="T25" fmla="*/ 1430 h 2311"/>
                    <a:gd name="T26" fmla="*/ 3230 w 5714"/>
                    <a:gd name="T27" fmla="*/ 1418 h 2311"/>
                    <a:gd name="T28" fmla="*/ 3588 w 5714"/>
                    <a:gd name="T29" fmla="*/ 1382 h 2311"/>
                    <a:gd name="T30" fmla="*/ 3929 w 5714"/>
                    <a:gd name="T31" fmla="*/ 1322 h 2311"/>
                    <a:gd name="T32" fmla="*/ 4248 w 5714"/>
                    <a:gd name="T33" fmla="*/ 1244 h 2311"/>
                    <a:gd name="T34" fmla="*/ 4545 w 5714"/>
                    <a:gd name="T35" fmla="*/ 1147 h 2311"/>
                    <a:gd name="T36" fmla="*/ 4816 w 5714"/>
                    <a:gd name="T37" fmla="*/ 1032 h 2311"/>
                    <a:gd name="T38" fmla="*/ 5055 w 5714"/>
                    <a:gd name="T39" fmla="*/ 902 h 2311"/>
                    <a:gd name="T40" fmla="*/ 5263 w 5714"/>
                    <a:gd name="T41" fmla="*/ 760 h 2311"/>
                    <a:gd name="T42" fmla="*/ 5435 w 5714"/>
                    <a:gd name="T43" fmla="*/ 605 h 2311"/>
                    <a:gd name="T44" fmla="*/ 5569 w 5714"/>
                    <a:gd name="T45" fmla="*/ 442 h 2311"/>
                    <a:gd name="T46" fmla="*/ 5662 w 5714"/>
                    <a:gd name="T47" fmla="*/ 270 h 2311"/>
                    <a:gd name="T48" fmla="*/ 5709 w 5714"/>
                    <a:gd name="T49" fmla="*/ 91 h 2311"/>
                    <a:gd name="T50" fmla="*/ 5714 w 5714"/>
                    <a:gd name="T51" fmla="*/ 930 h 2311"/>
                    <a:gd name="T52" fmla="*/ 5692 w 5714"/>
                    <a:gd name="T53" fmla="*/ 1109 h 2311"/>
                    <a:gd name="T54" fmla="*/ 5621 w 5714"/>
                    <a:gd name="T55" fmla="*/ 1283 h 2311"/>
                    <a:gd name="T56" fmla="*/ 5508 w 5714"/>
                    <a:gd name="T57" fmla="*/ 1448 h 2311"/>
                    <a:gd name="T58" fmla="*/ 5353 w 5714"/>
                    <a:gd name="T59" fmla="*/ 1602 h 2311"/>
                    <a:gd name="T60" fmla="*/ 5164 w 5714"/>
                    <a:gd name="T61" fmla="*/ 1745 h 2311"/>
                    <a:gd name="T62" fmla="*/ 4939 w 5714"/>
                    <a:gd name="T63" fmla="*/ 1877 h 2311"/>
                    <a:gd name="T64" fmla="*/ 4684 w 5714"/>
                    <a:gd name="T65" fmla="*/ 1991 h 2311"/>
                    <a:gd name="T66" fmla="*/ 4399 w 5714"/>
                    <a:gd name="T67" fmla="*/ 2092 h 2311"/>
                    <a:gd name="T68" fmla="*/ 4091 w 5714"/>
                    <a:gd name="T69" fmla="*/ 2175 h 2311"/>
                    <a:gd name="T70" fmla="*/ 3761 w 5714"/>
                    <a:gd name="T71" fmla="*/ 2240 h 2311"/>
                    <a:gd name="T72" fmla="*/ 3411 w 5714"/>
                    <a:gd name="T73" fmla="*/ 2285 h 2311"/>
                    <a:gd name="T74" fmla="*/ 3046 w 5714"/>
                    <a:gd name="T75" fmla="*/ 2308 h 2311"/>
                    <a:gd name="T76" fmla="*/ 2670 w 5714"/>
                    <a:gd name="T77" fmla="*/ 2308 h 2311"/>
                    <a:gd name="T78" fmla="*/ 2304 w 5714"/>
                    <a:gd name="T79" fmla="*/ 2285 h 2311"/>
                    <a:gd name="T80" fmla="*/ 1955 w 5714"/>
                    <a:gd name="T81" fmla="*/ 2240 h 2311"/>
                    <a:gd name="T82" fmla="*/ 1624 w 5714"/>
                    <a:gd name="T83" fmla="*/ 2175 h 2311"/>
                    <a:gd name="T84" fmla="*/ 1315 w 5714"/>
                    <a:gd name="T85" fmla="*/ 2092 h 2311"/>
                    <a:gd name="T86" fmla="*/ 1032 w 5714"/>
                    <a:gd name="T87" fmla="*/ 1991 h 2311"/>
                    <a:gd name="T88" fmla="*/ 775 w 5714"/>
                    <a:gd name="T89" fmla="*/ 1877 h 2311"/>
                    <a:gd name="T90" fmla="*/ 552 w 5714"/>
                    <a:gd name="T91" fmla="*/ 1745 h 2311"/>
                    <a:gd name="T92" fmla="*/ 361 w 5714"/>
                    <a:gd name="T93" fmla="*/ 1602 h 2311"/>
                    <a:gd name="T94" fmla="*/ 208 w 5714"/>
                    <a:gd name="T95" fmla="*/ 1448 h 2311"/>
                    <a:gd name="T96" fmla="*/ 94 w 5714"/>
                    <a:gd name="T97" fmla="*/ 1283 h 2311"/>
                    <a:gd name="T98" fmla="*/ 24 w 5714"/>
                    <a:gd name="T99" fmla="*/ 1109 h 2311"/>
                    <a:gd name="T100" fmla="*/ 0 w 5714"/>
                    <a:gd name="T101" fmla="*/ 930 h 2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14" h="2311">
                      <a:moveTo>
                        <a:pt x="0" y="0"/>
                      </a:moveTo>
                      <a:lnTo>
                        <a:pt x="7" y="91"/>
                      </a:lnTo>
                      <a:lnTo>
                        <a:pt x="24" y="181"/>
                      </a:lnTo>
                      <a:lnTo>
                        <a:pt x="54" y="270"/>
                      </a:lnTo>
                      <a:lnTo>
                        <a:pt x="94" y="357"/>
                      </a:lnTo>
                      <a:lnTo>
                        <a:pt x="146" y="442"/>
                      </a:lnTo>
                      <a:lnTo>
                        <a:pt x="208" y="525"/>
                      </a:lnTo>
                      <a:lnTo>
                        <a:pt x="279" y="605"/>
                      </a:lnTo>
                      <a:lnTo>
                        <a:pt x="361" y="685"/>
                      </a:lnTo>
                      <a:lnTo>
                        <a:pt x="451" y="760"/>
                      </a:lnTo>
                      <a:lnTo>
                        <a:pt x="552" y="833"/>
                      </a:lnTo>
                      <a:lnTo>
                        <a:pt x="659" y="902"/>
                      </a:lnTo>
                      <a:lnTo>
                        <a:pt x="775" y="970"/>
                      </a:lnTo>
                      <a:lnTo>
                        <a:pt x="900" y="1032"/>
                      </a:lnTo>
                      <a:lnTo>
                        <a:pt x="1032" y="1091"/>
                      </a:lnTo>
                      <a:lnTo>
                        <a:pt x="1169" y="1147"/>
                      </a:lnTo>
                      <a:lnTo>
                        <a:pt x="1315" y="1197"/>
                      </a:lnTo>
                      <a:lnTo>
                        <a:pt x="1466" y="1244"/>
                      </a:lnTo>
                      <a:lnTo>
                        <a:pt x="1624" y="1286"/>
                      </a:lnTo>
                      <a:lnTo>
                        <a:pt x="1787" y="1322"/>
                      </a:lnTo>
                      <a:lnTo>
                        <a:pt x="1955" y="1355"/>
                      </a:lnTo>
                      <a:lnTo>
                        <a:pt x="2127" y="1382"/>
                      </a:lnTo>
                      <a:lnTo>
                        <a:pt x="2304" y="1402"/>
                      </a:lnTo>
                      <a:lnTo>
                        <a:pt x="2484" y="1418"/>
                      </a:lnTo>
                      <a:lnTo>
                        <a:pt x="2670" y="1427"/>
                      </a:lnTo>
                      <a:lnTo>
                        <a:pt x="2857" y="1430"/>
                      </a:lnTo>
                      <a:lnTo>
                        <a:pt x="3046" y="1427"/>
                      </a:lnTo>
                      <a:lnTo>
                        <a:pt x="3230" y="1418"/>
                      </a:lnTo>
                      <a:lnTo>
                        <a:pt x="3411" y="1402"/>
                      </a:lnTo>
                      <a:lnTo>
                        <a:pt x="3588" y="1382"/>
                      </a:lnTo>
                      <a:lnTo>
                        <a:pt x="3761" y="1355"/>
                      </a:lnTo>
                      <a:lnTo>
                        <a:pt x="3929" y="1322"/>
                      </a:lnTo>
                      <a:lnTo>
                        <a:pt x="4091" y="1286"/>
                      </a:lnTo>
                      <a:lnTo>
                        <a:pt x="4248" y="1244"/>
                      </a:lnTo>
                      <a:lnTo>
                        <a:pt x="4399" y="1197"/>
                      </a:lnTo>
                      <a:lnTo>
                        <a:pt x="4545" y="1147"/>
                      </a:lnTo>
                      <a:lnTo>
                        <a:pt x="4684" y="1091"/>
                      </a:lnTo>
                      <a:lnTo>
                        <a:pt x="4816" y="1032"/>
                      </a:lnTo>
                      <a:lnTo>
                        <a:pt x="4939" y="970"/>
                      </a:lnTo>
                      <a:lnTo>
                        <a:pt x="5055" y="902"/>
                      </a:lnTo>
                      <a:lnTo>
                        <a:pt x="5164" y="833"/>
                      </a:lnTo>
                      <a:lnTo>
                        <a:pt x="5263" y="760"/>
                      </a:lnTo>
                      <a:lnTo>
                        <a:pt x="5353" y="685"/>
                      </a:lnTo>
                      <a:lnTo>
                        <a:pt x="5435" y="605"/>
                      </a:lnTo>
                      <a:lnTo>
                        <a:pt x="5508" y="525"/>
                      </a:lnTo>
                      <a:lnTo>
                        <a:pt x="5569" y="442"/>
                      </a:lnTo>
                      <a:lnTo>
                        <a:pt x="5621" y="357"/>
                      </a:lnTo>
                      <a:lnTo>
                        <a:pt x="5662" y="270"/>
                      </a:lnTo>
                      <a:lnTo>
                        <a:pt x="5692" y="181"/>
                      </a:lnTo>
                      <a:lnTo>
                        <a:pt x="5709" y="91"/>
                      </a:lnTo>
                      <a:lnTo>
                        <a:pt x="5714" y="0"/>
                      </a:lnTo>
                      <a:lnTo>
                        <a:pt x="5714" y="930"/>
                      </a:lnTo>
                      <a:lnTo>
                        <a:pt x="5709" y="1020"/>
                      </a:lnTo>
                      <a:lnTo>
                        <a:pt x="5692" y="1109"/>
                      </a:lnTo>
                      <a:lnTo>
                        <a:pt x="5662" y="1197"/>
                      </a:lnTo>
                      <a:lnTo>
                        <a:pt x="5621" y="1283"/>
                      </a:lnTo>
                      <a:lnTo>
                        <a:pt x="5569" y="1366"/>
                      </a:lnTo>
                      <a:lnTo>
                        <a:pt x="5508" y="1448"/>
                      </a:lnTo>
                      <a:lnTo>
                        <a:pt x="5435" y="1526"/>
                      </a:lnTo>
                      <a:lnTo>
                        <a:pt x="5353" y="1602"/>
                      </a:lnTo>
                      <a:lnTo>
                        <a:pt x="5263" y="1675"/>
                      </a:lnTo>
                      <a:lnTo>
                        <a:pt x="5164" y="1745"/>
                      </a:lnTo>
                      <a:lnTo>
                        <a:pt x="5055" y="1812"/>
                      </a:lnTo>
                      <a:lnTo>
                        <a:pt x="4939" y="1877"/>
                      </a:lnTo>
                      <a:lnTo>
                        <a:pt x="4816" y="1936"/>
                      </a:lnTo>
                      <a:lnTo>
                        <a:pt x="4684" y="1991"/>
                      </a:lnTo>
                      <a:lnTo>
                        <a:pt x="4545" y="2045"/>
                      </a:lnTo>
                      <a:lnTo>
                        <a:pt x="4399" y="2092"/>
                      </a:lnTo>
                      <a:lnTo>
                        <a:pt x="4248" y="2137"/>
                      </a:lnTo>
                      <a:lnTo>
                        <a:pt x="4091" y="2175"/>
                      </a:lnTo>
                      <a:lnTo>
                        <a:pt x="3929" y="2210"/>
                      </a:lnTo>
                      <a:lnTo>
                        <a:pt x="3761" y="2240"/>
                      </a:lnTo>
                      <a:lnTo>
                        <a:pt x="3588" y="2266"/>
                      </a:lnTo>
                      <a:lnTo>
                        <a:pt x="3411" y="2285"/>
                      </a:lnTo>
                      <a:lnTo>
                        <a:pt x="3230" y="2299"/>
                      </a:lnTo>
                      <a:lnTo>
                        <a:pt x="3046" y="2308"/>
                      </a:lnTo>
                      <a:lnTo>
                        <a:pt x="2857" y="2311"/>
                      </a:lnTo>
                      <a:lnTo>
                        <a:pt x="2670" y="2308"/>
                      </a:lnTo>
                      <a:lnTo>
                        <a:pt x="2484" y="2299"/>
                      </a:lnTo>
                      <a:lnTo>
                        <a:pt x="2304" y="2285"/>
                      </a:lnTo>
                      <a:lnTo>
                        <a:pt x="2127" y="2266"/>
                      </a:lnTo>
                      <a:lnTo>
                        <a:pt x="1955" y="2240"/>
                      </a:lnTo>
                      <a:lnTo>
                        <a:pt x="1787" y="2210"/>
                      </a:lnTo>
                      <a:lnTo>
                        <a:pt x="1624" y="2175"/>
                      </a:lnTo>
                      <a:lnTo>
                        <a:pt x="1466" y="2137"/>
                      </a:lnTo>
                      <a:lnTo>
                        <a:pt x="1315" y="2092"/>
                      </a:lnTo>
                      <a:lnTo>
                        <a:pt x="1169" y="2045"/>
                      </a:lnTo>
                      <a:lnTo>
                        <a:pt x="1032" y="1991"/>
                      </a:lnTo>
                      <a:lnTo>
                        <a:pt x="900" y="1936"/>
                      </a:lnTo>
                      <a:lnTo>
                        <a:pt x="775" y="1877"/>
                      </a:lnTo>
                      <a:lnTo>
                        <a:pt x="659" y="1812"/>
                      </a:lnTo>
                      <a:lnTo>
                        <a:pt x="552" y="1745"/>
                      </a:lnTo>
                      <a:lnTo>
                        <a:pt x="451" y="1675"/>
                      </a:lnTo>
                      <a:lnTo>
                        <a:pt x="361" y="1602"/>
                      </a:lnTo>
                      <a:lnTo>
                        <a:pt x="279" y="1526"/>
                      </a:lnTo>
                      <a:lnTo>
                        <a:pt x="208" y="1448"/>
                      </a:lnTo>
                      <a:lnTo>
                        <a:pt x="146" y="1366"/>
                      </a:lnTo>
                      <a:lnTo>
                        <a:pt x="94" y="1283"/>
                      </a:lnTo>
                      <a:lnTo>
                        <a:pt x="54" y="1197"/>
                      </a:lnTo>
                      <a:lnTo>
                        <a:pt x="24" y="1109"/>
                      </a:lnTo>
                      <a:lnTo>
                        <a:pt x="7" y="1020"/>
                      </a:lnTo>
                      <a:lnTo>
                        <a:pt x="0" y="9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3" name="Freeform 16"/>
                <p:cNvSpPr>
                  <a:spLocks/>
                </p:cNvSpPr>
                <p:nvPr/>
              </p:nvSpPr>
              <p:spPr bwMode="auto">
                <a:xfrm>
                  <a:off x="3759200" y="5773738"/>
                  <a:ext cx="349250" cy="1725613"/>
                </a:xfrm>
                <a:custGeom>
                  <a:avLst/>
                  <a:gdLst>
                    <a:gd name="T0" fmla="*/ 0 w 220"/>
                    <a:gd name="T1" fmla="*/ 0 h 1087"/>
                    <a:gd name="T2" fmla="*/ 67 w 220"/>
                    <a:gd name="T3" fmla="*/ 60 h 1087"/>
                    <a:gd name="T4" fmla="*/ 140 w 220"/>
                    <a:gd name="T5" fmla="*/ 118 h 1087"/>
                    <a:gd name="T6" fmla="*/ 220 w 220"/>
                    <a:gd name="T7" fmla="*/ 175 h 1087"/>
                    <a:gd name="T8" fmla="*/ 220 w 220"/>
                    <a:gd name="T9" fmla="*/ 1087 h 1087"/>
                    <a:gd name="T10" fmla="*/ 140 w 220"/>
                    <a:gd name="T11" fmla="*/ 1033 h 1087"/>
                    <a:gd name="T12" fmla="*/ 67 w 220"/>
                    <a:gd name="T13" fmla="*/ 976 h 1087"/>
                    <a:gd name="T14" fmla="*/ 0 w 220"/>
                    <a:gd name="T15" fmla="*/ 919 h 1087"/>
                    <a:gd name="T16" fmla="*/ 0 w 220"/>
                    <a:gd name="T1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0" h="1087">
                      <a:moveTo>
                        <a:pt x="0" y="0"/>
                      </a:moveTo>
                      <a:lnTo>
                        <a:pt x="67" y="60"/>
                      </a:lnTo>
                      <a:lnTo>
                        <a:pt x="140" y="118"/>
                      </a:lnTo>
                      <a:lnTo>
                        <a:pt x="220" y="175"/>
                      </a:lnTo>
                      <a:lnTo>
                        <a:pt x="220" y="1087"/>
                      </a:lnTo>
                      <a:lnTo>
                        <a:pt x="140" y="1033"/>
                      </a:lnTo>
                      <a:lnTo>
                        <a:pt x="67" y="976"/>
                      </a:lnTo>
                      <a:lnTo>
                        <a:pt x="0" y="9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4" name="Freeform 17"/>
                <p:cNvSpPr>
                  <a:spLocks/>
                </p:cNvSpPr>
                <p:nvPr/>
              </p:nvSpPr>
              <p:spPr bwMode="auto">
                <a:xfrm>
                  <a:off x="11436350" y="5773738"/>
                  <a:ext cx="347663" cy="1725613"/>
                </a:xfrm>
                <a:custGeom>
                  <a:avLst/>
                  <a:gdLst>
                    <a:gd name="T0" fmla="*/ 219 w 219"/>
                    <a:gd name="T1" fmla="*/ 0 h 1087"/>
                    <a:gd name="T2" fmla="*/ 219 w 219"/>
                    <a:gd name="T3" fmla="*/ 919 h 1087"/>
                    <a:gd name="T4" fmla="*/ 151 w 219"/>
                    <a:gd name="T5" fmla="*/ 976 h 1087"/>
                    <a:gd name="T6" fmla="*/ 78 w 219"/>
                    <a:gd name="T7" fmla="*/ 1033 h 1087"/>
                    <a:gd name="T8" fmla="*/ 0 w 219"/>
                    <a:gd name="T9" fmla="*/ 1087 h 1087"/>
                    <a:gd name="T10" fmla="*/ 0 w 219"/>
                    <a:gd name="T11" fmla="*/ 175 h 1087"/>
                    <a:gd name="T12" fmla="*/ 78 w 219"/>
                    <a:gd name="T13" fmla="*/ 118 h 1087"/>
                    <a:gd name="T14" fmla="*/ 151 w 219"/>
                    <a:gd name="T15" fmla="*/ 60 h 1087"/>
                    <a:gd name="T16" fmla="*/ 219 w 219"/>
                    <a:gd name="T1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9" h="1087">
                      <a:moveTo>
                        <a:pt x="219" y="0"/>
                      </a:moveTo>
                      <a:lnTo>
                        <a:pt x="219" y="919"/>
                      </a:lnTo>
                      <a:lnTo>
                        <a:pt x="151" y="976"/>
                      </a:lnTo>
                      <a:lnTo>
                        <a:pt x="78" y="1033"/>
                      </a:lnTo>
                      <a:lnTo>
                        <a:pt x="0" y="1087"/>
                      </a:lnTo>
                      <a:lnTo>
                        <a:pt x="0" y="175"/>
                      </a:lnTo>
                      <a:lnTo>
                        <a:pt x="78" y="118"/>
                      </a:lnTo>
                      <a:lnTo>
                        <a:pt x="151" y="60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5" name="Freeform 18"/>
                <p:cNvSpPr>
                  <a:spLocks/>
                </p:cNvSpPr>
                <p:nvPr/>
              </p:nvSpPr>
              <p:spPr bwMode="auto">
                <a:xfrm>
                  <a:off x="4457700" y="6267450"/>
                  <a:ext cx="347663" cy="1598613"/>
                </a:xfrm>
                <a:custGeom>
                  <a:avLst/>
                  <a:gdLst>
                    <a:gd name="T0" fmla="*/ 0 w 219"/>
                    <a:gd name="T1" fmla="*/ 0 h 1007"/>
                    <a:gd name="T2" fmla="*/ 106 w 219"/>
                    <a:gd name="T3" fmla="*/ 53 h 1007"/>
                    <a:gd name="T4" fmla="*/ 219 w 219"/>
                    <a:gd name="T5" fmla="*/ 106 h 1007"/>
                    <a:gd name="T6" fmla="*/ 219 w 219"/>
                    <a:gd name="T7" fmla="*/ 1007 h 1007"/>
                    <a:gd name="T8" fmla="*/ 106 w 219"/>
                    <a:gd name="T9" fmla="*/ 959 h 1007"/>
                    <a:gd name="T10" fmla="*/ 0 w 219"/>
                    <a:gd name="T11" fmla="*/ 905 h 1007"/>
                    <a:gd name="T12" fmla="*/ 0 w 219"/>
                    <a:gd name="T13" fmla="*/ 0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1007">
                      <a:moveTo>
                        <a:pt x="0" y="0"/>
                      </a:moveTo>
                      <a:lnTo>
                        <a:pt x="106" y="53"/>
                      </a:lnTo>
                      <a:lnTo>
                        <a:pt x="219" y="106"/>
                      </a:lnTo>
                      <a:lnTo>
                        <a:pt x="219" y="1007"/>
                      </a:lnTo>
                      <a:lnTo>
                        <a:pt x="106" y="959"/>
                      </a:lnTo>
                      <a:lnTo>
                        <a:pt x="0" y="9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6" name="Freeform 19"/>
                <p:cNvSpPr>
                  <a:spLocks/>
                </p:cNvSpPr>
                <p:nvPr/>
              </p:nvSpPr>
              <p:spPr bwMode="auto">
                <a:xfrm>
                  <a:off x="10737850" y="6267450"/>
                  <a:ext cx="349250" cy="1598613"/>
                </a:xfrm>
                <a:custGeom>
                  <a:avLst/>
                  <a:gdLst>
                    <a:gd name="T0" fmla="*/ 220 w 220"/>
                    <a:gd name="T1" fmla="*/ 0 h 1007"/>
                    <a:gd name="T2" fmla="*/ 220 w 220"/>
                    <a:gd name="T3" fmla="*/ 905 h 1007"/>
                    <a:gd name="T4" fmla="*/ 112 w 220"/>
                    <a:gd name="T5" fmla="*/ 959 h 1007"/>
                    <a:gd name="T6" fmla="*/ 0 w 220"/>
                    <a:gd name="T7" fmla="*/ 1007 h 1007"/>
                    <a:gd name="T8" fmla="*/ 0 w 220"/>
                    <a:gd name="T9" fmla="*/ 106 h 1007"/>
                    <a:gd name="T10" fmla="*/ 112 w 220"/>
                    <a:gd name="T11" fmla="*/ 53 h 1007"/>
                    <a:gd name="T12" fmla="*/ 220 w 220"/>
                    <a:gd name="T13" fmla="*/ 0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1007">
                      <a:moveTo>
                        <a:pt x="220" y="0"/>
                      </a:moveTo>
                      <a:lnTo>
                        <a:pt x="220" y="905"/>
                      </a:lnTo>
                      <a:lnTo>
                        <a:pt x="112" y="959"/>
                      </a:lnTo>
                      <a:lnTo>
                        <a:pt x="0" y="1007"/>
                      </a:lnTo>
                      <a:lnTo>
                        <a:pt x="0" y="106"/>
                      </a:lnTo>
                      <a:lnTo>
                        <a:pt x="112" y="53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7" name="Freeform 20"/>
                <p:cNvSpPr>
                  <a:spLocks/>
                </p:cNvSpPr>
                <p:nvPr/>
              </p:nvSpPr>
              <p:spPr bwMode="auto">
                <a:xfrm>
                  <a:off x="5154613" y="6575425"/>
                  <a:ext cx="347663" cy="1530350"/>
                </a:xfrm>
                <a:custGeom>
                  <a:avLst/>
                  <a:gdLst>
                    <a:gd name="T0" fmla="*/ 0 w 219"/>
                    <a:gd name="T1" fmla="*/ 0 h 964"/>
                    <a:gd name="T2" fmla="*/ 108 w 219"/>
                    <a:gd name="T3" fmla="*/ 37 h 964"/>
                    <a:gd name="T4" fmla="*/ 219 w 219"/>
                    <a:gd name="T5" fmla="*/ 71 h 964"/>
                    <a:gd name="T6" fmla="*/ 219 w 219"/>
                    <a:gd name="T7" fmla="*/ 964 h 964"/>
                    <a:gd name="T8" fmla="*/ 108 w 219"/>
                    <a:gd name="T9" fmla="*/ 931 h 964"/>
                    <a:gd name="T10" fmla="*/ 0 w 219"/>
                    <a:gd name="T11" fmla="*/ 897 h 964"/>
                    <a:gd name="T12" fmla="*/ 0 w 219"/>
                    <a:gd name="T13" fmla="*/ 0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964">
                      <a:moveTo>
                        <a:pt x="0" y="0"/>
                      </a:moveTo>
                      <a:lnTo>
                        <a:pt x="108" y="37"/>
                      </a:lnTo>
                      <a:lnTo>
                        <a:pt x="219" y="71"/>
                      </a:lnTo>
                      <a:lnTo>
                        <a:pt x="219" y="964"/>
                      </a:lnTo>
                      <a:lnTo>
                        <a:pt x="108" y="931"/>
                      </a:lnTo>
                      <a:lnTo>
                        <a:pt x="0" y="8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8" name="Freeform 21"/>
                <p:cNvSpPr>
                  <a:spLocks/>
                </p:cNvSpPr>
                <p:nvPr/>
              </p:nvSpPr>
              <p:spPr bwMode="auto">
                <a:xfrm>
                  <a:off x="10040938" y="6575425"/>
                  <a:ext cx="346075" cy="1530350"/>
                </a:xfrm>
                <a:custGeom>
                  <a:avLst/>
                  <a:gdLst>
                    <a:gd name="T0" fmla="*/ 218 w 218"/>
                    <a:gd name="T1" fmla="*/ 0 h 964"/>
                    <a:gd name="T2" fmla="*/ 218 w 218"/>
                    <a:gd name="T3" fmla="*/ 897 h 964"/>
                    <a:gd name="T4" fmla="*/ 111 w 218"/>
                    <a:gd name="T5" fmla="*/ 931 h 964"/>
                    <a:gd name="T6" fmla="*/ 0 w 218"/>
                    <a:gd name="T7" fmla="*/ 964 h 964"/>
                    <a:gd name="T8" fmla="*/ 0 w 218"/>
                    <a:gd name="T9" fmla="*/ 71 h 964"/>
                    <a:gd name="T10" fmla="*/ 111 w 218"/>
                    <a:gd name="T11" fmla="*/ 37 h 964"/>
                    <a:gd name="T12" fmla="*/ 218 w 218"/>
                    <a:gd name="T13" fmla="*/ 0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8" h="964">
                      <a:moveTo>
                        <a:pt x="218" y="0"/>
                      </a:moveTo>
                      <a:lnTo>
                        <a:pt x="218" y="897"/>
                      </a:lnTo>
                      <a:lnTo>
                        <a:pt x="111" y="931"/>
                      </a:lnTo>
                      <a:lnTo>
                        <a:pt x="0" y="964"/>
                      </a:lnTo>
                      <a:lnTo>
                        <a:pt x="0" y="71"/>
                      </a:lnTo>
                      <a:lnTo>
                        <a:pt x="111" y="37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9" name="Freeform 22"/>
                <p:cNvSpPr>
                  <a:spLocks/>
                </p:cNvSpPr>
                <p:nvPr/>
              </p:nvSpPr>
              <p:spPr bwMode="auto">
                <a:xfrm>
                  <a:off x="6027738" y="6823075"/>
                  <a:ext cx="347663" cy="1470025"/>
                </a:xfrm>
                <a:custGeom>
                  <a:avLst/>
                  <a:gdLst>
                    <a:gd name="T0" fmla="*/ 0 w 219"/>
                    <a:gd name="T1" fmla="*/ 0 h 926"/>
                    <a:gd name="T2" fmla="*/ 108 w 219"/>
                    <a:gd name="T3" fmla="*/ 23 h 926"/>
                    <a:gd name="T4" fmla="*/ 219 w 219"/>
                    <a:gd name="T5" fmla="*/ 42 h 926"/>
                    <a:gd name="T6" fmla="*/ 219 w 219"/>
                    <a:gd name="T7" fmla="*/ 926 h 926"/>
                    <a:gd name="T8" fmla="*/ 108 w 219"/>
                    <a:gd name="T9" fmla="*/ 909 h 926"/>
                    <a:gd name="T10" fmla="*/ 0 w 219"/>
                    <a:gd name="T11" fmla="*/ 888 h 926"/>
                    <a:gd name="T12" fmla="*/ 0 w 219"/>
                    <a:gd name="T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926">
                      <a:moveTo>
                        <a:pt x="0" y="0"/>
                      </a:moveTo>
                      <a:lnTo>
                        <a:pt x="108" y="23"/>
                      </a:lnTo>
                      <a:lnTo>
                        <a:pt x="219" y="42"/>
                      </a:lnTo>
                      <a:lnTo>
                        <a:pt x="219" y="926"/>
                      </a:lnTo>
                      <a:lnTo>
                        <a:pt x="108" y="909"/>
                      </a:lnTo>
                      <a:lnTo>
                        <a:pt x="0" y="8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50" name="Freeform 23"/>
                <p:cNvSpPr>
                  <a:spLocks/>
                </p:cNvSpPr>
                <p:nvPr/>
              </p:nvSpPr>
              <p:spPr bwMode="auto">
                <a:xfrm>
                  <a:off x="9167813" y="6823075"/>
                  <a:ext cx="349250" cy="1470025"/>
                </a:xfrm>
                <a:custGeom>
                  <a:avLst/>
                  <a:gdLst>
                    <a:gd name="T0" fmla="*/ 220 w 220"/>
                    <a:gd name="T1" fmla="*/ 0 h 926"/>
                    <a:gd name="T2" fmla="*/ 220 w 220"/>
                    <a:gd name="T3" fmla="*/ 888 h 926"/>
                    <a:gd name="T4" fmla="*/ 111 w 220"/>
                    <a:gd name="T5" fmla="*/ 909 h 926"/>
                    <a:gd name="T6" fmla="*/ 0 w 220"/>
                    <a:gd name="T7" fmla="*/ 926 h 926"/>
                    <a:gd name="T8" fmla="*/ 0 w 220"/>
                    <a:gd name="T9" fmla="*/ 42 h 926"/>
                    <a:gd name="T10" fmla="*/ 111 w 220"/>
                    <a:gd name="T11" fmla="*/ 23 h 926"/>
                    <a:gd name="T12" fmla="*/ 220 w 220"/>
                    <a:gd name="T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926">
                      <a:moveTo>
                        <a:pt x="220" y="0"/>
                      </a:moveTo>
                      <a:lnTo>
                        <a:pt x="220" y="888"/>
                      </a:lnTo>
                      <a:lnTo>
                        <a:pt x="111" y="909"/>
                      </a:lnTo>
                      <a:lnTo>
                        <a:pt x="0" y="926"/>
                      </a:lnTo>
                      <a:lnTo>
                        <a:pt x="0" y="42"/>
                      </a:lnTo>
                      <a:lnTo>
                        <a:pt x="111" y="23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51" name="Freeform 24"/>
                <p:cNvSpPr>
                  <a:spLocks/>
                </p:cNvSpPr>
                <p:nvPr/>
              </p:nvSpPr>
              <p:spPr bwMode="auto">
                <a:xfrm>
                  <a:off x="7073900" y="6975475"/>
                  <a:ext cx="347663" cy="1417638"/>
                </a:xfrm>
                <a:custGeom>
                  <a:avLst/>
                  <a:gdLst>
                    <a:gd name="T0" fmla="*/ 0 w 219"/>
                    <a:gd name="T1" fmla="*/ 0 h 893"/>
                    <a:gd name="T2" fmla="*/ 110 w 219"/>
                    <a:gd name="T3" fmla="*/ 7 h 893"/>
                    <a:gd name="T4" fmla="*/ 219 w 219"/>
                    <a:gd name="T5" fmla="*/ 12 h 893"/>
                    <a:gd name="T6" fmla="*/ 219 w 219"/>
                    <a:gd name="T7" fmla="*/ 893 h 893"/>
                    <a:gd name="T8" fmla="*/ 110 w 219"/>
                    <a:gd name="T9" fmla="*/ 890 h 893"/>
                    <a:gd name="T10" fmla="*/ 0 w 219"/>
                    <a:gd name="T11" fmla="*/ 881 h 893"/>
                    <a:gd name="T12" fmla="*/ 0 w 219"/>
                    <a:gd name="T13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893">
                      <a:moveTo>
                        <a:pt x="0" y="0"/>
                      </a:moveTo>
                      <a:lnTo>
                        <a:pt x="110" y="7"/>
                      </a:lnTo>
                      <a:lnTo>
                        <a:pt x="219" y="12"/>
                      </a:lnTo>
                      <a:lnTo>
                        <a:pt x="219" y="893"/>
                      </a:lnTo>
                      <a:lnTo>
                        <a:pt x="110" y="890"/>
                      </a:lnTo>
                      <a:lnTo>
                        <a:pt x="0" y="8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52" name="Freeform 25"/>
                <p:cNvSpPr>
                  <a:spLocks/>
                </p:cNvSpPr>
                <p:nvPr/>
              </p:nvSpPr>
              <p:spPr bwMode="auto">
                <a:xfrm>
                  <a:off x="8120063" y="6975475"/>
                  <a:ext cx="350838" cy="1417638"/>
                </a:xfrm>
                <a:custGeom>
                  <a:avLst/>
                  <a:gdLst>
                    <a:gd name="T0" fmla="*/ 221 w 221"/>
                    <a:gd name="T1" fmla="*/ 0 h 893"/>
                    <a:gd name="T2" fmla="*/ 221 w 221"/>
                    <a:gd name="T3" fmla="*/ 881 h 893"/>
                    <a:gd name="T4" fmla="*/ 110 w 221"/>
                    <a:gd name="T5" fmla="*/ 890 h 893"/>
                    <a:gd name="T6" fmla="*/ 0 w 221"/>
                    <a:gd name="T7" fmla="*/ 893 h 893"/>
                    <a:gd name="T8" fmla="*/ 0 w 221"/>
                    <a:gd name="T9" fmla="*/ 12 h 893"/>
                    <a:gd name="T10" fmla="*/ 110 w 221"/>
                    <a:gd name="T11" fmla="*/ 7 h 893"/>
                    <a:gd name="T12" fmla="*/ 221 w 221"/>
                    <a:gd name="T13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1" h="893">
                      <a:moveTo>
                        <a:pt x="221" y="0"/>
                      </a:moveTo>
                      <a:lnTo>
                        <a:pt x="221" y="881"/>
                      </a:lnTo>
                      <a:lnTo>
                        <a:pt x="110" y="890"/>
                      </a:lnTo>
                      <a:lnTo>
                        <a:pt x="0" y="893"/>
                      </a:lnTo>
                      <a:lnTo>
                        <a:pt x="0" y="12"/>
                      </a:lnTo>
                      <a:lnTo>
                        <a:pt x="110" y="7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6338645" y="2741246"/>
                <a:ext cx="9070975" cy="4368800"/>
                <a:chOff x="3235325" y="2628900"/>
                <a:chExt cx="9070975" cy="4368800"/>
              </a:xfrm>
            </p:grpSpPr>
            <p:sp>
              <p:nvSpPr>
                <p:cNvPr id="39" name="Freeform 26"/>
                <p:cNvSpPr>
                  <a:spLocks/>
                </p:cNvSpPr>
                <p:nvPr/>
              </p:nvSpPr>
              <p:spPr bwMode="auto">
                <a:xfrm>
                  <a:off x="3235325" y="2628900"/>
                  <a:ext cx="9070975" cy="4368800"/>
                </a:xfrm>
                <a:custGeom>
                  <a:avLst/>
                  <a:gdLst>
                    <a:gd name="T0" fmla="*/ 3038 w 5714"/>
                    <a:gd name="T1" fmla="*/ 2 h 2752"/>
                    <a:gd name="T2" fmla="*/ 3390 w 5714"/>
                    <a:gd name="T3" fmla="*/ 21 h 2752"/>
                    <a:gd name="T4" fmla="*/ 3728 w 5714"/>
                    <a:gd name="T5" fmla="*/ 59 h 2752"/>
                    <a:gd name="T6" fmla="*/ 4047 w 5714"/>
                    <a:gd name="T7" fmla="*/ 115 h 2752"/>
                    <a:gd name="T8" fmla="*/ 4349 w 5714"/>
                    <a:gd name="T9" fmla="*/ 186 h 2752"/>
                    <a:gd name="T10" fmla="*/ 4627 w 5714"/>
                    <a:gd name="T11" fmla="*/ 273 h 2752"/>
                    <a:gd name="T12" fmla="*/ 4878 w 5714"/>
                    <a:gd name="T13" fmla="*/ 374 h 2752"/>
                    <a:gd name="T14" fmla="*/ 5102 w 5714"/>
                    <a:gd name="T15" fmla="*/ 488 h 2752"/>
                    <a:gd name="T16" fmla="*/ 5296 w 5714"/>
                    <a:gd name="T17" fmla="*/ 617 h 2752"/>
                    <a:gd name="T18" fmla="*/ 5456 w 5714"/>
                    <a:gd name="T19" fmla="*/ 756 h 2752"/>
                    <a:gd name="T20" fmla="*/ 5581 w 5714"/>
                    <a:gd name="T21" fmla="*/ 905 h 2752"/>
                    <a:gd name="T22" fmla="*/ 5666 w 5714"/>
                    <a:gd name="T23" fmla="*/ 1065 h 2752"/>
                    <a:gd name="T24" fmla="*/ 5709 w 5714"/>
                    <a:gd name="T25" fmla="*/ 1233 h 2752"/>
                    <a:gd name="T26" fmla="*/ 5709 w 5714"/>
                    <a:gd name="T27" fmla="*/ 1412 h 2752"/>
                    <a:gd name="T28" fmla="*/ 5662 w 5714"/>
                    <a:gd name="T29" fmla="*/ 1590 h 2752"/>
                    <a:gd name="T30" fmla="*/ 5569 w 5714"/>
                    <a:gd name="T31" fmla="*/ 1762 h 2752"/>
                    <a:gd name="T32" fmla="*/ 5435 w 5714"/>
                    <a:gd name="T33" fmla="*/ 1927 h 2752"/>
                    <a:gd name="T34" fmla="*/ 5263 w 5714"/>
                    <a:gd name="T35" fmla="*/ 2081 h 2752"/>
                    <a:gd name="T36" fmla="*/ 5055 w 5714"/>
                    <a:gd name="T37" fmla="*/ 2224 h 2752"/>
                    <a:gd name="T38" fmla="*/ 4816 w 5714"/>
                    <a:gd name="T39" fmla="*/ 2352 h 2752"/>
                    <a:gd name="T40" fmla="*/ 4545 w 5714"/>
                    <a:gd name="T41" fmla="*/ 2467 h 2752"/>
                    <a:gd name="T42" fmla="*/ 4248 w 5714"/>
                    <a:gd name="T43" fmla="*/ 2564 h 2752"/>
                    <a:gd name="T44" fmla="*/ 3929 w 5714"/>
                    <a:gd name="T45" fmla="*/ 2644 h 2752"/>
                    <a:gd name="T46" fmla="*/ 3588 w 5714"/>
                    <a:gd name="T47" fmla="*/ 2702 h 2752"/>
                    <a:gd name="T48" fmla="*/ 3230 w 5714"/>
                    <a:gd name="T49" fmla="*/ 2738 h 2752"/>
                    <a:gd name="T50" fmla="*/ 2857 w 5714"/>
                    <a:gd name="T51" fmla="*/ 2752 h 2752"/>
                    <a:gd name="T52" fmla="*/ 2484 w 5714"/>
                    <a:gd name="T53" fmla="*/ 2738 h 2752"/>
                    <a:gd name="T54" fmla="*/ 2127 w 5714"/>
                    <a:gd name="T55" fmla="*/ 2702 h 2752"/>
                    <a:gd name="T56" fmla="*/ 1787 w 5714"/>
                    <a:gd name="T57" fmla="*/ 2644 h 2752"/>
                    <a:gd name="T58" fmla="*/ 1466 w 5714"/>
                    <a:gd name="T59" fmla="*/ 2564 h 2752"/>
                    <a:gd name="T60" fmla="*/ 1169 w 5714"/>
                    <a:gd name="T61" fmla="*/ 2467 h 2752"/>
                    <a:gd name="T62" fmla="*/ 900 w 5714"/>
                    <a:gd name="T63" fmla="*/ 2352 h 2752"/>
                    <a:gd name="T64" fmla="*/ 659 w 5714"/>
                    <a:gd name="T65" fmla="*/ 2224 h 2752"/>
                    <a:gd name="T66" fmla="*/ 451 w 5714"/>
                    <a:gd name="T67" fmla="*/ 2081 h 2752"/>
                    <a:gd name="T68" fmla="*/ 279 w 5714"/>
                    <a:gd name="T69" fmla="*/ 1927 h 2752"/>
                    <a:gd name="T70" fmla="*/ 146 w 5714"/>
                    <a:gd name="T71" fmla="*/ 1762 h 2752"/>
                    <a:gd name="T72" fmla="*/ 54 w 5714"/>
                    <a:gd name="T73" fmla="*/ 1590 h 2752"/>
                    <a:gd name="T74" fmla="*/ 7 w 5714"/>
                    <a:gd name="T75" fmla="*/ 1412 h 2752"/>
                    <a:gd name="T76" fmla="*/ 5 w 5714"/>
                    <a:gd name="T77" fmla="*/ 1233 h 2752"/>
                    <a:gd name="T78" fmla="*/ 50 w 5714"/>
                    <a:gd name="T79" fmla="*/ 1065 h 2752"/>
                    <a:gd name="T80" fmla="*/ 135 w 5714"/>
                    <a:gd name="T81" fmla="*/ 905 h 2752"/>
                    <a:gd name="T82" fmla="*/ 258 w 5714"/>
                    <a:gd name="T83" fmla="*/ 756 h 2752"/>
                    <a:gd name="T84" fmla="*/ 420 w 5714"/>
                    <a:gd name="T85" fmla="*/ 617 h 2752"/>
                    <a:gd name="T86" fmla="*/ 612 w 5714"/>
                    <a:gd name="T87" fmla="*/ 488 h 2752"/>
                    <a:gd name="T88" fmla="*/ 836 w 5714"/>
                    <a:gd name="T89" fmla="*/ 374 h 2752"/>
                    <a:gd name="T90" fmla="*/ 1089 w 5714"/>
                    <a:gd name="T91" fmla="*/ 273 h 2752"/>
                    <a:gd name="T92" fmla="*/ 1367 w 5714"/>
                    <a:gd name="T93" fmla="*/ 186 h 2752"/>
                    <a:gd name="T94" fmla="*/ 1667 w 5714"/>
                    <a:gd name="T95" fmla="*/ 115 h 2752"/>
                    <a:gd name="T96" fmla="*/ 1986 w 5714"/>
                    <a:gd name="T97" fmla="*/ 59 h 2752"/>
                    <a:gd name="T98" fmla="*/ 2325 w 5714"/>
                    <a:gd name="T99" fmla="*/ 21 h 2752"/>
                    <a:gd name="T100" fmla="*/ 2677 w 5714"/>
                    <a:gd name="T101" fmla="*/ 2 h 2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14" h="2752">
                      <a:moveTo>
                        <a:pt x="2857" y="0"/>
                      </a:moveTo>
                      <a:lnTo>
                        <a:pt x="3038" y="2"/>
                      </a:lnTo>
                      <a:lnTo>
                        <a:pt x="3216" y="9"/>
                      </a:lnTo>
                      <a:lnTo>
                        <a:pt x="3390" y="21"/>
                      </a:lnTo>
                      <a:lnTo>
                        <a:pt x="3561" y="38"/>
                      </a:lnTo>
                      <a:lnTo>
                        <a:pt x="3728" y="59"/>
                      </a:lnTo>
                      <a:lnTo>
                        <a:pt x="3891" y="85"/>
                      </a:lnTo>
                      <a:lnTo>
                        <a:pt x="4047" y="115"/>
                      </a:lnTo>
                      <a:lnTo>
                        <a:pt x="4202" y="148"/>
                      </a:lnTo>
                      <a:lnTo>
                        <a:pt x="4349" y="186"/>
                      </a:lnTo>
                      <a:lnTo>
                        <a:pt x="4490" y="228"/>
                      </a:lnTo>
                      <a:lnTo>
                        <a:pt x="4627" y="273"/>
                      </a:lnTo>
                      <a:lnTo>
                        <a:pt x="4755" y="321"/>
                      </a:lnTo>
                      <a:lnTo>
                        <a:pt x="4878" y="374"/>
                      </a:lnTo>
                      <a:lnTo>
                        <a:pt x="4994" y="429"/>
                      </a:lnTo>
                      <a:lnTo>
                        <a:pt x="5102" y="488"/>
                      </a:lnTo>
                      <a:lnTo>
                        <a:pt x="5203" y="551"/>
                      </a:lnTo>
                      <a:lnTo>
                        <a:pt x="5296" y="617"/>
                      </a:lnTo>
                      <a:lnTo>
                        <a:pt x="5380" y="685"/>
                      </a:lnTo>
                      <a:lnTo>
                        <a:pt x="5456" y="756"/>
                      </a:lnTo>
                      <a:lnTo>
                        <a:pt x="5524" y="829"/>
                      </a:lnTo>
                      <a:lnTo>
                        <a:pt x="5581" y="905"/>
                      </a:lnTo>
                      <a:lnTo>
                        <a:pt x="5628" y="985"/>
                      </a:lnTo>
                      <a:lnTo>
                        <a:pt x="5666" y="1065"/>
                      </a:lnTo>
                      <a:lnTo>
                        <a:pt x="5694" y="1148"/>
                      </a:lnTo>
                      <a:lnTo>
                        <a:pt x="5709" y="1233"/>
                      </a:lnTo>
                      <a:lnTo>
                        <a:pt x="5714" y="1320"/>
                      </a:lnTo>
                      <a:lnTo>
                        <a:pt x="5709" y="1412"/>
                      </a:lnTo>
                      <a:lnTo>
                        <a:pt x="5692" y="1501"/>
                      </a:lnTo>
                      <a:lnTo>
                        <a:pt x="5662" y="1590"/>
                      </a:lnTo>
                      <a:lnTo>
                        <a:pt x="5621" y="1677"/>
                      </a:lnTo>
                      <a:lnTo>
                        <a:pt x="5569" y="1762"/>
                      </a:lnTo>
                      <a:lnTo>
                        <a:pt x="5508" y="1845"/>
                      </a:lnTo>
                      <a:lnTo>
                        <a:pt x="5435" y="1927"/>
                      </a:lnTo>
                      <a:lnTo>
                        <a:pt x="5353" y="2005"/>
                      </a:lnTo>
                      <a:lnTo>
                        <a:pt x="5263" y="2081"/>
                      </a:lnTo>
                      <a:lnTo>
                        <a:pt x="5164" y="2154"/>
                      </a:lnTo>
                      <a:lnTo>
                        <a:pt x="5055" y="2224"/>
                      </a:lnTo>
                      <a:lnTo>
                        <a:pt x="4939" y="2290"/>
                      </a:lnTo>
                      <a:lnTo>
                        <a:pt x="4816" y="2352"/>
                      </a:lnTo>
                      <a:lnTo>
                        <a:pt x="4684" y="2411"/>
                      </a:lnTo>
                      <a:lnTo>
                        <a:pt x="4545" y="2467"/>
                      </a:lnTo>
                      <a:lnTo>
                        <a:pt x="4399" y="2517"/>
                      </a:lnTo>
                      <a:lnTo>
                        <a:pt x="4248" y="2564"/>
                      </a:lnTo>
                      <a:lnTo>
                        <a:pt x="4091" y="2606"/>
                      </a:lnTo>
                      <a:lnTo>
                        <a:pt x="3929" y="2644"/>
                      </a:lnTo>
                      <a:lnTo>
                        <a:pt x="3761" y="2675"/>
                      </a:lnTo>
                      <a:lnTo>
                        <a:pt x="3588" y="2702"/>
                      </a:lnTo>
                      <a:lnTo>
                        <a:pt x="3411" y="2724"/>
                      </a:lnTo>
                      <a:lnTo>
                        <a:pt x="3230" y="2738"/>
                      </a:lnTo>
                      <a:lnTo>
                        <a:pt x="3046" y="2748"/>
                      </a:lnTo>
                      <a:lnTo>
                        <a:pt x="2857" y="2752"/>
                      </a:lnTo>
                      <a:lnTo>
                        <a:pt x="2670" y="2748"/>
                      </a:lnTo>
                      <a:lnTo>
                        <a:pt x="2484" y="2738"/>
                      </a:lnTo>
                      <a:lnTo>
                        <a:pt x="2304" y="2724"/>
                      </a:lnTo>
                      <a:lnTo>
                        <a:pt x="2127" y="2702"/>
                      </a:lnTo>
                      <a:lnTo>
                        <a:pt x="1955" y="2675"/>
                      </a:lnTo>
                      <a:lnTo>
                        <a:pt x="1787" y="2644"/>
                      </a:lnTo>
                      <a:lnTo>
                        <a:pt x="1624" y="2606"/>
                      </a:lnTo>
                      <a:lnTo>
                        <a:pt x="1466" y="2564"/>
                      </a:lnTo>
                      <a:lnTo>
                        <a:pt x="1315" y="2517"/>
                      </a:lnTo>
                      <a:lnTo>
                        <a:pt x="1169" y="2467"/>
                      </a:lnTo>
                      <a:lnTo>
                        <a:pt x="1032" y="2411"/>
                      </a:lnTo>
                      <a:lnTo>
                        <a:pt x="900" y="2352"/>
                      </a:lnTo>
                      <a:lnTo>
                        <a:pt x="775" y="2290"/>
                      </a:lnTo>
                      <a:lnTo>
                        <a:pt x="659" y="2224"/>
                      </a:lnTo>
                      <a:lnTo>
                        <a:pt x="552" y="2154"/>
                      </a:lnTo>
                      <a:lnTo>
                        <a:pt x="451" y="2081"/>
                      </a:lnTo>
                      <a:lnTo>
                        <a:pt x="361" y="2005"/>
                      </a:lnTo>
                      <a:lnTo>
                        <a:pt x="279" y="1927"/>
                      </a:lnTo>
                      <a:lnTo>
                        <a:pt x="208" y="1845"/>
                      </a:lnTo>
                      <a:lnTo>
                        <a:pt x="146" y="1762"/>
                      </a:lnTo>
                      <a:lnTo>
                        <a:pt x="94" y="1677"/>
                      </a:lnTo>
                      <a:lnTo>
                        <a:pt x="54" y="1590"/>
                      </a:lnTo>
                      <a:lnTo>
                        <a:pt x="24" y="1501"/>
                      </a:lnTo>
                      <a:lnTo>
                        <a:pt x="7" y="1412"/>
                      </a:lnTo>
                      <a:lnTo>
                        <a:pt x="0" y="1320"/>
                      </a:lnTo>
                      <a:lnTo>
                        <a:pt x="5" y="1233"/>
                      </a:lnTo>
                      <a:lnTo>
                        <a:pt x="23" y="1148"/>
                      </a:lnTo>
                      <a:lnTo>
                        <a:pt x="50" y="1065"/>
                      </a:lnTo>
                      <a:lnTo>
                        <a:pt x="87" y="985"/>
                      </a:lnTo>
                      <a:lnTo>
                        <a:pt x="135" y="905"/>
                      </a:lnTo>
                      <a:lnTo>
                        <a:pt x="193" y="829"/>
                      </a:lnTo>
                      <a:lnTo>
                        <a:pt x="258" y="756"/>
                      </a:lnTo>
                      <a:lnTo>
                        <a:pt x="335" y="685"/>
                      </a:lnTo>
                      <a:lnTo>
                        <a:pt x="420" y="617"/>
                      </a:lnTo>
                      <a:lnTo>
                        <a:pt x="512" y="551"/>
                      </a:lnTo>
                      <a:lnTo>
                        <a:pt x="612" y="488"/>
                      </a:lnTo>
                      <a:lnTo>
                        <a:pt x="722" y="429"/>
                      </a:lnTo>
                      <a:lnTo>
                        <a:pt x="836" y="374"/>
                      </a:lnTo>
                      <a:lnTo>
                        <a:pt x="959" y="321"/>
                      </a:lnTo>
                      <a:lnTo>
                        <a:pt x="1089" y="273"/>
                      </a:lnTo>
                      <a:lnTo>
                        <a:pt x="1225" y="228"/>
                      </a:lnTo>
                      <a:lnTo>
                        <a:pt x="1367" y="186"/>
                      </a:lnTo>
                      <a:lnTo>
                        <a:pt x="1514" y="148"/>
                      </a:lnTo>
                      <a:lnTo>
                        <a:pt x="1667" y="115"/>
                      </a:lnTo>
                      <a:lnTo>
                        <a:pt x="1825" y="85"/>
                      </a:lnTo>
                      <a:lnTo>
                        <a:pt x="1986" y="59"/>
                      </a:lnTo>
                      <a:lnTo>
                        <a:pt x="2155" y="38"/>
                      </a:lnTo>
                      <a:lnTo>
                        <a:pt x="2325" y="21"/>
                      </a:lnTo>
                      <a:lnTo>
                        <a:pt x="2500" y="9"/>
                      </a:lnTo>
                      <a:lnTo>
                        <a:pt x="2677" y="2"/>
                      </a:lnTo>
                      <a:lnTo>
                        <a:pt x="285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0" name="Freeform 27"/>
                <p:cNvSpPr>
                  <a:spLocks/>
                </p:cNvSpPr>
                <p:nvPr/>
              </p:nvSpPr>
              <p:spPr bwMode="auto">
                <a:xfrm>
                  <a:off x="3932238" y="3152775"/>
                  <a:ext cx="7677150" cy="3138488"/>
                </a:xfrm>
                <a:custGeom>
                  <a:avLst/>
                  <a:gdLst>
                    <a:gd name="T0" fmla="*/ 2611 w 4836"/>
                    <a:gd name="T1" fmla="*/ 4 h 1977"/>
                    <a:gd name="T2" fmla="*/ 2977 w 4836"/>
                    <a:gd name="T3" fmla="*/ 28 h 1977"/>
                    <a:gd name="T4" fmla="*/ 3312 w 4836"/>
                    <a:gd name="T5" fmla="*/ 75 h 1977"/>
                    <a:gd name="T6" fmla="*/ 3619 w 4836"/>
                    <a:gd name="T7" fmla="*/ 141 h 1977"/>
                    <a:gd name="T8" fmla="*/ 3893 w 4836"/>
                    <a:gd name="T9" fmla="*/ 224 h 1977"/>
                    <a:gd name="T10" fmla="*/ 4136 w 4836"/>
                    <a:gd name="T11" fmla="*/ 318 h 1977"/>
                    <a:gd name="T12" fmla="*/ 4344 w 4836"/>
                    <a:gd name="T13" fmla="*/ 424 h 1977"/>
                    <a:gd name="T14" fmla="*/ 4517 w 4836"/>
                    <a:gd name="T15" fmla="*/ 535 h 1977"/>
                    <a:gd name="T16" fmla="*/ 4654 w 4836"/>
                    <a:gd name="T17" fmla="*/ 652 h 1977"/>
                    <a:gd name="T18" fmla="*/ 4755 w 4836"/>
                    <a:gd name="T19" fmla="*/ 768 h 1977"/>
                    <a:gd name="T20" fmla="*/ 4816 w 4836"/>
                    <a:gd name="T21" fmla="*/ 883 h 1977"/>
                    <a:gd name="T22" fmla="*/ 4836 w 4836"/>
                    <a:gd name="T23" fmla="*/ 990 h 1977"/>
                    <a:gd name="T24" fmla="*/ 4816 w 4836"/>
                    <a:gd name="T25" fmla="*/ 1100 h 1977"/>
                    <a:gd name="T26" fmla="*/ 4755 w 4836"/>
                    <a:gd name="T27" fmla="*/ 1213 h 1977"/>
                    <a:gd name="T28" fmla="*/ 4654 w 4836"/>
                    <a:gd name="T29" fmla="*/ 1329 h 1977"/>
                    <a:gd name="T30" fmla="*/ 4517 w 4836"/>
                    <a:gd name="T31" fmla="*/ 1444 h 1977"/>
                    <a:gd name="T32" fmla="*/ 4344 w 4836"/>
                    <a:gd name="T33" fmla="*/ 1555 h 1977"/>
                    <a:gd name="T34" fmla="*/ 4136 w 4836"/>
                    <a:gd name="T35" fmla="*/ 1659 h 1977"/>
                    <a:gd name="T36" fmla="*/ 3893 w 4836"/>
                    <a:gd name="T37" fmla="*/ 1755 h 1977"/>
                    <a:gd name="T38" fmla="*/ 3619 w 4836"/>
                    <a:gd name="T39" fmla="*/ 1836 h 1977"/>
                    <a:gd name="T40" fmla="*/ 3312 w 4836"/>
                    <a:gd name="T41" fmla="*/ 1902 h 1977"/>
                    <a:gd name="T42" fmla="*/ 2977 w 4836"/>
                    <a:gd name="T43" fmla="*/ 1949 h 1977"/>
                    <a:gd name="T44" fmla="*/ 2611 w 4836"/>
                    <a:gd name="T45" fmla="*/ 1974 h 1977"/>
                    <a:gd name="T46" fmla="*/ 2226 w 4836"/>
                    <a:gd name="T47" fmla="*/ 1974 h 1977"/>
                    <a:gd name="T48" fmla="*/ 1861 w 4836"/>
                    <a:gd name="T49" fmla="*/ 1949 h 1977"/>
                    <a:gd name="T50" fmla="*/ 1525 w 4836"/>
                    <a:gd name="T51" fmla="*/ 1902 h 1977"/>
                    <a:gd name="T52" fmla="*/ 1218 w 4836"/>
                    <a:gd name="T53" fmla="*/ 1836 h 1977"/>
                    <a:gd name="T54" fmla="*/ 944 w 4836"/>
                    <a:gd name="T55" fmla="*/ 1755 h 1977"/>
                    <a:gd name="T56" fmla="*/ 701 w 4836"/>
                    <a:gd name="T57" fmla="*/ 1659 h 1977"/>
                    <a:gd name="T58" fmla="*/ 493 w 4836"/>
                    <a:gd name="T59" fmla="*/ 1555 h 1977"/>
                    <a:gd name="T60" fmla="*/ 319 w 4836"/>
                    <a:gd name="T61" fmla="*/ 1444 h 1977"/>
                    <a:gd name="T62" fmla="*/ 182 w 4836"/>
                    <a:gd name="T63" fmla="*/ 1329 h 1977"/>
                    <a:gd name="T64" fmla="*/ 81 w 4836"/>
                    <a:gd name="T65" fmla="*/ 1213 h 1977"/>
                    <a:gd name="T66" fmla="*/ 21 w 4836"/>
                    <a:gd name="T67" fmla="*/ 1100 h 1977"/>
                    <a:gd name="T68" fmla="*/ 0 w 4836"/>
                    <a:gd name="T69" fmla="*/ 990 h 1977"/>
                    <a:gd name="T70" fmla="*/ 21 w 4836"/>
                    <a:gd name="T71" fmla="*/ 883 h 1977"/>
                    <a:gd name="T72" fmla="*/ 81 w 4836"/>
                    <a:gd name="T73" fmla="*/ 768 h 1977"/>
                    <a:gd name="T74" fmla="*/ 182 w 4836"/>
                    <a:gd name="T75" fmla="*/ 652 h 1977"/>
                    <a:gd name="T76" fmla="*/ 319 w 4836"/>
                    <a:gd name="T77" fmla="*/ 535 h 1977"/>
                    <a:gd name="T78" fmla="*/ 493 w 4836"/>
                    <a:gd name="T79" fmla="*/ 424 h 1977"/>
                    <a:gd name="T80" fmla="*/ 701 w 4836"/>
                    <a:gd name="T81" fmla="*/ 318 h 1977"/>
                    <a:gd name="T82" fmla="*/ 944 w 4836"/>
                    <a:gd name="T83" fmla="*/ 224 h 1977"/>
                    <a:gd name="T84" fmla="*/ 1218 w 4836"/>
                    <a:gd name="T85" fmla="*/ 141 h 1977"/>
                    <a:gd name="T86" fmla="*/ 1525 w 4836"/>
                    <a:gd name="T87" fmla="*/ 75 h 1977"/>
                    <a:gd name="T88" fmla="*/ 1861 w 4836"/>
                    <a:gd name="T89" fmla="*/ 28 h 1977"/>
                    <a:gd name="T90" fmla="*/ 2226 w 4836"/>
                    <a:gd name="T91" fmla="*/ 4 h 1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836" h="1977">
                      <a:moveTo>
                        <a:pt x="2418" y="0"/>
                      </a:moveTo>
                      <a:lnTo>
                        <a:pt x="2611" y="4"/>
                      </a:lnTo>
                      <a:lnTo>
                        <a:pt x="2796" y="12"/>
                      </a:lnTo>
                      <a:lnTo>
                        <a:pt x="2977" y="28"/>
                      </a:lnTo>
                      <a:lnTo>
                        <a:pt x="3149" y="49"/>
                      </a:lnTo>
                      <a:lnTo>
                        <a:pt x="3312" y="75"/>
                      </a:lnTo>
                      <a:lnTo>
                        <a:pt x="3469" y="106"/>
                      </a:lnTo>
                      <a:lnTo>
                        <a:pt x="3619" y="141"/>
                      </a:lnTo>
                      <a:lnTo>
                        <a:pt x="3759" y="181"/>
                      </a:lnTo>
                      <a:lnTo>
                        <a:pt x="3893" y="224"/>
                      </a:lnTo>
                      <a:lnTo>
                        <a:pt x="4019" y="269"/>
                      </a:lnTo>
                      <a:lnTo>
                        <a:pt x="4136" y="318"/>
                      </a:lnTo>
                      <a:lnTo>
                        <a:pt x="4245" y="370"/>
                      </a:lnTo>
                      <a:lnTo>
                        <a:pt x="4344" y="424"/>
                      </a:lnTo>
                      <a:lnTo>
                        <a:pt x="4436" y="480"/>
                      </a:lnTo>
                      <a:lnTo>
                        <a:pt x="4517" y="535"/>
                      </a:lnTo>
                      <a:lnTo>
                        <a:pt x="4592" y="593"/>
                      </a:lnTo>
                      <a:lnTo>
                        <a:pt x="4654" y="652"/>
                      </a:lnTo>
                      <a:lnTo>
                        <a:pt x="4710" y="709"/>
                      </a:lnTo>
                      <a:lnTo>
                        <a:pt x="4755" y="768"/>
                      </a:lnTo>
                      <a:lnTo>
                        <a:pt x="4790" y="825"/>
                      </a:lnTo>
                      <a:lnTo>
                        <a:pt x="4816" y="883"/>
                      </a:lnTo>
                      <a:lnTo>
                        <a:pt x="4831" y="937"/>
                      </a:lnTo>
                      <a:lnTo>
                        <a:pt x="4836" y="990"/>
                      </a:lnTo>
                      <a:lnTo>
                        <a:pt x="4831" y="1044"/>
                      </a:lnTo>
                      <a:lnTo>
                        <a:pt x="4816" y="1100"/>
                      </a:lnTo>
                      <a:lnTo>
                        <a:pt x="4790" y="1155"/>
                      </a:lnTo>
                      <a:lnTo>
                        <a:pt x="4755" y="1213"/>
                      </a:lnTo>
                      <a:lnTo>
                        <a:pt x="4710" y="1270"/>
                      </a:lnTo>
                      <a:lnTo>
                        <a:pt x="4654" y="1329"/>
                      </a:lnTo>
                      <a:lnTo>
                        <a:pt x="4592" y="1386"/>
                      </a:lnTo>
                      <a:lnTo>
                        <a:pt x="4517" y="1444"/>
                      </a:lnTo>
                      <a:lnTo>
                        <a:pt x="4436" y="1501"/>
                      </a:lnTo>
                      <a:lnTo>
                        <a:pt x="4344" y="1555"/>
                      </a:lnTo>
                      <a:lnTo>
                        <a:pt x="4245" y="1609"/>
                      </a:lnTo>
                      <a:lnTo>
                        <a:pt x="4136" y="1659"/>
                      </a:lnTo>
                      <a:lnTo>
                        <a:pt x="4019" y="1710"/>
                      </a:lnTo>
                      <a:lnTo>
                        <a:pt x="3893" y="1755"/>
                      </a:lnTo>
                      <a:lnTo>
                        <a:pt x="3759" y="1798"/>
                      </a:lnTo>
                      <a:lnTo>
                        <a:pt x="3619" y="1836"/>
                      </a:lnTo>
                      <a:lnTo>
                        <a:pt x="3469" y="1871"/>
                      </a:lnTo>
                      <a:lnTo>
                        <a:pt x="3312" y="1902"/>
                      </a:lnTo>
                      <a:lnTo>
                        <a:pt x="3149" y="1929"/>
                      </a:lnTo>
                      <a:lnTo>
                        <a:pt x="2977" y="1949"/>
                      </a:lnTo>
                      <a:lnTo>
                        <a:pt x="2796" y="1965"/>
                      </a:lnTo>
                      <a:lnTo>
                        <a:pt x="2611" y="1974"/>
                      </a:lnTo>
                      <a:lnTo>
                        <a:pt x="2418" y="1977"/>
                      </a:lnTo>
                      <a:lnTo>
                        <a:pt x="2226" y="1974"/>
                      </a:lnTo>
                      <a:lnTo>
                        <a:pt x="2040" y="1965"/>
                      </a:lnTo>
                      <a:lnTo>
                        <a:pt x="1861" y="1949"/>
                      </a:lnTo>
                      <a:lnTo>
                        <a:pt x="1690" y="1929"/>
                      </a:lnTo>
                      <a:lnTo>
                        <a:pt x="1525" y="1902"/>
                      </a:lnTo>
                      <a:lnTo>
                        <a:pt x="1369" y="1871"/>
                      </a:lnTo>
                      <a:lnTo>
                        <a:pt x="1218" y="1836"/>
                      </a:lnTo>
                      <a:lnTo>
                        <a:pt x="1077" y="1798"/>
                      </a:lnTo>
                      <a:lnTo>
                        <a:pt x="944" y="1755"/>
                      </a:lnTo>
                      <a:lnTo>
                        <a:pt x="819" y="1710"/>
                      </a:lnTo>
                      <a:lnTo>
                        <a:pt x="701" y="1659"/>
                      </a:lnTo>
                      <a:lnTo>
                        <a:pt x="593" y="1609"/>
                      </a:lnTo>
                      <a:lnTo>
                        <a:pt x="493" y="1555"/>
                      </a:lnTo>
                      <a:lnTo>
                        <a:pt x="401" y="1501"/>
                      </a:lnTo>
                      <a:lnTo>
                        <a:pt x="319" y="1444"/>
                      </a:lnTo>
                      <a:lnTo>
                        <a:pt x="246" y="1386"/>
                      </a:lnTo>
                      <a:lnTo>
                        <a:pt x="182" y="1329"/>
                      </a:lnTo>
                      <a:lnTo>
                        <a:pt x="127" y="1270"/>
                      </a:lnTo>
                      <a:lnTo>
                        <a:pt x="81" y="1213"/>
                      </a:lnTo>
                      <a:lnTo>
                        <a:pt x="47" y="1155"/>
                      </a:lnTo>
                      <a:lnTo>
                        <a:pt x="21" y="1100"/>
                      </a:lnTo>
                      <a:lnTo>
                        <a:pt x="5" y="1044"/>
                      </a:lnTo>
                      <a:lnTo>
                        <a:pt x="0" y="990"/>
                      </a:lnTo>
                      <a:lnTo>
                        <a:pt x="5" y="937"/>
                      </a:lnTo>
                      <a:lnTo>
                        <a:pt x="21" y="883"/>
                      </a:lnTo>
                      <a:lnTo>
                        <a:pt x="47" y="825"/>
                      </a:lnTo>
                      <a:lnTo>
                        <a:pt x="81" y="768"/>
                      </a:lnTo>
                      <a:lnTo>
                        <a:pt x="127" y="709"/>
                      </a:lnTo>
                      <a:lnTo>
                        <a:pt x="182" y="652"/>
                      </a:lnTo>
                      <a:lnTo>
                        <a:pt x="246" y="593"/>
                      </a:lnTo>
                      <a:lnTo>
                        <a:pt x="319" y="535"/>
                      </a:lnTo>
                      <a:lnTo>
                        <a:pt x="401" y="480"/>
                      </a:lnTo>
                      <a:lnTo>
                        <a:pt x="493" y="424"/>
                      </a:lnTo>
                      <a:lnTo>
                        <a:pt x="593" y="370"/>
                      </a:lnTo>
                      <a:lnTo>
                        <a:pt x="701" y="318"/>
                      </a:lnTo>
                      <a:lnTo>
                        <a:pt x="819" y="269"/>
                      </a:lnTo>
                      <a:lnTo>
                        <a:pt x="944" y="224"/>
                      </a:lnTo>
                      <a:lnTo>
                        <a:pt x="1077" y="181"/>
                      </a:lnTo>
                      <a:lnTo>
                        <a:pt x="1218" y="141"/>
                      </a:lnTo>
                      <a:lnTo>
                        <a:pt x="1369" y="106"/>
                      </a:lnTo>
                      <a:lnTo>
                        <a:pt x="1525" y="75"/>
                      </a:lnTo>
                      <a:lnTo>
                        <a:pt x="1690" y="49"/>
                      </a:lnTo>
                      <a:lnTo>
                        <a:pt x="1861" y="28"/>
                      </a:lnTo>
                      <a:lnTo>
                        <a:pt x="2040" y="12"/>
                      </a:lnTo>
                      <a:lnTo>
                        <a:pt x="2226" y="4"/>
                      </a:lnTo>
                      <a:lnTo>
                        <a:pt x="2418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1" name="Freeform 28"/>
                <p:cNvSpPr>
                  <a:spLocks/>
                </p:cNvSpPr>
                <p:nvPr/>
              </p:nvSpPr>
              <p:spPr bwMode="auto">
                <a:xfrm>
                  <a:off x="6200775" y="3851275"/>
                  <a:ext cx="3035300" cy="2446338"/>
                </a:xfrm>
                <a:custGeom>
                  <a:avLst/>
                  <a:gdLst>
                    <a:gd name="T0" fmla="*/ 458 w 1912"/>
                    <a:gd name="T1" fmla="*/ 3 h 1541"/>
                    <a:gd name="T2" fmla="*/ 516 w 1912"/>
                    <a:gd name="T3" fmla="*/ 34 h 1541"/>
                    <a:gd name="T4" fmla="*/ 618 w 1912"/>
                    <a:gd name="T5" fmla="*/ 69 h 1541"/>
                    <a:gd name="T6" fmla="*/ 758 w 1912"/>
                    <a:gd name="T7" fmla="*/ 92 h 1541"/>
                    <a:gd name="T8" fmla="*/ 909 w 1912"/>
                    <a:gd name="T9" fmla="*/ 93 h 1541"/>
                    <a:gd name="T10" fmla="*/ 1053 w 1912"/>
                    <a:gd name="T11" fmla="*/ 95 h 1541"/>
                    <a:gd name="T12" fmla="*/ 1220 w 1912"/>
                    <a:gd name="T13" fmla="*/ 107 h 1541"/>
                    <a:gd name="T14" fmla="*/ 1366 w 1912"/>
                    <a:gd name="T15" fmla="*/ 137 h 1541"/>
                    <a:gd name="T16" fmla="*/ 1489 w 1912"/>
                    <a:gd name="T17" fmla="*/ 182 h 1541"/>
                    <a:gd name="T18" fmla="*/ 1588 w 1912"/>
                    <a:gd name="T19" fmla="*/ 246 h 1541"/>
                    <a:gd name="T20" fmla="*/ 1662 w 1912"/>
                    <a:gd name="T21" fmla="*/ 331 h 1541"/>
                    <a:gd name="T22" fmla="*/ 1732 w 1912"/>
                    <a:gd name="T23" fmla="*/ 396 h 1541"/>
                    <a:gd name="T24" fmla="*/ 1799 w 1912"/>
                    <a:gd name="T25" fmla="*/ 439 h 1541"/>
                    <a:gd name="T26" fmla="*/ 1837 w 1912"/>
                    <a:gd name="T27" fmla="*/ 493 h 1541"/>
                    <a:gd name="T28" fmla="*/ 1862 w 1912"/>
                    <a:gd name="T29" fmla="*/ 592 h 1541"/>
                    <a:gd name="T30" fmla="*/ 1837 w 1912"/>
                    <a:gd name="T31" fmla="*/ 648 h 1541"/>
                    <a:gd name="T32" fmla="*/ 1777 w 1912"/>
                    <a:gd name="T33" fmla="*/ 688 h 1541"/>
                    <a:gd name="T34" fmla="*/ 1725 w 1912"/>
                    <a:gd name="T35" fmla="*/ 748 h 1541"/>
                    <a:gd name="T36" fmla="*/ 1688 w 1912"/>
                    <a:gd name="T37" fmla="*/ 840 h 1541"/>
                    <a:gd name="T38" fmla="*/ 1628 w 1912"/>
                    <a:gd name="T39" fmla="*/ 924 h 1541"/>
                    <a:gd name="T40" fmla="*/ 1541 w 1912"/>
                    <a:gd name="T41" fmla="*/ 997 h 1541"/>
                    <a:gd name="T42" fmla="*/ 1426 w 1912"/>
                    <a:gd name="T43" fmla="*/ 1058 h 1541"/>
                    <a:gd name="T44" fmla="*/ 1371 w 1912"/>
                    <a:gd name="T45" fmla="*/ 1198 h 1541"/>
                    <a:gd name="T46" fmla="*/ 1392 w 1912"/>
                    <a:gd name="T47" fmla="*/ 1240 h 1541"/>
                    <a:gd name="T48" fmla="*/ 1438 w 1912"/>
                    <a:gd name="T49" fmla="*/ 1271 h 1541"/>
                    <a:gd name="T50" fmla="*/ 1770 w 1912"/>
                    <a:gd name="T51" fmla="*/ 1475 h 1541"/>
                    <a:gd name="T52" fmla="*/ 1464 w 1912"/>
                    <a:gd name="T53" fmla="*/ 1516 h 1541"/>
                    <a:gd name="T54" fmla="*/ 1135 w 1912"/>
                    <a:gd name="T55" fmla="*/ 1539 h 1541"/>
                    <a:gd name="T56" fmla="*/ 786 w 1912"/>
                    <a:gd name="T57" fmla="*/ 1539 h 1541"/>
                    <a:gd name="T58" fmla="*/ 453 w 1912"/>
                    <a:gd name="T59" fmla="*/ 1516 h 1541"/>
                    <a:gd name="T60" fmla="*/ 146 w 1912"/>
                    <a:gd name="T61" fmla="*/ 1473 h 1541"/>
                    <a:gd name="T62" fmla="*/ 484 w 1912"/>
                    <a:gd name="T63" fmla="*/ 1270 h 1541"/>
                    <a:gd name="T64" fmla="*/ 531 w 1912"/>
                    <a:gd name="T65" fmla="*/ 1240 h 1541"/>
                    <a:gd name="T66" fmla="*/ 554 w 1912"/>
                    <a:gd name="T67" fmla="*/ 1198 h 1541"/>
                    <a:gd name="T68" fmla="*/ 498 w 1912"/>
                    <a:gd name="T69" fmla="*/ 1058 h 1541"/>
                    <a:gd name="T70" fmla="*/ 384 w 1912"/>
                    <a:gd name="T71" fmla="*/ 997 h 1541"/>
                    <a:gd name="T72" fmla="*/ 297 w 1912"/>
                    <a:gd name="T73" fmla="*/ 924 h 1541"/>
                    <a:gd name="T74" fmla="*/ 238 w 1912"/>
                    <a:gd name="T75" fmla="*/ 840 h 1541"/>
                    <a:gd name="T76" fmla="*/ 200 w 1912"/>
                    <a:gd name="T77" fmla="*/ 748 h 1541"/>
                    <a:gd name="T78" fmla="*/ 148 w 1912"/>
                    <a:gd name="T79" fmla="*/ 688 h 1541"/>
                    <a:gd name="T80" fmla="*/ 87 w 1912"/>
                    <a:gd name="T81" fmla="*/ 648 h 1541"/>
                    <a:gd name="T82" fmla="*/ 63 w 1912"/>
                    <a:gd name="T83" fmla="*/ 592 h 1541"/>
                    <a:gd name="T84" fmla="*/ 87 w 1912"/>
                    <a:gd name="T85" fmla="*/ 495 h 1541"/>
                    <a:gd name="T86" fmla="*/ 125 w 1912"/>
                    <a:gd name="T87" fmla="*/ 439 h 1541"/>
                    <a:gd name="T88" fmla="*/ 193 w 1912"/>
                    <a:gd name="T89" fmla="*/ 397 h 1541"/>
                    <a:gd name="T90" fmla="*/ 264 w 1912"/>
                    <a:gd name="T91" fmla="*/ 323 h 1541"/>
                    <a:gd name="T92" fmla="*/ 346 w 1912"/>
                    <a:gd name="T93" fmla="*/ 219 h 1541"/>
                    <a:gd name="T94" fmla="*/ 391 w 1912"/>
                    <a:gd name="T95" fmla="*/ 175 h 1541"/>
                    <a:gd name="T96" fmla="*/ 418 w 1912"/>
                    <a:gd name="T97" fmla="*/ 149 h 1541"/>
                    <a:gd name="T98" fmla="*/ 432 w 1912"/>
                    <a:gd name="T99" fmla="*/ 125 h 1541"/>
                    <a:gd name="T100" fmla="*/ 432 w 1912"/>
                    <a:gd name="T101" fmla="*/ 90 h 1541"/>
                    <a:gd name="T102" fmla="*/ 425 w 1912"/>
                    <a:gd name="T103" fmla="*/ 36 h 1541"/>
                    <a:gd name="T104" fmla="*/ 429 w 1912"/>
                    <a:gd name="T105" fmla="*/ 5 h 1541"/>
                    <a:gd name="T106" fmla="*/ 450 w 1912"/>
                    <a:gd name="T107" fmla="*/ 0 h 1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12" h="1541">
                      <a:moveTo>
                        <a:pt x="450" y="0"/>
                      </a:moveTo>
                      <a:lnTo>
                        <a:pt x="458" y="3"/>
                      </a:lnTo>
                      <a:lnTo>
                        <a:pt x="484" y="19"/>
                      </a:lnTo>
                      <a:lnTo>
                        <a:pt x="516" y="34"/>
                      </a:lnTo>
                      <a:lnTo>
                        <a:pt x="554" y="50"/>
                      </a:lnTo>
                      <a:lnTo>
                        <a:pt x="618" y="69"/>
                      </a:lnTo>
                      <a:lnTo>
                        <a:pt x="686" y="83"/>
                      </a:lnTo>
                      <a:lnTo>
                        <a:pt x="758" y="92"/>
                      </a:lnTo>
                      <a:lnTo>
                        <a:pt x="833" y="95"/>
                      </a:lnTo>
                      <a:lnTo>
                        <a:pt x="909" y="93"/>
                      </a:lnTo>
                      <a:lnTo>
                        <a:pt x="961" y="93"/>
                      </a:lnTo>
                      <a:lnTo>
                        <a:pt x="1053" y="95"/>
                      </a:lnTo>
                      <a:lnTo>
                        <a:pt x="1140" y="99"/>
                      </a:lnTo>
                      <a:lnTo>
                        <a:pt x="1220" y="107"/>
                      </a:lnTo>
                      <a:lnTo>
                        <a:pt x="1296" y="121"/>
                      </a:lnTo>
                      <a:lnTo>
                        <a:pt x="1366" y="137"/>
                      </a:lnTo>
                      <a:lnTo>
                        <a:pt x="1430" y="158"/>
                      </a:lnTo>
                      <a:lnTo>
                        <a:pt x="1489" y="182"/>
                      </a:lnTo>
                      <a:lnTo>
                        <a:pt x="1541" y="213"/>
                      </a:lnTo>
                      <a:lnTo>
                        <a:pt x="1588" y="246"/>
                      </a:lnTo>
                      <a:lnTo>
                        <a:pt x="1628" y="286"/>
                      </a:lnTo>
                      <a:lnTo>
                        <a:pt x="1662" y="331"/>
                      </a:lnTo>
                      <a:lnTo>
                        <a:pt x="1690" y="382"/>
                      </a:lnTo>
                      <a:lnTo>
                        <a:pt x="1732" y="396"/>
                      </a:lnTo>
                      <a:lnTo>
                        <a:pt x="1768" y="417"/>
                      </a:lnTo>
                      <a:lnTo>
                        <a:pt x="1799" y="439"/>
                      </a:lnTo>
                      <a:lnTo>
                        <a:pt x="1824" y="465"/>
                      </a:lnTo>
                      <a:lnTo>
                        <a:pt x="1837" y="493"/>
                      </a:lnTo>
                      <a:lnTo>
                        <a:pt x="1858" y="561"/>
                      </a:lnTo>
                      <a:lnTo>
                        <a:pt x="1862" y="592"/>
                      </a:lnTo>
                      <a:lnTo>
                        <a:pt x="1855" y="622"/>
                      </a:lnTo>
                      <a:lnTo>
                        <a:pt x="1837" y="648"/>
                      </a:lnTo>
                      <a:lnTo>
                        <a:pt x="1811" y="670"/>
                      </a:lnTo>
                      <a:lnTo>
                        <a:pt x="1777" y="688"/>
                      </a:lnTo>
                      <a:lnTo>
                        <a:pt x="1735" y="700"/>
                      </a:lnTo>
                      <a:lnTo>
                        <a:pt x="1725" y="748"/>
                      </a:lnTo>
                      <a:lnTo>
                        <a:pt x="1709" y="795"/>
                      </a:lnTo>
                      <a:lnTo>
                        <a:pt x="1688" y="840"/>
                      </a:lnTo>
                      <a:lnTo>
                        <a:pt x="1661" y="882"/>
                      </a:lnTo>
                      <a:lnTo>
                        <a:pt x="1628" y="924"/>
                      </a:lnTo>
                      <a:lnTo>
                        <a:pt x="1588" y="962"/>
                      </a:lnTo>
                      <a:lnTo>
                        <a:pt x="1541" y="997"/>
                      </a:lnTo>
                      <a:lnTo>
                        <a:pt x="1487" y="1030"/>
                      </a:lnTo>
                      <a:lnTo>
                        <a:pt x="1426" y="1058"/>
                      </a:lnTo>
                      <a:lnTo>
                        <a:pt x="1359" y="1084"/>
                      </a:lnTo>
                      <a:lnTo>
                        <a:pt x="1371" y="1198"/>
                      </a:lnTo>
                      <a:lnTo>
                        <a:pt x="1378" y="1221"/>
                      </a:lnTo>
                      <a:lnTo>
                        <a:pt x="1392" y="1240"/>
                      </a:lnTo>
                      <a:lnTo>
                        <a:pt x="1412" y="1257"/>
                      </a:lnTo>
                      <a:lnTo>
                        <a:pt x="1438" y="1271"/>
                      </a:lnTo>
                      <a:lnTo>
                        <a:pt x="1912" y="1449"/>
                      </a:lnTo>
                      <a:lnTo>
                        <a:pt x="1770" y="1475"/>
                      </a:lnTo>
                      <a:lnTo>
                        <a:pt x="1619" y="1497"/>
                      </a:lnTo>
                      <a:lnTo>
                        <a:pt x="1464" y="1516"/>
                      </a:lnTo>
                      <a:lnTo>
                        <a:pt x="1303" y="1530"/>
                      </a:lnTo>
                      <a:lnTo>
                        <a:pt x="1135" y="1539"/>
                      </a:lnTo>
                      <a:lnTo>
                        <a:pt x="961" y="1541"/>
                      </a:lnTo>
                      <a:lnTo>
                        <a:pt x="786" y="1539"/>
                      </a:lnTo>
                      <a:lnTo>
                        <a:pt x="618" y="1530"/>
                      </a:lnTo>
                      <a:lnTo>
                        <a:pt x="453" y="1516"/>
                      </a:lnTo>
                      <a:lnTo>
                        <a:pt x="297" y="1497"/>
                      </a:lnTo>
                      <a:lnTo>
                        <a:pt x="146" y="1473"/>
                      </a:lnTo>
                      <a:lnTo>
                        <a:pt x="0" y="1445"/>
                      </a:lnTo>
                      <a:lnTo>
                        <a:pt x="484" y="1270"/>
                      </a:lnTo>
                      <a:lnTo>
                        <a:pt x="512" y="1257"/>
                      </a:lnTo>
                      <a:lnTo>
                        <a:pt x="531" y="1240"/>
                      </a:lnTo>
                      <a:lnTo>
                        <a:pt x="547" y="1219"/>
                      </a:lnTo>
                      <a:lnTo>
                        <a:pt x="554" y="1198"/>
                      </a:lnTo>
                      <a:lnTo>
                        <a:pt x="566" y="1084"/>
                      </a:lnTo>
                      <a:lnTo>
                        <a:pt x="498" y="1058"/>
                      </a:lnTo>
                      <a:lnTo>
                        <a:pt x="438" y="1030"/>
                      </a:lnTo>
                      <a:lnTo>
                        <a:pt x="384" y="997"/>
                      </a:lnTo>
                      <a:lnTo>
                        <a:pt x="337" y="962"/>
                      </a:lnTo>
                      <a:lnTo>
                        <a:pt x="297" y="924"/>
                      </a:lnTo>
                      <a:lnTo>
                        <a:pt x="264" y="882"/>
                      </a:lnTo>
                      <a:lnTo>
                        <a:pt x="238" y="840"/>
                      </a:lnTo>
                      <a:lnTo>
                        <a:pt x="215" y="795"/>
                      </a:lnTo>
                      <a:lnTo>
                        <a:pt x="200" y="748"/>
                      </a:lnTo>
                      <a:lnTo>
                        <a:pt x="189" y="700"/>
                      </a:lnTo>
                      <a:lnTo>
                        <a:pt x="148" y="688"/>
                      </a:lnTo>
                      <a:lnTo>
                        <a:pt x="113" y="670"/>
                      </a:lnTo>
                      <a:lnTo>
                        <a:pt x="87" y="648"/>
                      </a:lnTo>
                      <a:lnTo>
                        <a:pt x="70" y="622"/>
                      </a:lnTo>
                      <a:lnTo>
                        <a:pt x="63" y="592"/>
                      </a:lnTo>
                      <a:lnTo>
                        <a:pt x="66" y="563"/>
                      </a:lnTo>
                      <a:lnTo>
                        <a:pt x="87" y="495"/>
                      </a:lnTo>
                      <a:lnTo>
                        <a:pt x="101" y="465"/>
                      </a:lnTo>
                      <a:lnTo>
                        <a:pt x="125" y="439"/>
                      </a:lnTo>
                      <a:lnTo>
                        <a:pt x="156" y="417"/>
                      </a:lnTo>
                      <a:lnTo>
                        <a:pt x="193" y="397"/>
                      </a:lnTo>
                      <a:lnTo>
                        <a:pt x="235" y="382"/>
                      </a:lnTo>
                      <a:lnTo>
                        <a:pt x="264" y="323"/>
                      </a:lnTo>
                      <a:lnTo>
                        <a:pt x="302" y="269"/>
                      </a:lnTo>
                      <a:lnTo>
                        <a:pt x="346" y="219"/>
                      </a:lnTo>
                      <a:lnTo>
                        <a:pt x="370" y="194"/>
                      </a:lnTo>
                      <a:lnTo>
                        <a:pt x="391" y="175"/>
                      </a:lnTo>
                      <a:lnTo>
                        <a:pt x="406" y="161"/>
                      </a:lnTo>
                      <a:lnTo>
                        <a:pt x="418" y="149"/>
                      </a:lnTo>
                      <a:lnTo>
                        <a:pt x="427" y="137"/>
                      </a:lnTo>
                      <a:lnTo>
                        <a:pt x="432" y="125"/>
                      </a:lnTo>
                      <a:lnTo>
                        <a:pt x="434" y="109"/>
                      </a:lnTo>
                      <a:lnTo>
                        <a:pt x="432" y="90"/>
                      </a:lnTo>
                      <a:lnTo>
                        <a:pt x="431" y="66"/>
                      </a:lnTo>
                      <a:lnTo>
                        <a:pt x="425" y="36"/>
                      </a:lnTo>
                      <a:lnTo>
                        <a:pt x="425" y="10"/>
                      </a:lnTo>
                      <a:lnTo>
                        <a:pt x="429" y="5"/>
                      </a:lnTo>
                      <a:lnTo>
                        <a:pt x="438" y="1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1455808" y="4838657"/>
              <a:ext cx="1577601" cy="998420"/>
              <a:chOff x="6338645" y="2741246"/>
              <a:chExt cx="9070975" cy="5740767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6338645" y="4813300"/>
                <a:ext cx="9070975" cy="3668713"/>
                <a:chOff x="3235325" y="4724400"/>
                <a:chExt cx="9070975" cy="3668713"/>
              </a:xfrm>
            </p:grpSpPr>
            <p:sp>
              <p:nvSpPr>
                <p:cNvPr id="59" name="Freeform 15"/>
                <p:cNvSpPr>
                  <a:spLocks/>
                </p:cNvSpPr>
                <p:nvPr/>
              </p:nvSpPr>
              <p:spPr bwMode="auto">
                <a:xfrm>
                  <a:off x="3235325" y="4724400"/>
                  <a:ext cx="9070975" cy="3668713"/>
                </a:xfrm>
                <a:custGeom>
                  <a:avLst/>
                  <a:gdLst>
                    <a:gd name="T0" fmla="*/ 7 w 5714"/>
                    <a:gd name="T1" fmla="*/ 91 h 2311"/>
                    <a:gd name="T2" fmla="*/ 54 w 5714"/>
                    <a:gd name="T3" fmla="*/ 270 h 2311"/>
                    <a:gd name="T4" fmla="*/ 146 w 5714"/>
                    <a:gd name="T5" fmla="*/ 442 h 2311"/>
                    <a:gd name="T6" fmla="*/ 279 w 5714"/>
                    <a:gd name="T7" fmla="*/ 605 h 2311"/>
                    <a:gd name="T8" fmla="*/ 451 w 5714"/>
                    <a:gd name="T9" fmla="*/ 760 h 2311"/>
                    <a:gd name="T10" fmla="*/ 659 w 5714"/>
                    <a:gd name="T11" fmla="*/ 902 h 2311"/>
                    <a:gd name="T12" fmla="*/ 900 w 5714"/>
                    <a:gd name="T13" fmla="*/ 1032 h 2311"/>
                    <a:gd name="T14" fmla="*/ 1169 w 5714"/>
                    <a:gd name="T15" fmla="*/ 1147 h 2311"/>
                    <a:gd name="T16" fmla="*/ 1466 w 5714"/>
                    <a:gd name="T17" fmla="*/ 1244 h 2311"/>
                    <a:gd name="T18" fmla="*/ 1787 w 5714"/>
                    <a:gd name="T19" fmla="*/ 1322 h 2311"/>
                    <a:gd name="T20" fmla="*/ 2127 w 5714"/>
                    <a:gd name="T21" fmla="*/ 1382 h 2311"/>
                    <a:gd name="T22" fmla="*/ 2484 w 5714"/>
                    <a:gd name="T23" fmla="*/ 1418 h 2311"/>
                    <a:gd name="T24" fmla="*/ 2857 w 5714"/>
                    <a:gd name="T25" fmla="*/ 1430 h 2311"/>
                    <a:gd name="T26" fmla="*/ 3230 w 5714"/>
                    <a:gd name="T27" fmla="*/ 1418 h 2311"/>
                    <a:gd name="T28" fmla="*/ 3588 w 5714"/>
                    <a:gd name="T29" fmla="*/ 1382 h 2311"/>
                    <a:gd name="T30" fmla="*/ 3929 w 5714"/>
                    <a:gd name="T31" fmla="*/ 1322 h 2311"/>
                    <a:gd name="T32" fmla="*/ 4248 w 5714"/>
                    <a:gd name="T33" fmla="*/ 1244 h 2311"/>
                    <a:gd name="T34" fmla="*/ 4545 w 5714"/>
                    <a:gd name="T35" fmla="*/ 1147 h 2311"/>
                    <a:gd name="T36" fmla="*/ 4816 w 5714"/>
                    <a:gd name="T37" fmla="*/ 1032 h 2311"/>
                    <a:gd name="T38" fmla="*/ 5055 w 5714"/>
                    <a:gd name="T39" fmla="*/ 902 h 2311"/>
                    <a:gd name="T40" fmla="*/ 5263 w 5714"/>
                    <a:gd name="T41" fmla="*/ 760 h 2311"/>
                    <a:gd name="T42" fmla="*/ 5435 w 5714"/>
                    <a:gd name="T43" fmla="*/ 605 h 2311"/>
                    <a:gd name="T44" fmla="*/ 5569 w 5714"/>
                    <a:gd name="T45" fmla="*/ 442 h 2311"/>
                    <a:gd name="T46" fmla="*/ 5662 w 5714"/>
                    <a:gd name="T47" fmla="*/ 270 h 2311"/>
                    <a:gd name="T48" fmla="*/ 5709 w 5714"/>
                    <a:gd name="T49" fmla="*/ 91 h 2311"/>
                    <a:gd name="T50" fmla="*/ 5714 w 5714"/>
                    <a:gd name="T51" fmla="*/ 930 h 2311"/>
                    <a:gd name="T52" fmla="*/ 5692 w 5714"/>
                    <a:gd name="T53" fmla="*/ 1109 h 2311"/>
                    <a:gd name="T54" fmla="*/ 5621 w 5714"/>
                    <a:gd name="T55" fmla="*/ 1283 h 2311"/>
                    <a:gd name="T56" fmla="*/ 5508 w 5714"/>
                    <a:gd name="T57" fmla="*/ 1448 h 2311"/>
                    <a:gd name="T58" fmla="*/ 5353 w 5714"/>
                    <a:gd name="T59" fmla="*/ 1602 h 2311"/>
                    <a:gd name="T60" fmla="*/ 5164 w 5714"/>
                    <a:gd name="T61" fmla="*/ 1745 h 2311"/>
                    <a:gd name="T62" fmla="*/ 4939 w 5714"/>
                    <a:gd name="T63" fmla="*/ 1877 h 2311"/>
                    <a:gd name="T64" fmla="*/ 4684 w 5714"/>
                    <a:gd name="T65" fmla="*/ 1991 h 2311"/>
                    <a:gd name="T66" fmla="*/ 4399 w 5714"/>
                    <a:gd name="T67" fmla="*/ 2092 h 2311"/>
                    <a:gd name="T68" fmla="*/ 4091 w 5714"/>
                    <a:gd name="T69" fmla="*/ 2175 h 2311"/>
                    <a:gd name="T70" fmla="*/ 3761 w 5714"/>
                    <a:gd name="T71" fmla="*/ 2240 h 2311"/>
                    <a:gd name="T72" fmla="*/ 3411 w 5714"/>
                    <a:gd name="T73" fmla="*/ 2285 h 2311"/>
                    <a:gd name="T74" fmla="*/ 3046 w 5714"/>
                    <a:gd name="T75" fmla="*/ 2308 h 2311"/>
                    <a:gd name="T76" fmla="*/ 2670 w 5714"/>
                    <a:gd name="T77" fmla="*/ 2308 h 2311"/>
                    <a:gd name="T78" fmla="*/ 2304 w 5714"/>
                    <a:gd name="T79" fmla="*/ 2285 h 2311"/>
                    <a:gd name="T80" fmla="*/ 1955 w 5714"/>
                    <a:gd name="T81" fmla="*/ 2240 h 2311"/>
                    <a:gd name="T82" fmla="*/ 1624 w 5714"/>
                    <a:gd name="T83" fmla="*/ 2175 h 2311"/>
                    <a:gd name="T84" fmla="*/ 1315 w 5714"/>
                    <a:gd name="T85" fmla="*/ 2092 h 2311"/>
                    <a:gd name="T86" fmla="*/ 1032 w 5714"/>
                    <a:gd name="T87" fmla="*/ 1991 h 2311"/>
                    <a:gd name="T88" fmla="*/ 775 w 5714"/>
                    <a:gd name="T89" fmla="*/ 1877 h 2311"/>
                    <a:gd name="T90" fmla="*/ 552 w 5714"/>
                    <a:gd name="T91" fmla="*/ 1745 h 2311"/>
                    <a:gd name="T92" fmla="*/ 361 w 5714"/>
                    <a:gd name="T93" fmla="*/ 1602 h 2311"/>
                    <a:gd name="T94" fmla="*/ 208 w 5714"/>
                    <a:gd name="T95" fmla="*/ 1448 h 2311"/>
                    <a:gd name="T96" fmla="*/ 94 w 5714"/>
                    <a:gd name="T97" fmla="*/ 1283 h 2311"/>
                    <a:gd name="T98" fmla="*/ 24 w 5714"/>
                    <a:gd name="T99" fmla="*/ 1109 h 2311"/>
                    <a:gd name="T100" fmla="*/ 0 w 5714"/>
                    <a:gd name="T101" fmla="*/ 930 h 2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14" h="2311">
                      <a:moveTo>
                        <a:pt x="0" y="0"/>
                      </a:moveTo>
                      <a:lnTo>
                        <a:pt x="7" y="91"/>
                      </a:lnTo>
                      <a:lnTo>
                        <a:pt x="24" y="181"/>
                      </a:lnTo>
                      <a:lnTo>
                        <a:pt x="54" y="270"/>
                      </a:lnTo>
                      <a:lnTo>
                        <a:pt x="94" y="357"/>
                      </a:lnTo>
                      <a:lnTo>
                        <a:pt x="146" y="442"/>
                      </a:lnTo>
                      <a:lnTo>
                        <a:pt x="208" y="525"/>
                      </a:lnTo>
                      <a:lnTo>
                        <a:pt x="279" y="605"/>
                      </a:lnTo>
                      <a:lnTo>
                        <a:pt x="361" y="685"/>
                      </a:lnTo>
                      <a:lnTo>
                        <a:pt x="451" y="760"/>
                      </a:lnTo>
                      <a:lnTo>
                        <a:pt x="552" y="833"/>
                      </a:lnTo>
                      <a:lnTo>
                        <a:pt x="659" y="902"/>
                      </a:lnTo>
                      <a:lnTo>
                        <a:pt x="775" y="970"/>
                      </a:lnTo>
                      <a:lnTo>
                        <a:pt x="900" y="1032"/>
                      </a:lnTo>
                      <a:lnTo>
                        <a:pt x="1032" y="1091"/>
                      </a:lnTo>
                      <a:lnTo>
                        <a:pt x="1169" y="1147"/>
                      </a:lnTo>
                      <a:lnTo>
                        <a:pt x="1315" y="1197"/>
                      </a:lnTo>
                      <a:lnTo>
                        <a:pt x="1466" y="1244"/>
                      </a:lnTo>
                      <a:lnTo>
                        <a:pt x="1624" y="1286"/>
                      </a:lnTo>
                      <a:lnTo>
                        <a:pt x="1787" y="1322"/>
                      </a:lnTo>
                      <a:lnTo>
                        <a:pt x="1955" y="1355"/>
                      </a:lnTo>
                      <a:lnTo>
                        <a:pt x="2127" y="1382"/>
                      </a:lnTo>
                      <a:lnTo>
                        <a:pt x="2304" y="1402"/>
                      </a:lnTo>
                      <a:lnTo>
                        <a:pt x="2484" y="1418"/>
                      </a:lnTo>
                      <a:lnTo>
                        <a:pt x="2670" y="1427"/>
                      </a:lnTo>
                      <a:lnTo>
                        <a:pt x="2857" y="1430"/>
                      </a:lnTo>
                      <a:lnTo>
                        <a:pt x="3046" y="1427"/>
                      </a:lnTo>
                      <a:lnTo>
                        <a:pt x="3230" y="1418"/>
                      </a:lnTo>
                      <a:lnTo>
                        <a:pt x="3411" y="1402"/>
                      </a:lnTo>
                      <a:lnTo>
                        <a:pt x="3588" y="1382"/>
                      </a:lnTo>
                      <a:lnTo>
                        <a:pt x="3761" y="1355"/>
                      </a:lnTo>
                      <a:lnTo>
                        <a:pt x="3929" y="1322"/>
                      </a:lnTo>
                      <a:lnTo>
                        <a:pt x="4091" y="1286"/>
                      </a:lnTo>
                      <a:lnTo>
                        <a:pt x="4248" y="1244"/>
                      </a:lnTo>
                      <a:lnTo>
                        <a:pt x="4399" y="1197"/>
                      </a:lnTo>
                      <a:lnTo>
                        <a:pt x="4545" y="1147"/>
                      </a:lnTo>
                      <a:lnTo>
                        <a:pt x="4684" y="1091"/>
                      </a:lnTo>
                      <a:lnTo>
                        <a:pt x="4816" y="1032"/>
                      </a:lnTo>
                      <a:lnTo>
                        <a:pt x="4939" y="970"/>
                      </a:lnTo>
                      <a:lnTo>
                        <a:pt x="5055" y="902"/>
                      </a:lnTo>
                      <a:lnTo>
                        <a:pt x="5164" y="833"/>
                      </a:lnTo>
                      <a:lnTo>
                        <a:pt x="5263" y="760"/>
                      </a:lnTo>
                      <a:lnTo>
                        <a:pt x="5353" y="685"/>
                      </a:lnTo>
                      <a:lnTo>
                        <a:pt x="5435" y="605"/>
                      </a:lnTo>
                      <a:lnTo>
                        <a:pt x="5508" y="525"/>
                      </a:lnTo>
                      <a:lnTo>
                        <a:pt x="5569" y="442"/>
                      </a:lnTo>
                      <a:lnTo>
                        <a:pt x="5621" y="357"/>
                      </a:lnTo>
                      <a:lnTo>
                        <a:pt x="5662" y="270"/>
                      </a:lnTo>
                      <a:lnTo>
                        <a:pt x="5692" y="181"/>
                      </a:lnTo>
                      <a:lnTo>
                        <a:pt x="5709" y="91"/>
                      </a:lnTo>
                      <a:lnTo>
                        <a:pt x="5714" y="0"/>
                      </a:lnTo>
                      <a:lnTo>
                        <a:pt x="5714" y="930"/>
                      </a:lnTo>
                      <a:lnTo>
                        <a:pt x="5709" y="1020"/>
                      </a:lnTo>
                      <a:lnTo>
                        <a:pt x="5692" y="1109"/>
                      </a:lnTo>
                      <a:lnTo>
                        <a:pt x="5662" y="1197"/>
                      </a:lnTo>
                      <a:lnTo>
                        <a:pt x="5621" y="1283"/>
                      </a:lnTo>
                      <a:lnTo>
                        <a:pt x="5569" y="1366"/>
                      </a:lnTo>
                      <a:lnTo>
                        <a:pt x="5508" y="1448"/>
                      </a:lnTo>
                      <a:lnTo>
                        <a:pt x="5435" y="1526"/>
                      </a:lnTo>
                      <a:lnTo>
                        <a:pt x="5353" y="1602"/>
                      </a:lnTo>
                      <a:lnTo>
                        <a:pt x="5263" y="1675"/>
                      </a:lnTo>
                      <a:lnTo>
                        <a:pt x="5164" y="1745"/>
                      </a:lnTo>
                      <a:lnTo>
                        <a:pt x="5055" y="1812"/>
                      </a:lnTo>
                      <a:lnTo>
                        <a:pt x="4939" y="1877"/>
                      </a:lnTo>
                      <a:lnTo>
                        <a:pt x="4816" y="1936"/>
                      </a:lnTo>
                      <a:lnTo>
                        <a:pt x="4684" y="1991"/>
                      </a:lnTo>
                      <a:lnTo>
                        <a:pt x="4545" y="2045"/>
                      </a:lnTo>
                      <a:lnTo>
                        <a:pt x="4399" y="2092"/>
                      </a:lnTo>
                      <a:lnTo>
                        <a:pt x="4248" y="2137"/>
                      </a:lnTo>
                      <a:lnTo>
                        <a:pt x="4091" y="2175"/>
                      </a:lnTo>
                      <a:lnTo>
                        <a:pt x="3929" y="2210"/>
                      </a:lnTo>
                      <a:lnTo>
                        <a:pt x="3761" y="2240"/>
                      </a:lnTo>
                      <a:lnTo>
                        <a:pt x="3588" y="2266"/>
                      </a:lnTo>
                      <a:lnTo>
                        <a:pt x="3411" y="2285"/>
                      </a:lnTo>
                      <a:lnTo>
                        <a:pt x="3230" y="2299"/>
                      </a:lnTo>
                      <a:lnTo>
                        <a:pt x="3046" y="2308"/>
                      </a:lnTo>
                      <a:lnTo>
                        <a:pt x="2857" y="2311"/>
                      </a:lnTo>
                      <a:lnTo>
                        <a:pt x="2670" y="2308"/>
                      </a:lnTo>
                      <a:lnTo>
                        <a:pt x="2484" y="2299"/>
                      </a:lnTo>
                      <a:lnTo>
                        <a:pt x="2304" y="2285"/>
                      </a:lnTo>
                      <a:lnTo>
                        <a:pt x="2127" y="2266"/>
                      </a:lnTo>
                      <a:lnTo>
                        <a:pt x="1955" y="2240"/>
                      </a:lnTo>
                      <a:lnTo>
                        <a:pt x="1787" y="2210"/>
                      </a:lnTo>
                      <a:lnTo>
                        <a:pt x="1624" y="2175"/>
                      </a:lnTo>
                      <a:lnTo>
                        <a:pt x="1466" y="2137"/>
                      </a:lnTo>
                      <a:lnTo>
                        <a:pt x="1315" y="2092"/>
                      </a:lnTo>
                      <a:lnTo>
                        <a:pt x="1169" y="2045"/>
                      </a:lnTo>
                      <a:lnTo>
                        <a:pt x="1032" y="1991"/>
                      </a:lnTo>
                      <a:lnTo>
                        <a:pt x="900" y="1936"/>
                      </a:lnTo>
                      <a:lnTo>
                        <a:pt x="775" y="1877"/>
                      </a:lnTo>
                      <a:lnTo>
                        <a:pt x="659" y="1812"/>
                      </a:lnTo>
                      <a:lnTo>
                        <a:pt x="552" y="1745"/>
                      </a:lnTo>
                      <a:lnTo>
                        <a:pt x="451" y="1675"/>
                      </a:lnTo>
                      <a:lnTo>
                        <a:pt x="361" y="1602"/>
                      </a:lnTo>
                      <a:lnTo>
                        <a:pt x="279" y="1526"/>
                      </a:lnTo>
                      <a:lnTo>
                        <a:pt x="208" y="1448"/>
                      </a:lnTo>
                      <a:lnTo>
                        <a:pt x="146" y="1366"/>
                      </a:lnTo>
                      <a:lnTo>
                        <a:pt x="94" y="1283"/>
                      </a:lnTo>
                      <a:lnTo>
                        <a:pt x="54" y="1197"/>
                      </a:lnTo>
                      <a:lnTo>
                        <a:pt x="24" y="1109"/>
                      </a:lnTo>
                      <a:lnTo>
                        <a:pt x="7" y="1020"/>
                      </a:lnTo>
                      <a:lnTo>
                        <a:pt x="0" y="9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60" name="Freeform 16"/>
                <p:cNvSpPr>
                  <a:spLocks/>
                </p:cNvSpPr>
                <p:nvPr/>
              </p:nvSpPr>
              <p:spPr bwMode="auto">
                <a:xfrm>
                  <a:off x="3759200" y="5773738"/>
                  <a:ext cx="349250" cy="1725613"/>
                </a:xfrm>
                <a:custGeom>
                  <a:avLst/>
                  <a:gdLst>
                    <a:gd name="T0" fmla="*/ 0 w 220"/>
                    <a:gd name="T1" fmla="*/ 0 h 1087"/>
                    <a:gd name="T2" fmla="*/ 67 w 220"/>
                    <a:gd name="T3" fmla="*/ 60 h 1087"/>
                    <a:gd name="T4" fmla="*/ 140 w 220"/>
                    <a:gd name="T5" fmla="*/ 118 h 1087"/>
                    <a:gd name="T6" fmla="*/ 220 w 220"/>
                    <a:gd name="T7" fmla="*/ 175 h 1087"/>
                    <a:gd name="T8" fmla="*/ 220 w 220"/>
                    <a:gd name="T9" fmla="*/ 1087 h 1087"/>
                    <a:gd name="T10" fmla="*/ 140 w 220"/>
                    <a:gd name="T11" fmla="*/ 1033 h 1087"/>
                    <a:gd name="T12" fmla="*/ 67 w 220"/>
                    <a:gd name="T13" fmla="*/ 976 h 1087"/>
                    <a:gd name="T14" fmla="*/ 0 w 220"/>
                    <a:gd name="T15" fmla="*/ 919 h 1087"/>
                    <a:gd name="T16" fmla="*/ 0 w 220"/>
                    <a:gd name="T1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0" h="1087">
                      <a:moveTo>
                        <a:pt x="0" y="0"/>
                      </a:moveTo>
                      <a:lnTo>
                        <a:pt x="67" y="60"/>
                      </a:lnTo>
                      <a:lnTo>
                        <a:pt x="140" y="118"/>
                      </a:lnTo>
                      <a:lnTo>
                        <a:pt x="220" y="175"/>
                      </a:lnTo>
                      <a:lnTo>
                        <a:pt x="220" y="1087"/>
                      </a:lnTo>
                      <a:lnTo>
                        <a:pt x="140" y="1033"/>
                      </a:lnTo>
                      <a:lnTo>
                        <a:pt x="67" y="976"/>
                      </a:lnTo>
                      <a:lnTo>
                        <a:pt x="0" y="9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61" name="Freeform 17"/>
                <p:cNvSpPr>
                  <a:spLocks/>
                </p:cNvSpPr>
                <p:nvPr/>
              </p:nvSpPr>
              <p:spPr bwMode="auto">
                <a:xfrm>
                  <a:off x="11436350" y="5773738"/>
                  <a:ext cx="347663" cy="1725613"/>
                </a:xfrm>
                <a:custGeom>
                  <a:avLst/>
                  <a:gdLst>
                    <a:gd name="T0" fmla="*/ 219 w 219"/>
                    <a:gd name="T1" fmla="*/ 0 h 1087"/>
                    <a:gd name="T2" fmla="*/ 219 w 219"/>
                    <a:gd name="T3" fmla="*/ 919 h 1087"/>
                    <a:gd name="T4" fmla="*/ 151 w 219"/>
                    <a:gd name="T5" fmla="*/ 976 h 1087"/>
                    <a:gd name="T6" fmla="*/ 78 w 219"/>
                    <a:gd name="T7" fmla="*/ 1033 h 1087"/>
                    <a:gd name="T8" fmla="*/ 0 w 219"/>
                    <a:gd name="T9" fmla="*/ 1087 h 1087"/>
                    <a:gd name="T10" fmla="*/ 0 w 219"/>
                    <a:gd name="T11" fmla="*/ 175 h 1087"/>
                    <a:gd name="T12" fmla="*/ 78 w 219"/>
                    <a:gd name="T13" fmla="*/ 118 h 1087"/>
                    <a:gd name="T14" fmla="*/ 151 w 219"/>
                    <a:gd name="T15" fmla="*/ 60 h 1087"/>
                    <a:gd name="T16" fmla="*/ 219 w 219"/>
                    <a:gd name="T1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9" h="1087">
                      <a:moveTo>
                        <a:pt x="219" y="0"/>
                      </a:moveTo>
                      <a:lnTo>
                        <a:pt x="219" y="919"/>
                      </a:lnTo>
                      <a:lnTo>
                        <a:pt x="151" y="976"/>
                      </a:lnTo>
                      <a:lnTo>
                        <a:pt x="78" y="1033"/>
                      </a:lnTo>
                      <a:lnTo>
                        <a:pt x="0" y="1087"/>
                      </a:lnTo>
                      <a:lnTo>
                        <a:pt x="0" y="175"/>
                      </a:lnTo>
                      <a:lnTo>
                        <a:pt x="78" y="118"/>
                      </a:lnTo>
                      <a:lnTo>
                        <a:pt x="151" y="60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62" name="Freeform 18"/>
                <p:cNvSpPr>
                  <a:spLocks/>
                </p:cNvSpPr>
                <p:nvPr/>
              </p:nvSpPr>
              <p:spPr bwMode="auto">
                <a:xfrm>
                  <a:off x="4457700" y="6267450"/>
                  <a:ext cx="347663" cy="1598613"/>
                </a:xfrm>
                <a:custGeom>
                  <a:avLst/>
                  <a:gdLst>
                    <a:gd name="T0" fmla="*/ 0 w 219"/>
                    <a:gd name="T1" fmla="*/ 0 h 1007"/>
                    <a:gd name="T2" fmla="*/ 106 w 219"/>
                    <a:gd name="T3" fmla="*/ 53 h 1007"/>
                    <a:gd name="T4" fmla="*/ 219 w 219"/>
                    <a:gd name="T5" fmla="*/ 106 h 1007"/>
                    <a:gd name="T6" fmla="*/ 219 w 219"/>
                    <a:gd name="T7" fmla="*/ 1007 h 1007"/>
                    <a:gd name="T8" fmla="*/ 106 w 219"/>
                    <a:gd name="T9" fmla="*/ 959 h 1007"/>
                    <a:gd name="T10" fmla="*/ 0 w 219"/>
                    <a:gd name="T11" fmla="*/ 905 h 1007"/>
                    <a:gd name="T12" fmla="*/ 0 w 219"/>
                    <a:gd name="T13" fmla="*/ 0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1007">
                      <a:moveTo>
                        <a:pt x="0" y="0"/>
                      </a:moveTo>
                      <a:lnTo>
                        <a:pt x="106" y="53"/>
                      </a:lnTo>
                      <a:lnTo>
                        <a:pt x="219" y="106"/>
                      </a:lnTo>
                      <a:lnTo>
                        <a:pt x="219" y="1007"/>
                      </a:lnTo>
                      <a:lnTo>
                        <a:pt x="106" y="959"/>
                      </a:lnTo>
                      <a:lnTo>
                        <a:pt x="0" y="9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63" name="Freeform 19"/>
                <p:cNvSpPr>
                  <a:spLocks/>
                </p:cNvSpPr>
                <p:nvPr/>
              </p:nvSpPr>
              <p:spPr bwMode="auto">
                <a:xfrm>
                  <a:off x="10737850" y="6267450"/>
                  <a:ext cx="349250" cy="1598613"/>
                </a:xfrm>
                <a:custGeom>
                  <a:avLst/>
                  <a:gdLst>
                    <a:gd name="T0" fmla="*/ 220 w 220"/>
                    <a:gd name="T1" fmla="*/ 0 h 1007"/>
                    <a:gd name="T2" fmla="*/ 220 w 220"/>
                    <a:gd name="T3" fmla="*/ 905 h 1007"/>
                    <a:gd name="T4" fmla="*/ 112 w 220"/>
                    <a:gd name="T5" fmla="*/ 959 h 1007"/>
                    <a:gd name="T6" fmla="*/ 0 w 220"/>
                    <a:gd name="T7" fmla="*/ 1007 h 1007"/>
                    <a:gd name="T8" fmla="*/ 0 w 220"/>
                    <a:gd name="T9" fmla="*/ 106 h 1007"/>
                    <a:gd name="T10" fmla="*/ 112 w 220"/>
                    <a:gd name="T11" fmla="*/ 53 h 1007"/>
                    <a:gd name="T12" fmla="*/ 220 w 220"/>
                    <a:gd name="T13" fmla="*/ 0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1007">
                      <a:moveTo>
                        <a:pt x="220" y="0"/>
                      </a:moveTo>
                      <a:lnTo>
                        <a:pt x="220" y="905"/>
                      </a:lnTo>
                      <a:lnTo>
                        <a:pt x="112" y="959"/>
                      </a:lnTo>
                      <a:lnTo>
                        <a:pt x="0" y="1007"/>
                      </a:lnTo>
                      <a:lnTo>
                        <a:pt x="0" y="106"/>
                      </a:lnTo>
                      <a:lnTo>
                        <a:pt x="112" y="53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64" name="Freeform 20"/>
                <p:cNvSpPr>
                  <a:spLocks/>
                </p:cNvSpPr>
                <p:nvPr/>
              </p:nvSpPr>
              <p:spPr bwMode="auto">
                <a:xfrm>
                  <a:off x="5154613" y="6575425"/>
                  <a:ext cx="347663" cy="1530350"/>
                </a:xfrm>
                <a:custGeom>
                  <a:avLst/>
                  <a:gdLst>
                    <a:gd name="T0" fmla="*/ 0 w 219"/>
                    <a:gd name="T1" fmla="*/ 0 h 964"/>
                    <a:gd name="T2" fmla="*/ 108 w 219"/>
                    <a:gd name="T3" fmla="*/ 37 h 964"/>
                    <a:gd name="T4" fmla="*/ 219 w 219"/>
                    <a:gd name="T5" fmla="*/ 71 h 964"/>
                    <a:gd name="T6" fmla="*/ 219 w 219"/>
                    <a:gd name="T7" fmla="*/ 964 h 964"/>
                    <a:gd name="T8" fmla="*/ 108 w 219"/>
                    <a:gd name="T9" fmla="*/ 931 h 964"/>
                    <a:gd name="T10" fmla="*/ 0 w 219"/>
                    <a:gd name="T11" fmla="*/ 897 h 964"/>
                    <a:gd name="T12" fmla="*/ 0 w 219"/>
                    <a:gd name="T13" fmla="*/ 0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964">
                      <a:moveTo>
                        <a:pt x="0" y="0"/>
                      </a:moveTo>
                      <a:lnTo>
                        <a:pt x="108" y="37"/>
                      </a:lnTo>
                      <a:lnTo>
                        <a:pt x="219" y="71"/>
                      </a:lnTo>
                      <a:lnTo>
                        <a:pt x="219" y="964"/>
                      </a:lnTo>
                      <a:lnTo>
                        <a:pt x="108" y="931"/>
                      </a:lnTo>
                      <a:lnTo>
                        <a:pt x="0" y="8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65" name="Freeform 21"/>
                <p:cNvSpPr>
                  <a:spLocks/>
                </p:cNvSpPr>
                <p:nvPr/>
              </p:nvSpPr>
              <p:spPr bwMode="auto">
                <a:xfrm>
                  <a:off x="10040938" y="6575425"/>
                  <a:ext cx="346075" cy="1530350"/>
                </a:xfrm>
                <a:custGeom>
                  <a:avLst/>
                  <a:gdLst>
                    <a:gd name="T0" fmla="*/ 218 w 218"/>
                    <a:gd name="T1" fmla="*/ 0 h 964"/>
                    <a:gd name="T2" fmla="*/ 218 w 218"/>
                    <a:gd name="T3" fmla="*/ 897 h 964"/>
                    <a:gd name="T4" fmla="*/ 111 w 218"/>
                    <a:gd name="T5" fmla="*/ 931 h 964"/>
                    <a:gd name="T6" fmla="*/ 0 w 218"/>
                    <a:gd name="T7" fmla="*/ 964 h 964"/>
                    <a:gd name="T8" fmla="*/ 0 w 218"/>
                    <a:gd name="T9" fmla="*/ 71 h 964"/>
                    <a:gd name="T10" fmla="*/ 111 w 218"/>
                    <a:gd name="T11" fmla="*/ 37 h 964"/>
                    <a:gd name="T12" fmla="*/ 218 w 218"/>
                    <a:gd name="T13" fmla="*/ 0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8" h="964">
                      <a:moveTo>
                        <a:pt x="218" y="0"/>
                      </a:moveTo>
                      <a:lnTo>
                        <a:pt x="218" y="897"/>
                      </a:lnTo>
                      <a:lnTo>
                        <a:pt x="111" y="931"/>
                      </a:lnTo>
                      <a:lnTo>
                        <a:pt x="0" y="964"/>
                      </a:lnTo>
                      <a:lnTo>
                        <a:pt x="0" y="71"/>
                      </a:lnTo>
                      <a:lnTo>
                        <a:pt x="111" y="37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66" name="Freeform 22"/>
                <p:cNvSpPr>
                  <a:spLocks/>
                </p:cNvSpPr>
                <p:nvPr/>
              </p:nvSpPr>
              <p:spPr bwMode="auto">
                <a:xfrm>
                  <a:off x="6027738" y="6823075"/>
                  <a:ext cx="347663" cy="1470025"/>
                </a:xfrm>
                <a:custGeom>
                  <a:avLst/>
                  <a:gdLst>
                    <a:gd name="T0" fmla="*/ 0 w 219"/>
                    <a:gd name="T1" fmla="*/ 0 h 926"/>
                    <a:gd name="T2" fmla="*/ 108 w 219"/>
                    <a:gd name="T3" fmla="*/ 23 h 926"/>
                    <a:gd name="T4" fmla="*/ 219 w 219"/>
                    <a:gd name="T5" fmla="*/ 42 h 926"/>
                    <a:gd name="T6" fmla="*/ 219 w 219"/>
                    <a:gd name="T7" fmla="*/ 926 h 926"/>
                    <a:gd name="T8" fmla="*/ 108 w 219"/>
                    <a:gd name="T9" fmla="*/ 909 h 926"/>
                    <a:gd name="T10" fmla="*/ 0 w 219"/>
                    <a:gd name="T11" fmla="*/ 888 h 926"/>
                    <a:gd name="T12" fmla="*/ 0 w 219"/>
                    <a:gd name="T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926">
                      <a:moveTo>
                        <a:pt x="0" y="0"/>
                      </a:moveTo>
                      <a:lnTo>
                        <a:pt x="108" y="23"/>
                      </a:lnTo>
                      <a:lnTo>
                        <a:pt x="219" y="42"/>
                      </a:lnTo>
                      <a:lnTo>
                        <a:pt x="219" y="926"/>
                      </a:lnTo>
                      <a:lnTo>
                        <a:pt x="108" y="909"/>
                      </a:lnTo>
                      <a:lnTo>
                        <a:pt x="0" y="8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67" name="Freeform 23"/>
                <p:cNvSpPr>
                  <a:spLocks/>
                </p:cNvSpPr>
                <p:nvPr/>
              </p:nvSpPr>
              <p:spPr bwMode="auto">
                <a:xfrm>
                  <a:off x="9167813" y="6823075"/>
                  <a:ext cx="349250" cy="1470025"/>
                </a:xfrm>
                <a:custGeom>
                  <a:avLst/>
                  <a:gdLst>
                    <a:gd name="T0" fmla="*/ 220 w 220"/>
                    <a:gd name="T1" fmla="*/ 0 h 926"/>
                    <a:gd name="T2" fmla="*/ 220 w 220"/>
                    <a:gd name="T3" fmla="*/ 888 h 926"/>
                    <a:gd name="T4" fmla="*/ 111 w 220"/>
                    <a:gd name="T5" fmla="*/ 909 h 926"/>
                    <a:gd name="T6" fmla="*/ 0 w 220"/>
                    <a:gd name="T7" fmla="*/ 926 h 926"/>
                    <a:gd name="T8" fmla="*/ 0 w 220"/>
                    <a:gd name="T9" fmla="*/ 42 h 926"/>
                    <a:gd name="T10" fmla="*/ 111 w 220"/>
                    <a:gd name="T11" fmla="*/ 23 h 926"/>
                    <a:gd name="T12" fmla="*/ 220 w 220"/>
                    <a:gd name="T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926">
                      <a:moveTo>
                        <a:pt x="220" y="0"/>
                      </a:moveTo>
                      <a:lnTo>
                        <a:pt x="220" y="888"/>
                      </a:lnTo>
                      <a:lnTo>
                        <a:pt x="111" y="909"/>
                      </a:lnTo>
                      <a:lnTo>
                        <a:pt x="0" y="926"/>
                      </a:lnTo>
                      <a:lnTo>
                        <a:pt x="0" y="42"/>
                      </a:lnTo>
                      <a:lnTo>
                        <a:pt x="111" y="23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68" name="Freeform 24"/>
                <p:cNvSpPr>
                  <a:spLocks/>
                </p:cNvSpPr>
                <p:nvPr/>
              </p:nvSpPr>
              <p:spPr bwMode="auto">
                <a:xfrm>
                  <a:off x="7073900" y="6975475"/>
                  <a:ext cx="347663" cy="1417638"/>
                </a:xfrm>
                <a:custGeom>
                  <a:avLst/>
                  <a:gdLst>
                    <a:gd name="T0" fmla="*/ 0 w 219"/>
                    <a:gd name="T1" fmla="*/ 0 h 893"/>
                    <a:gd name="T2" fmla="*/ 110 w 219"/>
                    <a:gd name="T3" fmla="*/ 7 h 893"/>
                    <a:gd name="T4" fmla="*/ 219 w 219"/>
                    <a:gd name="T5" fmla="*/ 12 h 893"/>
                    <a:gd name="T6" fmla="*/ 219 w 219"/>
                    <a:gd name="T7" fmla="*/ 893 h 893"/>
                    <a:gd name="T8" fmla="*/ 110 w 219"/>
                    <a:gd name="T9" fmla="*/ 890 h 893"/>
                    <a:gd name="T10" fmla="*/ 0 w 219"/>
                    <a:gd name="T11" fmla="*/ 881 h 893"/>
                    <a:gd name="T12" fmla="*/ 0 w 219"/>
                    <a:gd name="T13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893">
                      <a:moveTo>
                        <a:pt x="0" y="0"/>
                      </a:moveTo>
                      <a:lnTo>
                        <a:pt x="110" y="7"/>
                      </a:lnTo>
                      <a:lnTo>
                        <a:pt x="219" y="12"/>
                      </a:lnTo>
                      <a:lnTo>
                        <a:pt x="219" y="893"/>
                      </a:lnTo>
                      <a:lnTo>
                        <a:pt x="110" y="890"/>
                      </a:lnTo>
                      <a:lnTo>
                        <a:pt x="0" y="8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69" name="Freeform 25"/>
                <p:cNvSpPr>
                  <a:spLocks/>
                </p:cNvSpPr>
                <p:nvPr/>
              </p:nvSpPr>
              <p:spPr bwMode="auto">
                <a:xfrm>
                  <a:off x="8120063" y="6975475"/>
                  <a:ext cx="350838" cy="1417638"/>
                </a:xfrm>
                <a:custGeom>
                  <a:avLst/>
                  <a:gdLst>
                    <a:gd name="T0" fmla="*/ 221 w 221"/>
                    <a:gd name="T1" fmla="*/ 0 h 893"/>
                    <a:gd name="T2" fmla="*/ 221 w 221"/>
                    <a:gd name="T3" fmla="*/ 881 h 893"/>
                    <a:gd name="T4" fmla="*/ 110 w 221"/>
                    <a:gd name="T5" fmla="*/ 890 h 893"/>
                    <a:gd name="T6" fmla="*/ 0 w 221"/>
                    <a:gd name="T7" fmla="*/ 893 h 893"/>
                    <a:gd name="T8" fmla="*/ 0 w 221"/>
                    <a:gd name="T9" fmla="*/ 12 h 893"/>
                    <a:gd name="T10" fmla="*/ 110 w 221"/>
                    <a:gd name="T11" fmla="*/ 7 h 893"/>
                    <a:gd name="T12" fmla="*/ 221 w 221"/>
                    <a:gd name="T13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1" h="893">
                      <a:moveTo>
                        <a:pt x="221" y="0"/>
                      </a:moveTo>
                      <a:lnTo>
                        <a:pt x="221" y="881"/>
                      </a:lnTo>
                      <a:lnTo>
                        <a:pt x="110" y="890"/>
                      </a:lnTo>
                      <a:lnTo>
                        <a:pt x="0" y="893"/>
                      </a:lnTo>
                      <a:lnTo>
                        <a:pt x="0" y="12"/>
                      </a:lnTo>
                      <a:lnTo>
                        <a:pt x="110" y="7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6338645" y="2741246"/>
                <a:ext cx="9070975" cy="4368800"/>
                <a:chOff x="3235325" y="2628900"/>
                <a:chExt cx="9070975" cy="4368800"/>
              </a:xfrm>
            </p:grpSpPr>
            <p:sp>
              <p:nvSpPr>
                <p:cNvPr id="56" name="Freeform 26"/>
                <p:cNvSpPr>
                  <a:spLocks/>
                </p:cNvSpPr>
                <p:nvPr/>
              </p:nvSpPr>
              <p:spPr bwMode="auto">
                <a:xfrm>
                  <a:off x="3235325" y="2628900"/>
                  <a:ext cx="9070975" cy="4368800"/>
                </a:xfrm>
                <a:custGeom>
                  <a:avLst/>
                  <a:gdLst>
                    <a:gd name="T0" fmla="*/ 3038 w 5714"/>
                    <a:gd name="T1" fmla="*/ 2 h 2752"/>
                    <a:gd name="T2" fmla="*/ 3390 w 5714"/>
                    <a:gd name="T3" fmla="*/ 21 h 2752"/>
                    <a:gd name="T4" fmla="*/ 3728 w 5714"/>
                    <a:gd name="T5" fmla="*/ 59 h 2752"/>
                    <a:gd name="T6" fmla="*/ 4047 w 5714"/>
                    <a:gd name="T7" fmla="*/ 115 h 2752"/>
                    <a:gd name="T8" fmla="*/ 4349 w 5714"/>
                    <a:gd name="T9" fmla="*/ 186 h 2752"/>
                    <a:gd name="T10" fmla="*/ 4627 w 5714"/>
                    <a:gd name="T11" fmla="*/ 273 h 2752"/>
                    <a:gd name="T12" fmla="*/ 4878 w 5714"/>
                    <a:gd name="T13" fmla="*/ 374 h 2752"/>
                    <a:gd name="T14" fmla="*/ 5102 w 5714"/>
                    <a:gd name="T15" fmla="*/ 488 h 2752"/>
                    <a:gd name="T16" fmla="*/ 5296 w 5714"/>
                    <a:gd name="T17" fmla="*/ 617 h 2752"/>
                    <a:gd name="T18" fmla="*/ 5456 w 5714"/>
                    <a:gd name="T19" fmla="*/ 756 h 2752"/>
                    <a:gd name="T20" fmla="*/ 5581 w 5714"/>
                    <a:gd name="T21" fmla="*/ 905 h 2752"/>
                    <a:gd name="T22" fmla="*/ 5666 w 5714"/>
                    <a:gd name="T23" fmla="*/ 1065 h 2752"/>
                    <a:gd name="T24" fmla="*/ 5709 w 5714"/>
                    <a:gd name="T25" fmla="*/ 1233 h 2752"/>
                    <a:gd name="T26" fmla="*/ 5709 w 5714"/>
                    <a:gd name="T27" fmla="*/ 1412 h 2752"/>
                    <a:gd name="T28" fmla="*/ 5662 w 5714"/>
                    <a:gd name="T29" fmla="*/ 1590 h 2752"/>
                    <a:gd name="T30" fmla="*/ 5569 w 5714"/>
                    <a:gd name="T31" fmla="*/ 1762 h 2752"/>
                    <a:gd name="T32" fmla="*/ 5435 w 5714"/>
                    <a:gd name="T33" fmla="*/ 1927 h 2752"/>
                    <a:gd name="T34" fmla="*/ 5263 w 5714"/>
                    <a:gd name="T35" fmla="*/ 2081 h 2752"/>
                    <a:gd name="T36" fmla="*/ 5055 w 5714"/>
                    <a:gd name="T37" fmla="*/ 2224 h 2752"/>
                    <a:gd name="T38" fmla="*/ 4816 w 5714"/>
                    <a:gd name="T39" fmla="*/ 2352 h 2752"/>
                    <a:gd name="T40" fmla="*/ 4545 w 5714"/>
                    <a:gd name="T41" fmla="*/ 2467 h 2752"/>
                    <a:gd name="T42" fmla="*/ 4248 w 5714"/>
                    <a:gd name="T43" fmla="*/ 2564 h 2752"/>
                    <a:gd name="T44" fmla="*/ 3929 w 5714"/>
                    <a:gd name="T45" fmla="*/ 2644 h 2752"/>
                    <a:gd name="T46" fmla="*/ 3588 w 5714"/>
                    <a:gd name="T47" fmla="*/ 2702 h 2752"/>
                    <a:gd name="T48" fmla="*/ 3230 w 5714"/>
                    <a:gd name="T49" fmla="*/ 2738 h 2752"/>
                    <a:gd name="T50" fmla="*/ 2857 w 5714"/>
                    <a:gd name="T51" fmla="*/ 2752 h 2752"/>
                    <a:gd name="T52" fmla="*/ 2484 w 5714"/>
                    <a:gd name="T53" fmla="*/ 2738 h 2752"/>
                    <a:gd name="T54" fmla="*/ 2127 w 5714"/>
                    <a:gd name="T55" fmla="*/ 2702 h 2752"/>
                    <a:gd name="T56" fmla="*/ 1787 w 5714"/>
                    <a:gd name="T57" fmla="*/ 2644 h 2752"/>
                    <a:gd name="T58" fmla="*/ 1466 w 5714"/>
                    <a:gd name="T59" fmla="*/ 2564 h 2752"/>
                    <a:gd name="T60" fmla="*/ 1169 w 5714"/>
                    <a:gd name="T61" fmla="*/ 2467 h 2752"/>
                    <a:gd name="T62" fmla="*/ 900 w 5714"/>
                    <a:gd name="T63" fmla="*/ 2352 h 2752"/>
                    <a:gd name="T64" fmla="*/ 659 w 5714"/>
                    <a:gd name="T65" fmla="*/ 2224 h 2752"/>
                    <a:gd name="T66" fmla="*/ 451 w 5714"/>
                    <a:gd name="T67" fmla="*/ 2081 h 2752"/>
                    <a:gd name="T68" fmla="*/ 279 w 5714"/>
                    <a:gd name="T69" fmla="*/ 1927 h 2752"/>
                    <a:gd name="T70" fmla="*/ 146 w 5714"/>
                    <a:gd name="T71" fmla="*/ 1762 h 2752"/>
                    <a:gd name="T72" fmla="*/ 54 w 5714"/>
                    <a:gd name="T73" fmla="*/ 1590 h 2752"/>
                    <a:gd name="T74" fmla="*/ 7 w 5714"/>
                    <a:gd name="T75" fmla="*/ 1412 h 2752"/>
                    <a:gd name="T76" fmla="*/ 5 w 5714"/>
                    <a:gd name="T77" fmla="*/ 1233 h 2752"/>
                    <a:gd name="T78" fmla="*/ 50 w 5714"/>
                    <a:gd name="T79" fmla="*/ 1065 h 2752"/>
                    <a:gd name="T80" fmla="*/ 135 w 5714"/>
                    <a:gd name="T81" fmla="*/ 905 h 2752"/>
                    <a:gd name="T82" fmla="*/ 258 w 5714"/>
                    <a:gd name="T83" fmla="*/ 756 h 2752"/>
                    <a:gd name="T84" fmla="*/ 420 w 5714"/>
                    <a:gd name="T85" fmla="*/ 617 h 2752"/>
                    <a:gd name="T86" fmla="*/ 612 w 5714"/>
                    <a:gd name="T87" fmla="*/ 488 h 2752"/>
                    <a:gd name="T88" fmla="*/ 836 w 5714"/>
                    <a:gd name="T89" fmla="*/ 374 h 2752"/>
                    <a:gd name="T90" fmla="*/ 1089 w 5714"/>
                    <a:gd name="T91" fmla="*/ 273 h 2752"/>
                    <a:gd name="T92" fmla="*/ 1367 w 5714"/>
                    <a:gd name="T93" fmla="*/ 186 h 2752"/>
                    <a:gd name="T94" fmla="*/ 1667 w 5714"/>
                    <a:gd name="T95" fmla="*/ 115 h 2752"/>
                    <a:gd name="T96" fmla="*/ 1986 w 5714"/>
                    <a:gd name="T97" fmla="*/ 59 h 2752"/>
                    <a:gd name="T98" fmla="*/ 2325 w 5714"/>
                    <a:gd name="T99" fmla="*/ 21 h 2752"/>
                    <a:gd name="T100" fmla="*/ 2677 w 5714"/>
                    <a:gd name="T101" fmla="*/ 2 h 2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14" h="2752">
                      <a:moveTo>
                        <a:pt x="2857" y="0"/>
                      </a:moveTo>
                      <a:lnTo>
                        <a:pt x="3038" y="2"/>
                      </a:lnTo>
                      <a:lnTo>
                        <a:pt x="3216" y="9"/>
                      </a:lnTo>
                      <a:lnTo>
                        <a:pt x="3390" y="21"/>
                      </a:lnTo>
                      <a:lnTo>
                        <a:pt x="3561" y="38"/>
                      </a:lnTo>
                      <a:lnTo>
                        <a:pt x="3728" y="59"/>
                      </a:lnTo>
                      <a:lnTo>
                        <a:pt x="3891" y="85"/>
                      </a:lnTo>
                      <a:lnTo>
                        <a:pt x="4047" y="115"/>
                      </a:lnTo>
                      <a:lnTo>
                        <a:pt x="4202" y="148"/>
                      </a:lnTo>
                      <a:lnTo>
                        <a:pt x="4349" y="186"/>
                      </a:lnTo>
                      <a:lnTo>
                        <a:pt x="4490" y="228"/>
                      </a:lnTo>
                      <a:lnTo>
                        <a:pt x="4627" y="273"/>
                      </a:lnTo>
                      <a:lnTo>
                        <a:pt x="4755" y="321"/>
                      </a:lnTo>
                      <a:lnTo>
                        <a:pt x="4878" y="374"/>
                      </a:lnTo>
                      <a:lnTo>
                        <a:pt x="4994" y="429"/>
                      </a:lnTo>
                      <a:lnTo>
                        <a:pt x="5102" y="488"/>
                      </a:lnTo>
                      <a:lnTo>
                        <a:pt x="5203" y="551"/>
                      </a:lnTo>
                      <a:lnTo>
                        <a:pt x="5296" y="617"/>
                      </a:lnTo>
                      <a:lnTo>
                        <a:pt x="5380" y="685"/>
                      </a:lnTo>
                      <a:lnTo>
                        <a:pt x="5456" y="756"/>
                      </a:lnTo>
                      <a:lnTo>
                        <a:pt x="5524" y="829"/>
                      </a:lnTo>
                      <a:lnTo>
                        <a:pt x="5581" y="905"/>
                      </a:lnTo>
                      <a:lnTo>
                        <a:pt x="5628" y="985"/>
                      </a:lnTo>
                      <a:lnTo>
                        <a:pt x="5666" y="1065"/>
                      </a:lnTo>
                      <a:lnTo>
                        <a:pt x="5694" y="1148"/>
                      </a:lnTo>
                      <a:lnTo>
                        <a:pt x="5709" y="1233"/>
                      </a:lnTo>
                      <a:lnTo>
                        <a:pt x="5714" y="1320"/>
                      </a:lnTo>
                      <a:lnTo>
                        <a:pt x="5709" y="1412"/>
                      </a:lnTo>
                      <a:lnTo>
                        <a:pt x="5692" y="1501"/>
                      </a:lnTo>
                      <a:lnTo>
                        <a:pt x="5662" y="1590"/>
                      </a:lnTo>
                      <a:lnTo>
                        <a:pt x="5621" y="1677"/>
                      </a:lnTo>
                      <a:lnTo>
                        <a:pt x="5569" y="1762"/>
                      </a:lnTo>
                      <a:lnTo>
                        <a:pt x="5508" y="1845"/>
                      </a:lnTo>
                      <a:lnTo>
                        <a:pt x="5435" y="1927"/>
                      </a:lnTo>
                      <a:lnTo>
                        <a:pt x="5353" y="2005"/>
                      </a:lnTo>
                      <a:lnTo>
                        <a:pt x="5263" y="2081"/>
                      </a:lnTo>
                      <a:lnTo>
                        <a:pt x="5164" y="2154"/>
                      </a:lnTo>
                      <a:lnTo>
                        <a:pt x="5055" y="2224"/>
                      </a:lnTo>
                      <a:lnTo>
                        <a:pt x="4939" y="2290"/>
                      </a:lnTo>
                      <a:lnTo>
                        <a:pt x="4816" y="2352"/>
                      </a:lnTo>
                      <a:lnTo>
                        <a:pt x="4684" y="2411"/>
                      </a:lnTo>
                      <a:lnTo>
                        <a:pt x="4545" y="2467"/>
                      </a:lnTo>
                      <a:lnTo>
                        <a:pt x="4399" y="2517"/>
                      </a:lnTo>
                      <a:lnTo>
                        <a:pt x="4248" y="2564"/>
                      </a:lnTo>
                      <a:lnTo>
                        <a:pt x="4091" y="2606"/>
                      </a:lnTo>
                      <a:lnTo>
                        <a:pt x="3929" y="2644"/>
                      </a:lnTo>
                      <a:lnTo>
                        <a:pt x="3761" y="2675"/>
                      </a:lnTo>
                      <a:lnTo>
                        <a:pt x="3588" y="2702"/>
                      </a:lnTo>
                      <a:lnTo>
                        <a:pt x="3411" y="2724"/>
                      </a:lnTo>
                      <a:lnTo>
                        <a:pt x="3230" y="2738"/>
                      </a:lnTo>
                      <a:lnTo>
                        <a:pt x="3046" y="2748"/>
                      </a:lnTo>
                      <a:lnTo>
                        <a:pt x="2857" y="2752"/>
                      </a:lnTo>
                      <a:lnTo>
                        <a:pt x="2670" y="2748"/>
                      </a:lnTo>
                      <a:lnTo>
                        <a:pt x="2484" y="2738"/>
                      </a:lnTo>
                      <a:lnTo>
                        <a:pt x="2304" y="2724"/>
                      </a:lnTo>
                      <a:lnTo>
                        <a:pt x="2127" y="2702"/>
                      </a:lnTo>
                      <a:lnTo>
                        <a:pt x="1955" y="2675"/>
                      </a:lnTo>
                      <a:lnTo>
                        <a:pt x="1787" y="2644"/>
                      </a:lnTo>
                      <a:lnTo>
                        <a:pt x="1624" y="2606"/>
                      </a:lnTo>
                      <a:lnTo>
                        <a:pt x="1466" y="2564"/>
                      </a:lnTo>
                      <a:lnTo>
                        <a:pt x="1315" y="2517"/>
                      </a:lnTo>
                      <a:lnTo>
                        <a:pt x="1169" y="2467"/>
                      </a:lnTo>
                      <a:lnTo>
                        <a:pt x="1032" y="2411"/>
                      </a:lnTo>
                      <a:lnTo>
                        <a:pt x="900" y="2352"/>
                      </a:lnTo>
                      <a:lnTo>
                        <a:pt x="775" y="2290"/>
                      </a:lnTo>
                      <a:lnTo>
                        <a:pt x="659" y="2224"/>
                      </a:lnTo>
                      <a:lnTo>
                        <a:pt x="552" y="2154"/>
                      </a:lnTo>
                      <a:lnTo>
                        <a:pt x="451" y="2081"/>
                      </a:lnTo>
                      <a:lnTo>
                        <a:pt x="361" y="2005"/>
                      </a:lnTo>
                      <a:lnTo>
                        <a:pt x="279" y="1927"/>
                      </a:lnTo>
                      <a:lnTo>
                        <a:pt x="208" y="1845"/>
                      </a:lnTo>
                      <a:lnTo>
                        <a:pt x="146" y="1762"/>
                      </a:lnTo>
                      <a:lnTo>
                        <a:pt x="94" y="1677"/>
                      </a:lnTo>
                      <a:lnTo>
                        <a:pt x="54" y="1590"/>
                      </a:lnTo>
                      <a:lnTo>
                        <a:pt x="24" y="1501"/>
                      </a:lnTo>
                      <a:lnTo>
                        <a:pt x="7" y="1412"/>
                      </a:lnTo>
                      <a:lnTo>
                        <a:pt x="0" y="1320"/>
                      </a:lnTo>
                      <a:lnTo>
                        <a:pt x="5" y="1233"/>
                      </a:lnTo>
                      <a:lnTo>
                        <a:pt x="23" y="1148"/>
                      </a:lnTo>
                      <a:lnTo>
                        <a:pt x="50" y="1065"/>
                      </a:lnTo>
                      <a:lnTo>
                        <a:pt x="87" y="985"/>
                      </a:lnTo>
                      <a:lnTo>
                        <a:pt x="135" y="905"/>
                      </a:lnTo>
                      <a:lnTo>
                        <a:pt x="193" y="829"/>
                      </a:lnTo>
                      <a:lnTo>
                        <a:pt x="258" y="756"/>
                      </a:lnTo>
                      <a:lnTo>
                        <a:pt x="335" y="685"/>
                      </a:lnTo>
                      <a:lnTo>
                        <a:pt x="420" y="617"/>
                      </a:lnTo>
                      <a:lnTo>
                        <a:pt x="512" y="551"/>
                      </a:lnTo>
                      <a:lnTo>
                        <a:pt x="612" y="488"/>
                      </a:lnTo>
                      <a:lnTo>
                        <a:pt x="722" y="429"/>
                      </a:lnTo>
                      <a:lnTo>
                        <a:pt x="836" y="374"/>
                      </a:lnTo>
                      <a:lnTo>
                        <a:pt x="959" y="321"/>
                      </a:lnTo>
                      <a:lnTo>
                        <a:pt x="1089" y="273"/>
                      </a:lnTo>
                      <a:lnTo>
                        <a:pt x="1225" y="228"/>
                      </a:lnTo>
                      <a:lnTo>
                        <a:pt x="1367" y="186"/>
                      </a:lnTo>
                      <a:lnTo>
                        <a:pt x="1514" y="148"/>
                      </a:lnTo>
                      <a:lnTo>
                        <a:pt x="1667" y="115"/>
                      </a:lnTo>
                      <a:lnTo>
                        <a:pt x="1825" y="85"/>
                      </a:lnTo>
                      <a:lnTo>
                        <a:pt x="1986" y="59"/>
                      </a:lnTo>
                      <a:lnTo>
                        <a:pt x="2155" y="38"/>
                      </a:lnTo>
                      <a:lnTo>
                        <a:pt x="2325" y="21"/>
                      </a:lnTo>
                      <a:lnTo>
                        <a:pt x="2500" y="9"/>
                      </a:lnTo>
                      <a:lnTo>
                        <a:pt x="2677" y="2"/>
                      </a:lnTo>
                      <a:lnTo>
                        <a:pt x="285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57" name="Freeform 27"/>
                <p:cNvSpPr>
                  <a:spLocks/>
                </p:cNvSpPr>
                <p:nvPr/>
              </p:nvSpPr>
              <p:spPr bwMode="auto">
                <a:xfrm>
                  <a:off x="3932238" y="3152775"/>
                  <a:ext cx="7677150" cy="3138488"/>
                </a:xfrm>
                <a:custGeom>
                  <a:avLst/>
                  <a:gdLst>
                    <a:gd name="T0" fmla="*/ 2611 w 4836"/>
                    <a:gd name="T1" fmla="*/ 4 h 1977"/>
                    <a:gd name="T2" fmla="*/ 2977 w 4836"/>
                    <a:gd name="T3" fmla="*/ 28 h 1977"/>
                    <a:gd name="T4" fmla="*/ 3312 w 4836"/>
                    <a:gd name="T5" fmla="*/ 75 h 1977"/>
                    <a:gd name="T6" fmla="*/ 3619 w 4836"/>
                    <a:gd name="T7" fmla="*/ 141 h 1977"/>
                    <a:gd name="T8" fmla="*/ 3893 w 4836"/>
                    <a:gd name="T9" fmla="*/ 224 h 1977"/>
                    <a:gd name="T10" fmla="*/ 4136 w 4836"/>
                    <a:gd name="T11" fmla="*/ 318 h 1977"/>
                    <a:gd name="T12" fmla="*/ 4344 w 4836"/>
                    <a:gd name="T13" fmla="*/ 424 h 1977"/>
                    <a:gd name="T14" fmla="*/ 4517 w 4836"/>
                    <a:gd name="T15" fmla="*/ 535 h 1977"/>
                    <a:gd name="T16" fmla="*/ 4654 w 4836"/>
                    <a:gd name="T17" fmla="*/ 652 h 1977"/>
                    <a:gd name="T18" fmla="*/ 4755 w 4836"/>
                    <a:gd name="T19" fmla="*/ 768 h 1977"/>
                    <a:gd name="T20" fmla="*/ 4816 w 4836"/>
                    <a:gd name="T21" fmla="*/ 883 h 1977"/>
                    <a:gd name="T22" fmla="*/ 4836 w 4836"/>
                    <a:gd name="T23" fmla="*/ 990 h 1977"/>
                    <a:gd name="T24" fmla="*/ 4816 w 4836"/>
                    <a:gd name="T25" fmla="*/ 1100 h 1977"/>
                    <a:gd name="T26" fmla="*/ 4755 w 4836"/>
                    <a:gd name="T27" fmla="*/ 1213 h 1977"/>
                    <a:gd name="T28" fmla="*/ 4654 w 4836"/>
                    <a:gd name="T29" fmla="*/ 1329 h 1977"/>
                    <a:gd name="T30" fmla="*/ 4517 w 4836"/>
                    <a:gd name="T31" fmla="*/ 1444 h 1977"/>
                    <a:gd name="T32" fmla="*/ 4344 w 4836"/>
                    <a:gd name="T33" fmla="*/ 1555 h 1977"/>
                    <a:gd name="T34" fmla="*/ 4136 w 4836"/>
                    <a:gd name="T35" fmla="*/ 1659 h 1977"/>
                    <a:gd name="T36" fmla="*/ 3893 w 4836"/>
                    <a:gd name="T37" fmla="*/ 1755 h 1977"/>
                    <a:gd name="T38" fmla="*/ 3619 w 4836"/>
                    <a:gd name="T39" fmla="*/ 1836 h 1977"/>
                    <a:gd name="T40" fmla="*/ 3312 w 4836"/>
                    <a:gd name="T41" fmla="*/ 1902 h 1977"/>
                    <a:gd name="T42" fmla="*/ 2977 w 4836"/>
                    <a:gd name="T43" fmla="*/ 1949 h 1977"/>
                    <a:gd name="T44" fmla="*/ 2611 w 4836"/>
                    <a:gd name="T45" fmla="*/ 1974 h 1977"/>
                    <a:gd name="T46" fmla="*/ 2226 w 4836"/>
                    <a:gd name="T47" fmla="*/ 1974 h 1977"/>
                    <a:gd name="T48" fmla="*/ 1861 w 4836"/>
                    <a:gd name="T49" fmla="*/ 1949 h 1977"/>
                    <a:gd name="T50" fmla="*/ 1525 w 4836"/>
                    <a:gd name="T51" fmla="*/ 1902 h 1977"/>
                    <a:gd name="T52" fmla="*/ 1218 w 4836"/>
                    <a:gd name="T53" fmla="*/ 1836 h 1977"/>
                    <a:gd name="T54" fmla="*/ 944 w 4836"/>
                    <a:gd name="T55" fmla="*/ 1755 h 1977"/>
                    <a:gd name="T56" fmla="*/ 701 w 4836"/>
                    <a:gd name="T57" fmla="*/ 1659 h 1977"/>
                    <a:gd name="T58" fmla="*/ 493 w 4836"/>
                    <a:gd name="T59" fmla="*/ 1555 h 1977"/>
                    <a:gd name="T60" fmla="*/ 319 w 4836"/>
                    <a:gd name="T61" fmla="*/ 1444 h 1977"/>
                    <a:gd name="T62" fmla="*/ 182 w 4836"/>
                    <a:gd name="T63" fmla="*/ 1329 h 1977"/>
                    <a:gd name="T64" fmla="*/ 81 w 4836"/>
                    <a:gd name="T65" fmla="*/ 1213 h 1977"/>
                    <a:gd name="T66" fmla="*/ 21 w 4836"/>
                    <a:gd name="T67" fmla="*/ 1100 h 1977"/>
                    <a:gd name="T68" fmla="*/ 0 w 4836"/>
                    <a:gd name="T69" fmla="*/ 990 h 1977"/>
                    <a:gd name="T70" fmla="*/ 21 w 4836"/>
                    <a:gd name="T71" fmla="*/ 883 h 1977"/>
                    <a:gd name="T72" fmla="*/ 81 w 4836"/>
                    <a:gd name="T73" fmla="*/ 768 h 1977"/>
                    <a:gd name="T74" fmla="*/ 182 w 4836"/>
                    <a:gd name="T75" fmla="*/ 652 h 1977"/>
                    <a:gd name="T76" fmla="*/ 319 w 4836"/>
                    <a:gd name="T77" fmla="*/ 535 h 1977"/>
                    <a:gd name="T78" fmla="*/ 493 w 4836"/>
                    <a:gd name="T79" fmla="*/ 424 h 1977"/>
                    <a:gd name="T80" fmla="*/ 701 w 4836"/>
                    <a:gd name="T81" fmla="*/ 318 h 1977"/>
                    <a:gd name="T82" fmla="*/ 944 w 4836"/>
                    <a:gd name="T83" fmla="*/ 224 h 1977"/>
                    <a:gd name="T84" fmla="*/ 1218 w 4836"/>
                    <a:gd name="T85" fmla="*/ 141 h 1977"/>
                    <a:gd name="T86" fmla="*/ 1525 w 4836"/>
                    <a:gd name="T87" fmla="*/ 75 h 1977"/>
                    <a:gd name="T88" fmla="*/ 1861 w 4836"/>
                    <a:gd name="T89" fmla="*/ 28 h 1977"/>
                    <a:gd name="T90" fmla="*/ 2226 w 4836"/>
                    <a:gd name="T91" fmla="*/ 4 h 1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836" h="1977">
                      <a:moveTo>
                        <a:pt x="2418" y="0"/>
                      </a:moveTo>
                      <a:lnTo>
                        <a:pt x="2611" y="4"/>
                      </a:lnTo>
                      <a:lnTo>
                        <a:pt x="2796" y="12"/>
                      </a:lnTo>
                      <a:lnTo>
                        <a:pt x="2977" y="28"/>
                      </a:lnTo>
                      <a:lnTo>
                        <a:pt x="3149" y="49"/>
                      </a:lnTo>
                      <a:lnTo>
                        <a:pt x="3312" y="75"/>
                      </a:lnTo>
                      <a:lnTo>
                        <a:pt x="3469" y="106"/>
                      </a:lnTo>
                      <a:lnTo>
                        <a:pt x="3619" y="141"/>
                      </a:lnTo>
                      <a:lnTo>
                        <a:pt x="3759" y="181"/>
                      </a:lnTo>
                      <a:lnTo>
                        <a:pt x="3893" y="224"/>
                      </a:lnTo>
                      <a:lnTo>
                        <a:pt x="4019" y="269"/>
                      </a:lnTo>
                      <a:lnTo>
                        <a:pt x="4136" y="318"/>
                      </a:lnTo>
                      <a:lnTo>
                        <a:pt x="4245" y="370"/>
                      </a:lnTo>
                      <a:lnTo>
                        <a:pt x="4344" y="424"/>
                      </a:lnTo>
                      <a:lnTo>
                        <a:pt x="4436" y="480"/>
                      </a:lnTo>
                      <a:lnTo>
                        <a:pt x="4517" y="535"/>
                      </a:lnTo>
                      <a:lnTo>
                        <a:pt x="4592" y="593"/>
                      </a:lnTo>
                      <a:lnTo>
                        <a:pt x="4654" y="652"/>
                      </a:lnTo>
                      <a:lnTo>
                        <a:pt x="4710" y="709"/>
                      </a:lnTo>
                      <a:lnTo>
                        <a:pt x="4755" y="768"/>
                      </a:lnTo>
                      <a:lnTo>
                        <a:pt x="4790" y="825"/>
                      </a:lnTo>
                      <a:lnTo>
                        <a:pt x="4816" y="883"/>
                      </a:lnTo>
                      <a:lnTo>
                        <a:pt x="4831" y="937"/>
                      </a:lnTo>
                      <a:lnTo>
                        <a:pt x="4836" y="990"/>
                      </a:lnTo>
                      <a:lnTo>
                        <a:pt x="4831" y="1044"/>
                      </a:lnTo>
                      <a:lnTo>
                        <a:pt x="4816" y="1100"/>
                      </a:lnTo>
                      <a:lnTo>
                        <a:pt x="4790" y="1155"/>
                      </a:lnTo>
                      <a:lnTo>
                        <a:pt x="4755" y="1213"/>
                      </a:lnTo>
                      <a:lnTo>
                        <a:pt x="4710" y="1270"/>
                      </a:lnTo>
                      <a:lnTo>
                        <a:pt x="4654" y="1329"/>
                      </a:lnTo>
                      <a:lnTo>
                        <a:pt x="4592" y="1386"/>
                      </a:lnTo>
                      <a:lnTo>
                        <a:pt x="4517" y="1444"/>
                      </a:lnTo>
                      <a:lnTo>
                        <a:pt x="4436" y="1501"/>
                      </a:lnTo>
                      <a:lnTo>
                        <a:pt x="4344" y="1555"/>
                      </a:lnTo>
                      <a:lnTo>
                        <a:pt x="4245" y="1609"/>
                      </a:lnTo>
                      <a:lnTo>
                        <a:pt x="4136" y="1659"/>
                      </a:lnTo>
                      <a:lnTo>
                        <a:pt x="4019" y="1710"/>
                      </a:lnTo>
                      <a:lnTo>
                        <a:pt x="3893" y="1755"/>
                      </a:lnTo>
                      <a:lnTo>
                        <a:pt x="3759" y="1798"/>
                      </a:lnTo>
                      <a:lnTo>
                        <a:pt x="3619" y="1836"/>
                      </a:lnTo>
                      <a:lnTo>
                        <a:pt x="3469" y="1871"/>
                      </a:lnTo>
                      <a:lnTo>
                        <a:pt x="3312" y="1902"/>
                      </a:lnTo>
                      <a:lnTo>
                        <a:pt x="3149" y="1929"/>
                      </a:lnTo>
                      <a:lnTo>
                        <a:pt x="2977" y="1949"/>
                      </a:lnTo>
                      <a:lnTo>
                        <a:pt x="2796" y="1965"/>
                      </a:lnTo>
                      <a:lnTo>
                        <a:pt x="2611" y="1974"/>
                      </a:lnTo>
                      <a:lnTo>
                        <a:pt x="2418" y="1977"/>
                      </a:lnTo>
                      <a:lnTo>
                        <a:pt x="2226" y="1974"/>
                      </a:lnTo>
                      <a:lnTo>
                        <a:pt x="2040" y="1965"/>
                      </a:lnTo>
                      <a:lnTo>
                        <a:pt x="1861" y="1949"/>
                      </a:lnTo>
                      <a:lnTo>
                        <a:pt x="1690" y="1929"/>
                      </a:lnTo>
                      <a:lnTo>
                        <a:pt x="1525" y="1902"/>
                      </a:lnTo>
                      <a:lnTo>
                        <a:pt x="1369" y="1871"/>
                      </a:lnTo>
                      <a:lnTo>
                        <a:pt x="1218" y="1836"/>
                      </a:lnTo>
                      <a:lnTo>
                        <a:pt x="1077" y="1798"/>
                      </a:lnTo>
                      <a:lnTo>
                        <a:pt x="944" y="1755"/>
                      </a:lnTo>
                      <a:lnTo>
                        <a:pt x="819" y="1710"/>
                      </a:lnTo>
                      <a:lnTo>
                        <a:pt x="701" y="1659"/>
                      </a:lnTo>
                      <a:lnTo>
                        <a:pt x="593" y="1609"/>
                      </a:lnTo>
                      <a:lnTo>
                        <a:pt x="493" y="1555"/>
                      </a:lnTo>
                      <a:lnTo>
                        <a:pt x="401" y="1501"/>
                      </a:lnTo>
                      <a:lnTo>
                        <a:pt x="319" y="1444"/>
                      </a:lnTo>
                      <a:lnTo>
                        <a:pt x="246" y="1386"/>
                      </a:lnTo>
                      <a:lnTo>
                        <a:pt x="182" y="1329"/>
                      </a:lnTo>
                      <a:lnTo>
                        <a:pt x="127" y="1270"/>
                      </a:lnTo>
                      <a:lnTo>
                        <a:pt x="81" y="1213"/>
                      </a:lnTo>
                      <a:lnTo>
                        <a:pt x="47" y="1155"/>
                      </a:lnTo>
                      <a:lnTo>
                        <a:pt x="21" y="1100"/>
                      </a:lnTo>
                      <a:lnTo>
                        <a:pt x="5" y="1044"/>
                      </a:lnTo>
                      <a:lnTo>
                        <a:pt x="0" y="990"/>
                      </a:lnTo>
                      <a:lnTo>
                        <a:pt x="5" y="937"/>
                      </a:lnTo>
                      <a:lnTo>
                        <a:pt x="21" y="883"/>
                      </a:lnTo>
                      <a:lnTo>
                        <a:pt x="47" y="825"/>
                      </a:lnTo>
                      <a:lnTo>
                        <a:pt x="81" y="768"/>
                      </a:lnTo>
                      <a:lnTo>
                        <a:pt x="127" y="709"/>
                      </a:lnTo>
                      <a:lnTo>
                        <a:pt x="182" y="652"/>
                      </a:lnTo>
                      <a:lnTo>
                        <a:pt x="246" y="593"/>
                      </a:lnTo>
                      <a:lnTo>
                        <a:pt x="319" y="535"/>
                      </a:lnTo>
                      <a:lnTo>
                        <a:pt x="401" y="480"/>
                      </a:lnTo>
                      <a:lnTo>
                        <a:pt x="493" y="424"/>
                      </a:lnTo>
                      <a:lnTo>
                        <a:pt x="593" y="370"/>
                      </a:lnTo>
                      <a:lnTo>
                        <a:pt x="701" y="318"/>
                      </a:lnTo>
                      <a:lnTo>
                        <a:pt x="819" y="269"/>
                      </a:lnTo>
                      <a:lnTo>
                        <a:pt x="944" y="224"/>
                      </a:lnTo>
                      <a:lnTo>
                        <a:pt x="1077" y="181"/>
                      </a:lnTo>
                      <a:lnTo>
                        <a:pt x="1218" y="141"/>
                      </a:lnTo>
                      <a:lnTo>
                        <a:pt x="1369" y="106"/>
                      </a:lnTo>
                      <a:lnTo>
                        <a:pt x="1525" y="75"/>
                      </a:lnTo>
                      <a:lnTo>
                        <a:pt x="1690" y="49"/>
                      </a:lnTo>
                      <a:lnTo>
                        <a:pt x="1861" y="28"/>
                      </a:lnTo>
                      <a:lnTo>
                        <a:pt x="2040" y="12"/>
                      </a:lnTo>
                      <a:lnTo>
                        <a:pt x="2226" y="4"/>
                      </a:lnTo>
                      <a:lnTo>
                        <a:pt x="2418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58" name="Freeform 28"/>
                <p:cNvSpPr>
                  <a:spLocks/>
                </p:cNvSpPr>
                <p:nvPr/>
              </p:nvSpPr>
              <p:spPr bwMode="auto">
                <a:xfrm>
                  <a:off x="6200775" y="3851275"/>
                  <a:ext cx="3035300" cy="2446338"/>
                </a:xfrm>
                <a:custGeom>
                  <a:avLst/>
                  <a:gdLst>
                    <a:gd name="T0" fmla="*/ 458 w 1912"/>
                    <a:gd name="T1" fmla="*/ 3 h 1541"/>
                    <a:gd name="T2" fmla="*/ 516 w 1912"/>
                    <a:gd name="T3" fmla="*/ 34 h 1541"/>
                    <a:gd name="T4" fmla="*/ 618 w 1912"/>
                    <a:gd name="T5" fmla="*/ 69 h 1541"/>
                    <a:gd name="T6" fmla="*/ 758 w 1912"/>
                    <a:gd name="T7" fmla="*/ 92 h 1541"/>
                    <a:gd name="T8" fmla="*/ 909 w 1912"/>
                    <a:gd name="T9" fmla="*/ 93 h 1541"/>
                    <a:gd name="T10" fmla="*/ 1053 w 1912"/>
                    <a:gd name="T11" fmla="*/ 95 h 1541"/>
                    <a:gd name="T12" fmla="*/ 1220 w 1912"/>
                    <a:gd name="T13" fmla="*/ 107 h 1541"/>
                    <a:gd name="T14" fmla="*/ 1366 w 1912"/>
                    <a:gd name="T15" fmla="*/ 137 h 1541"/>
                    <a:gd name="T16" fmla="*/ 1489 w 1912"/>
                    <a:gd name="T17" fmla="*/ 182 h 1541"/>
                    <a:gd name="T18" fmla="*/ 1588 w 1912"/>
                    <a:gd name="T19" fmla="*/ 246 h 1541"/>
                    <a:gd name="T20" fmla="*/ 1662 w 1912"/>
                    <a:gd name="T21" fmla="*/ 331 h 1541"/>
                    <a:gd name="T22" fmla="*/ 1732 w 1912"/>
                    <a:gd name="T23" fmla="*/ 396 h 1541"/>
                    <a:gd name="T24" fmla="*/ 1799 w 1912"/>
                    <a:gd name="T25" fmla="*/ 439 h 1541"/>
                    <a:gd name="T26" fmla="*/ 1837 w 1912"/>
                    <a:gd name="T27" fmla="*/ 493 h 1541"/>
                    <a:gd name="T28" fmla="*/ 1862 w 1912"/>
                    <a:gd name="T29" fmla="*/ 592 h 1541"/>
                    <a:gd name="T30" fmla="*/ 1837 w 1912"/>
                    <a:gd name="T31" fmla="*/ 648 h 1541"/>
                    <a:gd name="T32" fmla="*/ 1777 w 1912"/>
                    <a:gd name="T33" fmla="*/ 688 h 1541"/>
                    <a:gd name="T34" fmla="*/ 1725 w 1912"/>
                    <a:gd name="T35" fmla="*/ 748 h 1541"/>
                    <a:gd name="T36" fmla="*/ 1688 w 1912"/>
                    <a:gd name="T37" fmla="*/ 840 h 1541"/>
                    <a:gd name="T38" fmla="*/ 1628 w 1912"/>
                    <a:gd name="T39" fmla="*/ 924 h 1541"/>
                    <a:gd name="T40" fmla="*/ 1541 w 1912"/>
                    <a:gd name="T41" fmla="*/ 997 h 1541"/>
                    <a:gd name="T42" fmla="*/ 1426 w 1912"/>
                    <a:gd name="T43" fmla="*/ 1058 h 1541"/>
                    <a:gd name="T44" fmla="*/ 1371 w 1912"/>
                    <a:gd name="T45" fmla="*/ 1198 h 1541"/>
                    <a:gd name="T46" fmla="*/ 1392 w 1912"/>
                    <a:gd name="T47" fmla="*/ 1240 h 1541"/>
                    <a:gd name="T48" fmla="*/ 1438 w 1912"/>
                    <a:gd name="T49" fmla="*/ 1271 h 1541"/>
                    <a:gd name="T50" fmla="*/ 1770 w 1912"/>
                    <a:gd name="T51" fmla="*/ 1475 h 1541"/>
                    <a:gd name="T52" fmla="*/ 1464 w 1912"/>
                    <a:gd name="T53" fmla="*/ 1516 h 1541"/>
                    <a:gd name="T54" fmla="*/ 1135 w 1912"/>
                    <a:gd name="T55" fmla="*/ 1539 h 1541"/>
                    <a:gd name="T56" fmla="*/ 786 w 1912"/>
                    <a:gd name="T57" fmla="*/ 1539 h 1541"/>
                    <a:gd name="T58" fmla="*/ 453 w 1912"/>
                    <a:gd name="T59" fmla="*/ 1516 h 1541"/>
                    <a:gd name="T60" fmla="*/ 146 w 1912"/>
                    <a:gd name="T61" fmla="*/ 1473 h 1541"/>
                    <a:gd name="T62" fmla="*/ 484 w 1912"/>
                    <a:gd name="T63" fmla="*/ 1270 h 1541"/>
                    <a:gd name="T64" fmla="*/ 531 w 1912"/>
                    <a:gd name="T65" fmla="*/ 1240 h 1541"/>
                    <a:gd name="T66" fmla="*/ 554 w 1912"/>
                    <a:gd name="T67" fmla="*/ 1198 h 1541"/>
                    <a:gd name="T68" fmla="*/ 498 w 1912"/>
                    <a:gd name="T69" fmla="*/ 1058 h 1541"/>
                    <a:gd name="T70" fmla="*/ 384 w 1912"/>
                    <a:gd name="T71" fmla="*/ 997 h 1541"/>
                    <a:gd name="T72" fmla="*/ 297 w 1912"/>
                    <a:gd name="T73" fmla="*/ 924 h 1541"/>
                    <a:gd name="T74" fmla="*/ 238 w 1912"/>
                    <a:gd name="T75" fmla="*/ 840 h 1541"/>
                    <a:gd name="T76" fmla="*/ 200 w 1912"/>
                    <a:gd name="T77" fmla="*/ 748 h 1541"/>
                    <a:gd name="T78" fmla="*/ 148 w 1912"/>
                    <a:gd name="T79" fmla="*/ 688 h 1541"/>
                    <a:gd name="T80" fmla="*/ 87 w 1912"/>
                    <a:gd name="T81" fmla="*/ 648 h 1541"/>
                    <a:gd name="T82" fmla="*/ 63 w 1912"/>
                    <a:gd name="T83" fmla="*/ 592 h 1541"/>
                    <a:gd name="T84" fmla="*/ 87 w 1912"/>
                    <a:gd name="T85" fmla="*/ 495 h 1541"/>
                    <a:gd name="T86" fmla="*/ 125 w 1912"/>
                    <a:gd name="T87" fmla="*/ 439 h 1541"/>
                    <a:gd name="T88" fmla="*/ 193 w 1912"/>
                    <a:gd name="T89" fmla="*/ 397 h 1541"/>
                    <a:gd name="T90" fmla="*/ 264 w 1912"/>
                    <a:gd name="T91" fmla="*/ 323 h 1541"/>
                    <a:gd name="T92" fmla="*/ 346 w 1912"/>
                    <a:gd name="T93" fmla="*/ 219 h 1541"/>
                    <a:gd name="T94" fmla="*/ 391 w 1912"/>
                    <a:gd name="T95" fmla="*/ 175 h 1541"/>
                    <a:gd name="T96" fmla="*/ 418 w 1912"/>
                    <a:gd name="T97" fmla="*/ 149 h 1541"/>
                    <a:gd name="T98" fmla="*/ 432 w 1912"/>
                    <a:gd name="T99" fmla="*/ 125 h 1541"/>
                    <a:gd name="T100" fmla="*/ 432 w 1912"/>
                    <a:gd name="T101" fmla="*/ 90 h 1541"/>
                    <a:gd name="T102" fmla="*/ 425 w 1912"/>
                    <a:gd name="T103" fmla="*/ 36 h 1541"/>
                    <a:gd name="T104" fmla="*/ 429 w 1912"/>
                    <a:gd name="T105" fmla="*/ 5 h 1541"/>
                    <a:gd name="T106" fmla="*/ 450 w 1912"/>
                    <a:gd name="T107" fmla="*/ 0 h 1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12" h="1541">
                      <a:moveTo>
                        <a:pt x="450" y="0"/>
                      </a:moveTo>
                      <a:lnTo>
                        <a:pt x="458" y="3"/>
                      </a:lnTo>
                      <a:lnTo>
                        <a:pt x="484" y="19"/>
                      </a:lnTo>
                      <a:lnTo>
                        <a:pt x="516" y="34"/>
                      </a:lnTo>
                      <a:lnTo>
                        <a:pt x="554" y="50"/>
                      </a:lnTo>
                      <a:lnTo>
                        <a:pt x="618" y="69"/>
                      </a:lnTo>
                      <a:lnTo>
                        <a:pt x="686" y="83"/>
                      </a:lnTo>
                      <a:lnTo>
                        <a:pt x="758" y="92"/>
                      </a:lnTo>
                      <a:lnTo>
                        <a:pt x="833" y="95"/>
                      </a:lnTo>
                      <a:lnTo>
                        <a:pt x="909" y="93"/>
                      </a:lnTo>
                      <a:lnTo>
                        <a:pt x="961" y="93"/>
                      </a:lnTo>
                      <a:lnTo>
                        <a:pt x="1053" y="95"/>
                      </a:lnTo>
                      <a:lnTo>
                        <a:pt x="1140" y="99"/>
                      </a:lnTo>
                      <a:lnTo>
                        <a:pt x="1220" y="107"/>
                      </a:lnTo>
                      <a:lnTo>
                        <a:pt x="1296" y="121"/>
                      </a:lnTo>
                      <a:lnTo>
                        <a:pt x="1366" y="137"/>
                      </a:lnTo>
                      <a:lnTo>
                        <a:pt x="1430" y="158"/>
                      </a:lnTo>
                      <a:lnTo>
                        <a:pt x="1489" y="182"/>
                      </a:lnTo>
                      <a:lnTo>
                        <a:pt x="1541" y="213"/>
                      </a:lnTo>
                      <a:lnTo>
                        <a:pt x="1588" y="246"/>
                      </a:lnTo>
                      <a:lnTo>
                        <a:pt x="1628" y="286"/>
                      </a:lnTo>
                      <a:lnTo>
                        <a:pt x="1662" y="331"/>
                      </a:lnTo>
                      <a:lnTo>
                        <a:pt x="1690" y="382"/>
                      </a:lnTo>
                      <a:lnTo>
                        <a:pt x="1732" y="396"/>
                      </a:lnTo>
                      <a:lnTo>
                        <a:pt x="1768" y="417"/>
                      </a:lnTo>
                      <a:lnTo>
                        <a:pt x="1799" y="439"/>
                      </a:lnTo>
                      <a:lnTo>
                        <a:pt x="1824" y="465"/>
                      </a:lnTo>
                      <a:lnTo>
                        <a:pt x="1837" y="493"/>
                      </a:lnTo>
                      <a:lnTo>
                        <a:pt x="1858" y="561"/>
                      </a:lnTo>
                      <a:lnTo>
                        <a:pt x="1862" y="592"/>
                      </a:lnTo>
                      <a:lnTo>
                        <a:pt x="1855" y="622"/>
                      </a:lnTo>
                      <a:lnTo>
                        <a:pt x="1837" y="648"/>
                      </a:lnTo>
                      <a:lnTo>
                        <a:pt x="1811" y="670"/>
                      </a:lnTo>
                      <a:lnTo>
                        <a:pt x="1777" y="688"/>
                      </a:lnTo>
                      <a:lnTo>
                        <a:pt x="1735" y="700"/>
                      </a:lnTo>
                      <a:lnTo>
                        <a:pt x="1725" y="748"/>
                      </a:lnTo>
                      <a:lnTo>
                        <a:pt x="1709" y="795"/>
                      </a:lnTo>
                      <a:lnTo>
                        <a:pt x="1688" y="840"/>
                      </a:lnTo>
                      <a:lnTo>
                        <a:pt x="1661" y="882"/>
                      </a:lnTo>
                      <a:lnTo>
                        <a:pt x="1628" y="924"/>
                      </a:lnTo>
                      <a:lnTo>
                        <a:pt x="1588" y="962"/>
                      </a:lnTo>
                      <a:lnTo>
                        <a:pt x="1541" y="997"/>
                      </a:lnTo>
                      <a:lnTo>
                        <a:pt x="1487" y="1030"/>
                      </a:lnTo>
                      <a:lnTo>
                        <a:pt x="1426" y="1058"/>
                      </a:lnTo>
                      <a:lnTo>
                        <a:pt x="1359" y="1084"/>
                      </a:lnTo>
                      <a:lnTo>
                        <a:pt x="1371" y="1198"/>
                      </a:lnTo>
                      <a:lnTo>
                        <a:pt x="1378" y="1221"/>
                      </a:lnTo>
                      <a:lnTo>
                        <a:pt x="1392" y="1240"/>
                      </a:lnTo>
                      <a:lnTo>
                        <a:pt x="1412" y="1257"/>
                      </a:lnTo>
                      <a:lnTo>
                        <a:pt x="1438" y="1271"/>
                      </a:lnTo>
                      <a:lnTo>
                        <a:pt x="1912" y="1449"/>
                      </a:lnTo>
                      <a:lnTo>
                        <a:pt x="1770" y="1475"/>
                      </a:lnTo>
                      <a:lnTo>
                        <a:pt x="1619" y="1497"/>
                      </a:lnTo>
                      <a:lnTo>
                        <a:pt x="1464" y="1516"/>
                      </a:lnTo>
                      <a:lnTo>
                        <a:pt x="1303" y="1530"/>
                      </a:lnTo>
                      <a:lnTo>
                        <a:pt x="1135" y="1539"/>
                      </a:lnTo>
                      <a:lnTo>
                        <a:pt x="961" y="1541"/>
                      </a:lnTo>
                      <a:lnTo>
                        <a:pt x="786" y="1539"/>
                      </a:lnTo>
                      <a:lnTo>
                        <a:pt x="618" y="1530"/>
                      </a:lnTo>
                      <a:lnTo>
                        <a:pt x="453" y="1516"/>
                      </a:lnTo>
                      <a:lnTo>
                        <a:pt x="297" y="1497"/>
                      </a:lnTo>
                      <a:lnTo>
                        <a:pt x="146" y="1473"/>
                      </a:lnTo>
                      <a:lnTo>
                        <a:pt x="0" y="1445"/>
                      </a:lnTo>
                      <a:lnTo>
                        <a:pt x="484" y="1270"/>
                      </a:lnTo>
                      <a:lnTo>
                        <a:pt x="512" y="1257"/>
                      </a:lnTo>
                      <a:lnTo>
                        <a:pt x="531" y="1240"/>
                      </a:lnTo>
                      <a:lnTo>
                        <a:pt x="547" y="1219"/>
                      </a:lnTo>
                      <a:lnTo>
                        <a:pt x="554" y="1198"/>
                      </a:lnTo>
                      <a:lnTo>
                        <a:pt x="566" y="1084"/>
                      </a:lnTo>
                      <a:lnTo>
                        <a:pt x="498" y="1058"/>
                      </a:lnTo>
                      <a:lnTo>
                        <a:pt x="438" y="1030"/>
                      </a:lnTo>
                      <a:lnTo>
                        <a:pt x="384" y="997"/>
                      </a:lnTo>
                      <a:lnTo>
                        <a:pt x="337" y="962"/>
                      </a:lnTo>
                      <a:lnTo>
                        <a:pt x="297" y="924"/>
                      </a:lnTo>
                      <a:lnTo>
                        <a:pt x="264" y="882"/>
                      </a:lnTo>
                      <a:lnTo>
                        <a:pt x="238" y="840"/>
                      </a:lnTo>
                      <a:lnTo>
                        <a:pt x="215" y="795"/>
                      </a:lnTo>
                      <a:lnTo>
                        <a:pt x="200" y="748"/>
                      </a:lnTo>
                      <a:lnTo>
                        <a:pt x="189" y="700"/>
                      </a:lnTo>
                      <a:lnTo>
                        <a:pt x="148" y="688"/>
                      </a:lnTo>
                      <a:lnTo>
                        <a:pt x="113" y="670"/>
                      </a:lnTo>
                      <a:lnTo>
                        <a:pt x="87" y="648"/>
                      </a:lnTo>
                      <a:lnTo>
                        <a:pt x="70" y="622"/>
                      </a:lnTo>
                      <a:lnTo>
                        <a:pt x="63" y="592"/>
                      </a:lnTo>
                      <a:lnTo>
                        <a:pt x="66" y="563"/>
                      </a:lnTo>
                      <a:lnTo>
                        <a:pt x="87" y="495"/>
                      </a:lnTo>
                      <a:lnTo>
                        <a:pt x="101" y="465"/>
                      </a:lnTo>
                      <a:lnTo>
                        <a:pt x="125" y="439"/>
                      </a:lnTo>
                      <a:lnTo>
                        <a:pt x="156" y="417"/>
                      </a:lnTo>
                      <a:lnTo>
                        <a:pt x="193" y="397"/>
                      </a:lnTo>
                      <a:lnTo>
                        <a:pt x="235" y="382"/>
                      </a:lnTo>
                      <a:lnTo>
                        <a:pt x="264" y="323"/>
                      </a:lnTo>
                      <a:lnTo>
                        <a:pt x="302" y="269"/>
                      </a:lnTo>
                      <a:lnTo>
                        <a:pt x="346" y="219"/>
                      </a:lnTo>
                      <a:lnTo>
                        <a:pt x="370" y="194"/>
                      </a:lnTo>
                      <a:lnTo>
                        <a:pt x="391" y="175"/>
                      </a:lnTo>
                      <a:lnTo>
                        <a:pt x="406" y="161"/>
                      </a:lnTo>
                      <a:lnTo>
                        <a:pt x="418" y="149"/>
                      </a:lnTo>
                      <a:lnTo>
                        <a:pt x="427" y="137"/>
                      </a:lnTo>
                      <a:lnTo>
                        <a:pt x="432" y="125"/>
                      </a:lnTo>
                      <a:lnTo>
                        <a:pt x="434" y="109"/>
                      </a:lnTo>
                      <a:lnTo>
                        <a:pt x="432" y="90"/>
                      </a:lnTo>
                      <a:lnTo>
                        <a:pt x="431" y="66"/>
                      </a:lnTo>
                      <a:lnTo>
                        <a:pt x="425" y="36"/>
                      </a:lnTo>
                      <a:lnTo>
                        <a:pt x="425" y="10"/>
                      </a:lnTo>
                      <a:lnTo>
                        <a:pt x="429" y="5"/>
                      </a:lnTo>
                      <a:lnTo>
                        <a:pt x="438" y="1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1286126" y="4520503"/>
              <a:ext cx="1577601" cy="998420"/>
              <a:chOff x="6338645" y="2741246"/>
              <a:chExt cx="9070975" cy="5740767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6338645" y="4813300"/>
                <a:ext cx="9070975" cy="3668713"/>
                <a:chOff x="3235325" y="4724400"/>
                <a:chExt cx="9070975" cy="3668713"/>
              </a:xfrm>
            </p:grpSpPr>
            <p:sp>
              <p:nvSpPr>
                <p:cNvPr id="76" name="Freeform 15"/>
                <p:cNvSpPr>
                  <a:spLocks/>
                </p:cNvSpPr>
                <p:nvPr/>
              </p:nvSpPr>
              <p:spPr bwMode="auto">
                <a:xfrm>
                  <a:off x="3235325" y="4724400"/>
                  <a:ext cx="9070975" cy="3668713"/>
                </a:xfrm>
                <a:custGeom>
                  <a:avLst/>
                  <a:gdLst>
                    <a:gd name="T0" fmla="*/ 7 w 5714"/>
                    <a:gd name="T1" fmla="*/ 91 h 2311"/>
                    <a:gd name="T2" fmla="*/ 54 w 5714"/>
                    <a:gd name="T3" fmla="*/ 270 h 2311"/>
                    <a:gd name="T4" fmla="*/ 146 w 5714"/>
                    <a:gd name="T5" fmla="*/ 442 h 2311"/>
                    <a:gd name="T6" fmla="*/ 279 w 5714"/>
                    <a:gd name="T7" fmla="*/ 605 h 2311"/>
                    <a:gd name="T8" fmla="*/ 451 w 5714"/>
                    <a:gd name="T9" fmla="*/ 760 h 2311"/>
                    <a:gd name="T10" fmla="*/ 659 w 5714"/>
                    <a:gd name="T11" fmla="*/ 902 h 2311"/>
                    <a:gd name="T12" fmla="*/ 900 w 5714"/>
                    <a:gd name="T13" fmla="*/ 1032 h 2311"/>
                    <a:gd name="T14" fmla="*/ 1169 w 5714"/>
                    <a:gd name="T15" fmla="*/ 1147 h 2311"/>
                    <a:gd name="T16" fmla="*/ 1466 w 5714"/>
                    <a:gd name="T17" fmla="*/ 1244 h 2311"/>
                    <a:gd name="T18" fmla="*/ 1787 w 5714"/>
                    <a:gd name="T19" fmla="*/ 1322 h 2311"/>
                    <a:gd name="T20" fmla="*/ 2127 w 5714"/>
                    <a:gd name="T21" fmla="*/ 1382 h 2311"/>
                    <a:gd name="T22" fmla="*/ 2484 w 5714"/>
                    <a:gd name="T23" fmla="*/ 1418 h 2311"/>
                    <a:gd name="T24" fmla="*/ 2857 w 5714"/>
                    <a:gd name="T25" fmla="*/ 1430 h 2311"/>
                    <a:gd name="T26" fmla="*/ 3230 w 5714"/>
                    <a:gd name="T27" fmla="*/ 1418 h 2311"/>
                    <a:gd name="T28" fmla="*/ 3588 w 5714"/>
                    <a:gd name="T29" fmla="*/ 1382 h 2311"/>
                    <a:gd name="T30" fmla="*/ 3929 w 5714"/>
                    <a:gd name="T31" fmla="*/ 1322 h 2311"/>
                    <a:gd name="T32" fmla="*/ 4248 w 5714"/>
                    <a:gd name="T33" fmla="*/ 1244 h 2311"/>
                    <a:gd name="T34" fmla="*/ 4545 w 5714"/>
                    <a:gd name="T35" fmla="*/ 1147 h 2311"/>
                    <a:gd name="T36" fmla="*/ 4816 w 5714"/>
                    <a:gd name="T37" fmla="*/ 1032 h 2311"/>
                    <a:gd name="T38" fmla="*/ 5055 w 5714"/>
                    <a:gd name="T39" fmla="*/ 902 h 2311"/>
                    <a:gd name="T40" fmla="*/ 5263 w 5714"/>
                    <a:gd name="T41" fmla="*/ 760 h 2311"/>
                    <a:gd name="T42" fmla="*/ 5435 w 5714"/>
                    <a:gd name="T43" fmla="*/ 605 h 2311"/>
                    <a:gd name="T44" fmla="*/ 5569 w 5714"/>
                    <a:gd name="T45" fmla="*/ 442 h 2311"/>
                    <a:gd name="T46" fmla="*/ 5662 w 5714"/>
                    <a:gd name="T47" fmla="*/ 270 h 2311"/>
                    <a:gd name="T48" fmla="*/ 5709 w 5714"/>
                    <a:gd name="T49" fmla="*/ 91 h 2311"/>
                    <a:gd name="T50" fmla="*/ 5714 w 5714"/>
                    <a:gd name="T51" fmla="*/ 930 h 2311"/>
                    <a:gd name="T52" fmla="*/ 5692 w 5714"/>
                    <a:gd name="T53" fmla="*/ 1109 h 2311"/>
                    <a:gd name="T54" fmla="*/ 5621 w 5714"/>
                    <a:gd name="T55" fmla="*/ 1283 h 2311"/>
                    <a:gd name="T56" fmla="*/ 5508 w 5714"/>
                    <a:gd name="T57" fmla="*/ 1448 h 2311"/>
                    <a:gd name="T58" fmla="*/ 5353 w 5714"/>
                    <a:gd name="T59" fmla="*/ 1602 h 2311"/>
                    <a:gd name="T60" fmla="*/ 5164 w 5714"/>
                    <a:gd name="T61" fmla="*/ 1745 h 2311"/>
                    <a:gd name="T62" fmla="*/ 4939 w 5714"/>
                    <a:gd name="T63" fmla="*/ 1877 h 2311"/>
                    <a:gd name="T64" fmla="*/ 4684 w 5714"/>
                    <a:gd name="T65" fmla="*/ 1991 h 2311"/>
                    <a:gd name="T66" fmla="*/ 4399 w 5714"/>
                    <a:gd name="T67" fmla="*/ 2092 h 2311"/>
                    <a:gd name="T68" fmla="*/ 4091 w 5714"/>
                    <a:gd name="T69" fmla="*/ 2175 h 2311"/>
                    <a:gd name="T70" fmla="*/ 3761 w 5714"/>
                    <a:gd name="T71" fmla="*/ 2240 h 2311"/>
                    <a:gd name="T72" fmla="*/ 3411 w 5714"/>
                    <a:gd name="T73" fmla="*/ 2285 h 2311"/>
                    <a:gd name="T74" fmla="*/ 3046 w 5714"/>
                    <a:gd name="T75" fmla="*/ 2308 h 2311"/>
                    <a:gd name="T76" fmla="*/ 2670 w 5714"/>
                    <a:gd name="T77" fmla="*/ 2308 h 2311"/>
                    <a:gd name="T78" fmla="*/ 2304 w 5714"/>
                    <a:gd name="T79" fmla="*/ 2285 h 2311"/>
                    <a:gd name="T80" fmla="*/ 1955 w 5714"/>
                    <a:gd name="T81" fmla="*/ 2240 h 2311"/>
                    <a:gd name="T82" fmla="*/ 1624 w 5714"/>
                    <a:gd name="T83" fmla="*/ 2175 h 2311"/>
                    <a:gd name="T84" fmla="*/ 1315 w 5714"/>
                    <a:gd name="T85" fmla="*/ 2092 h 2311"/>
                    <a:gd name="T86" fmla="*/ 1032 w 5714"/>
                    <a:gd name="T87" fmla="*/ 1991 h 2311"/>
                    <a:gd name="T88" fmla="*/ 775 w 5714"/>
                    <a:gd name="T89" fmla="*/ 1877 h 2311"/>
                    <a:gd name="T90" fmla="*/ 552 w 5714"/>
                    <a:gd name="T91" fmla="*/ 1745 h 2311"/>
                    <a:gd name="T92" fmla="*/ 361 w 5714"/>
                    <a:gd name="T93" fmla="*/ 1602 h 2311"/>
                    <a:gd name="T94" fmla="*/ 208 w 5714"/>
                    <a:gd name="T95" fmla="*/ 1448 h 2311"/>
                    <a:gd name="T96" fmla="*/ 94 w 5714"/>
                    <a:gd name="T97" fmla="*/ 1283 h 2311"/>
                    <a:gd name="T98" fmla="*/ 24 w 5714"/>
                    <a:gd name="T99" fmla="*/ 1109 h 2311"/>
                    <a:gd name="T100" fmla="*/ 0 w 5714"/>
                    <a:gd name="T101" fmla="*/ 930 h 2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14" h="2311">
                      <a:moveTo>
                        <a:pt x="0" y="0"/>
                      </a:moveTo>
                      <a:lnTo>
                        <a:pt x="7" y="91"/>
                      </a:lnTo>
                      <a:lnTo>
                        <a:pt x="24" y="181"/>
                      </a:lnTo>
                      <a:lnTo>
                        <a:pt x="54" y="270"/>
                      </a:lnTo>
                      <a:lnTo>
                        <a:pt x="94" y="357"/>
                      </a:lnTo>
                      <a:lnTo>
                        <a:pt x="146" y="442"/>
                      </a:lnTo>
                      <a:lnTo>
                        <a:pt x="208" y="525"/>
                      </a:lnTo>
                      <a:lnTo>
                        <a:pt x="279" y="605"/>
                      </a:lnTo>
                      <a:lnTo>
                        <a:pt x="361" y="685"/>
                      </a:lnTo>
                      <a:lnTo>
                        <a:pt x="451" y="760"/>
                      </a:lnTo>
                      <a:lnTo>
                        <a:pt x="552" y="833"/>
                      </a:lnTo>
                      <a:lnTo>
                        <a:pt x="659" y="902"/>
                      </a:lnTo>
                      <a:lnTo>
                        <a:pt x="775" y="970"/>
                      </a:lnTo>
                      <a:lnTo>
                        <a:pt x="900" y="1032"/>
                      </a:lnTo>
                      <a:lnTo>
                        <a:pt x="1032" y="1091"/>
                      </a:lnTo>
                      <a:lnTo>
                        <a:pt x="1169" y="1147"/>
                      </a:lnTo>
                      <a:lnTo>
                        <a:pt x="1315" y="1197"/>
                      </a:lnTo>
                      <a:lnTo>
                        <a:pt x="1466" y="1244"/>
                      </a:lnTo>
                      <a:lnTo>
                        <a:pt x="1624" y="1286"/>
                      </a:lnTo>
                      <a:lnTo>
                        <a:pt x="1787" y="1322"/>
                      </a:lnTo>
                      <a:lnTo>
                        <a:pt x="1955" y="1355"/>
                      </a:lnTo>
                      <a:lnTo>
                        <a:pt x="2127" y="1382"/>
                      </a:lnTo>
                      <a:lnTo>
                        <a:pt x="2304" y="1402"/>
                      </a:lnTo>
                      <a:lnTo>
                        <a:pt x="2484" y="1418"/>
                      </a:lnTo>
                      <a:lnTo>
                        <a:pt x="2670" y="1427"/>
                      </a:lnTo>
                      <a:lnTo>
                        <a:pt x="2857" y="1430"/>
                      </a:lnTo>
                      <a:lnTo>
                        <a:pt x="3046" y="1427"/>
                      </a:lnTo>
                      <a:lnTo>
                        <a:pt x="3230" y="1418"/>
                      </a:lnTo>
                      <a:lnTo>
                        <a:pt x="3411" y="1402"/>
                      </a:lnTo>
                      <a:lnTo>
                        <a:pt x="3588" y="1382"/>
                      </a:lnTo>
                      <a:lnTo>
                        <a:pt x="3761" y="1355"/>
                      </a:lnTo>
                      <a:lnTo>
                        <a:pt x="3929" y="1322"/>
                      </a:lnTo>
                      <a:lnTo>
                        <a:pt x="4091" y="1286"/>
                      </a:lnTo>
                      <a:lnTo>
                        <a:pt x="4248" y="1244"/>
                      </a:lnTo>
                      <a:lnTo>
                        <a:pt x="4399" y="1197"/>
                      </a:lnTo>
                      <a:lnTo>
                        <a:pt x="4545" y="1147"/>
                      </a:lnTo>
                      <a:lnTo>
                        <a:pt x="4684" y="1091"/>
                      </a:lnTo>
                      <a:lnTo>
                        <a:pt x="4816" y="1032"/>
                      </a:lnTo>
                      <a:lnTo>
                        <a:pt x="4939" y="970"/>
                      </a:lnTo>
                      <a:lnTo>
                        <a:pt x="5055" y="902"/>
                      </a:lnTo>
                      <a:lnTo>
                        <a:pt x="5164" y="833"/>
                      </a:lnTo>
                      <a:lnTo>
                        <a:pt x="5263" y="760"/>
                      </a:lnTo>
                      <a:lnTo>
                        <a:pt x="5353" y="685"/>
                      </a:lnTo>
                      <a:lnTo>
                        <a:pt x="5435" y="605"/>
                      </a:lnTo>
                      <a:lnTo>
                        <a:pt x="5508" y="525"/>
                      </a:lnTo>
                      <a:lnTo>
                        <a:pt x="5569" y="442"/>
                      </a:lnTo>
                      <a:lnTo>
                        <a:pt x="5621" y="357"/>
                      </a:lnTo>
                      <a:lnTo>
                        <a:pt x="5662" y="270"/>
                      </a:lnTo>
                      <a:lnTo>
                        <a:pt x="5692" y="181"/>
                      </a:lnTo>
                      <a:lnTo>
                        <a:pt x="5709" y="91"/>
                      </a:lnTo>
                      <a:lnTo>
                        <a:pt x="5714" y="0"/>
                      </a:lnTo>
                      <a:lnTo>
                        <a:pt x="5714" y="930"/>
                      </a:lnTo>
                      <a:lnTo>
                        <a:pt x="5709" y="1020"/>
                      </a:lnTo>
                      <a:lnTo>
                        <a:pt x="5692" y="1109"/>
                      </a:lnTo>
                      <a:lnTo>
                        <a:pt x="5662" y="1197"/>
                      </a:lnTo>
                      <a:lnTo>
                        <a:pt x="5621" y="1283"/>
                      </a:lnTo>
                      <a:lnTo>
                        <a:pt x="5569" y="1366"/>
                      </a:lnTo>
                      <a:lnTo>
                        <a:pt x="5508" y="1448"/>
                      </a:lnTo>
                      <a:lnTo>
                        <a:pt x="5435" y="1526"/>
                      </a:lnTo>
                      <a:lnTo>
                        <a:pt x="5353" y="1602"/>
                      </a:lnTo>
                      <a:lnTo>
                        <a:pt x="5263" y="1675"/>
                      </a:lnTo>
                      <a:lnTo>
                        <a:pt x="5164" y="1745"/>
                      </a:lnTo>
                      <a:lnTo>
                        <a:pt x="5055" y="1812"/>
                      </a:lnTo>
                      <a:lnTo>
                        <a:pt x="4939" y="1877"/>
                      </a:lnTo>
                      <a:lnTo>
                        <a:pt x="4816" y="1936"/>
                      </a:lnTo>
                      <a:lnTo>
                        <a:pt x="4684" y="1991"/>
                      </a:lnTo>
                      <a:lnTo>
                        <a:pt x="4545" y="2045"/>
                      </a:lnTo>
                      <a:lnTo>
                        <a:pt x="4399" y="2092"/>
                      </a:lnTo>
                      <a:lnTo>
                        <a:pt x="4248" y="2137"/>
                      </a:lnTo>
                      <a:lnTo>
                        <a:pt x="4091" y="2175"/>
                      </a:lnTo>
                      <a:lnTo>
                        <a:pt x="3929" y="2210"/>
                      </a:lnTo>
                      <a:lnTo>
                        <a:pt x="3761" y="2240"/>
                      </a:lnTo>
                      <a:lnTo>
                        <a:pt x="3588" y="2266"/>
                      </a:lnTo>
                      <a:lnTo>
                        <a:pt x="3411" y="2285"/>
                      </a:lnTo>
                      <a:lnTo>
                        <a:pt x="3230" y="2299"/>
                      </a:lnTo>
                      <a:lnTo>
                        <a:pt x="3046" y="2308"/>
                      </a:lnTo>
                      <a:lnTo>
                        <a:pt x="2857" y="2311"/>
                      </a:lnTo>
                      <a:lnTo>
                        <a:pt x="2670" y="2308"/>
                      </a:lnTo>
                      <a:lnTo>
                        <a:pt x="2484" y="2299"/>
                      </a:lnTo>
                      <a:lnTo>
                        <a:pt x="2304" y="2285"/>
                      </a:lnTo>
                      <a:lnTo>
                        <a:pt x="2127" y="2266"/>
                      </a:lnTo>
                      <a:lnTo>
                        <a:pt x="1955" y="2240"/>
                      </a:lnTo>
                      <a:lnTo>
                        <a:pt x="1787" y="2210"/>
                      </a:lnTo>
                      <a:lnTo>
                        <a:pt x="1624" y="2175"/>
                      </a:lnTo>
                      <a:lnTo>
                        <a:pt x="1466" y="2137"/>
                      </a:lnTo>
                      <a:lnTo>
                        <a:pt x="1315" y="2092"/>
                      </a:lnTo>
                      <a:lnTo>
                        <a:pt x="1169" y="2045"/>
                      </a:lnTo>
                      <a:lnTo>
                        <a:pt x="1032" y="1991"/>
                      </a:lnTo>
                      <a:lnTo>
                        <a:pt x="900" y="1936"/>
                      </a:lnTo>
                      <a:lnTo>
                        <a:pt x="775" y="1877"/>
                      </a:lnTo>
                      <a:lnTo>
                        <a:pt x="659" y="1812"/>
                      </a:lnTo>
                      <a:lnTo>
                        <a:pt x="552" y="1745"/>
                      </a:lnTo>
                      <a:lnTo>
                        <a:pt x="451" y="1675"/>
                      </a:lnTo>
                      <a:lnTo>
                        <a:pt x="361" y="1602"/>
                      </a:lnTo>
                      <a:lnTo>
                        <a:pt x="279" y="1526"/>
                      </a:lnTo>
                      <a:lnTo>
                        <a:pt x="208" y="1448"/>
                      </a:lnTo>
                      <a:lnTo>
                        <a:pt x="146" y="1366"/>
                      </a:lnTo>
                      <a:lnTo>
                        <a:pt x="94" y="1283"/>
                      </a:lnTo>
                      <a:lnTo>
                        <a:pt x="54" y="1197"/>
                      </a:lnTo>
                      <a:lnTo>
                        <a:pt x="24" y="1109"/>
                      </a:lnTo>
                      <a:lnTo>
                        <a:pt x="7" y="1020"/>
                      </a:lnTo>
                      <a:lnTo>
                        <a:pt x="0" y="9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77" name="Freeform 16"/>
                <p:cNvSpPr>
                  <a:spLocks/>
                </p:cNvSpPr>
                <p:nvPr/>
              </p:nvSpPr>
              <p:spPr bwMode="auto">
                <a:xfrm>
                  <a:off x="3759200" y="5773738"/>
                  <a:ext cx="349250" cy="1725613"/>
                </a:xfrm>
                <a:custGeom>
                  <a:avLst/>
                  <a:gdLst>
                    <a:gd name="T0" fmla="*/ 0 w 220"/>
                    <a:gd name="T1" fmla="*/ 0 h 1087"/>
                    <a:gd name="T2" fmla="*/ 67 w 220"/>
                    <a:gd name="T3" fmla="*/ 60 h 1087"/>
                    <a:gd name="T4" fmla="*/ 140 w 220"/>
                    <a:gd name="T5" fmla="*/ 118 h 1087"/>
                    <a:gd name="T6" fmla="*/ 220 w 220"/>
                    <a:gd name="T7" fmla="*/ 175 h 1087"/>
                    <a:gd name="T8" fmla="*/ 220 w 220"/>
                    <a:gd name="T9" fmla="*/ 1087 h 1087"/>
                    <a:gd name="T10" fmla="*/ 140 w 220"/>
                    <a:gd name="T11" fmla="*/ 1033 h 1087"/>
                    <a:gd name="T12" fmla="*/ 67 w 220"/>
                    <a:gd name="T13" fmla="*/ 976 h 1087"/>
                    <a:gd name="T14" fmla="*/ 0 w 220"/>
                    <a:gd name="T15" fmla="*/ 919 h 1087"/>
                    <a:gd name="T16" fmla="*/ 0 w 220"/>
                    <a:gd name="T1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0" h="1087">
                      <a:moveTo>
                        <a:pt x="0" y="0"/>
                      </a:moveTo>
                      <a:lnTo>
                        <a:pt x="67" y="60"/>
                      </a:lnTo>
                      <a:lnTo>
                        <a:pt x="140" y="118"/>
                      </a:lnTo>
                      <a:lnTo>
                        <a:pt x="220" y="175"/>
                      </a:lnTo>
                      <a:lnTo>
                        <a:pt x="220" y="1087"/>
                      </a:lnTo>
                      <a:lnTo>
                        <a:pt x="140" y="1033"/>
                      </a:lnTo>
                      <a:lnTo>
                        <a:pt x="67" y="976"/>
                      </a:lnTo>
                      <a:lnTo>
                        <a:pt x="0" y="9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78" name="Freeform 17"/>
                <p:cNvSpPr>
                  <a:spLocks/>
                </p:cNvSpPr>
                <p:nvPr/>
              </p:nvSpPr>
              <p:spPr bwMode="auto">
                <a:xfrm>
                  <a:off x="11436350" y="5773738"/>
                  <a:ext cx="347663" cy="1725613"/>
                </a:xfrm>
                <a:custGeom>
                  <a:avLst/>
                  <a:gdLst>
                    <a:gd name="T0" fmla="*/ 219 w 219"/>
                    <a:gd name="T1" fmla="*/ 0 h 1087"/>
                    <a:gd name="T2" fmla="*/ 219 w 219"/>
                    <a:gd name="T3" fmla="*/ 919 h 1087"/>
                    <a:gd name="T4" fmla="*/ 151 w 219"/>
                    <a:gd name="T5" fmla="*/ 976 h 1087"/>
                    <a:gd name="T6" fmla="*/ 78 w 219"/>
                    <a:gd name="T7" fmla="*/ 1033 h 1087"/>
                    <a:gd name="T8" fmla="*/ 0 w 219"/>
                    <a:gd name="T9" fmla="*/ 1087 h 1087"/>
                    <a:gd name="T10" fmla="*/ 0 w 219"/>
                    <a:gd name="T11" fmla="*/ 175 h 1087"/>
                    <a:gd name="T12" fmla="*/ 78 w 219"/>
                    <a:gd name="T13" fmla="*/ 118 h 1087"/>
                    <a:gd name="T14" fmla="*/ 151 w 219"/>
                    <a:gd name="T15" fmla="*/ 60 h 1087"/>
                    <a:gd name="T16" fmla="*/ 219 w 219"/>
                    <a:gd name="T1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9" h="1087">
                      <a:moveTo>
                        <a:pt x="219" y="0"/>
                      </a:moveTo>
                      <a:lnTo>
                        <a:pt x="219" y="919"/>
                      </a:lnTo>
                      <a:lnTo>
                        <a:pt x="151" y="976"/>
                      </a:lnTo>
                      <a:lnTo>
                        <a:pt x="78" y="1033"/>
                      </a:lnTo>
                      <a:lnTo>
                        <a:pt x="0" y="1087"/>
                      </a:lnTo>
                      <a:lnTo>
                        <a:pt x="0" y="175"/>
                      </a:lnTo>
                      <a:lnTo>
                        <a:pt x="78" y="118"/>
                      </a:lnTo>
                      <a:lnTo>
                        <a:pt x="151" y="60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79" name="Freeform 18"/>
                <p:cNvSpPr>
                  <a:spLocks/>
                </p:cNvSpPr>
                <p:nvPr/>
              </p:nvSpPr>
              <p:spPr bwMode="auto">
                <a:xfrm>
                  <a:off x="4457700" y="6267450"/>
                  <a:ext cx="347663" cy="1598613"/>
                </a:xfrm>
                <a:custGeom>
                  <a:avLst/>
                  <a:gdLst>
                    <a:gd name="T0" fmla="*/ 0 w 219"/>
                    <a:gd name="T1" fmla="*/ 0 h 1007"/>
                    <a:gd name="T2" fmla="*/ 106 w 219"/>
                    <a:gd name="T3" fmla="*/ 53 h 1007"/>
                    <a:gd name="T4" fmla="*/ 219 w 219"/>
                    <a:gd name="T5" fmla="*/ 106 h 1007"/>
                    <a:gd name="T6" fmla="*/ 219 w 219"/>
                    <a:gd name="T7" fmla="*/ 1007 h 1007"/>
                    <a:gd name="T8" fmla="*/ 106 w 219"/>
                    <a:gd name="T9" fmla="*/ 959 h 1007"/>
                    <a:gd name="T10" fmla="*/ 0 w 219"/>
                    <a:gd name="T11" fmla="*/ 905 h 1007"/>
                    <a:gd name="T12" fmla="*/ 0 w 219"/>
                    <a:gd name="T13" fmla="*/ 0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1007">
                      <a:moveTo>
                        <a:pt x="0" y="0"/>
                      </a:moveTo>
                      <a:lnTo>
                        <a:pt x="106" y="53"/>
                      </a:lnTo>
                      <a:lnTo>
                        <a:pt x="219" y="106"/>
                      </a:lnTo>
                      <a:lnTo>
                        <a:pt x="219" y="1007"/>
                      </a:lnTo>
                      <a:lnTo>
                        <a:pt x="106" y="959"/>
                      </a:lnTo>
                      <a:lnTo>
                        <a:pt x="0" y="9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80" name="Freeform 19"/>
                <p:cNvSpPr>
                  <a:spLocks/>
                </p:cNvSpPr>
                <p:nvPr/>
              </p:nvSpPr>
              <p:spPr bwMode="auto">
                <a:xfrm>
                  <a:off x="10737850" y="6267450"/>
                  <a:ext cx="349250" cy="1598613"/>
                </a:xfrm>
                <a:custGeom>
                  <a:avLst/>
                  <a:gdLst>
                    <a:gd name="T0" fmla="*/ 220 w 220"/>
                    <a:gd name="T1" fmla="*/ 0 h 1007"/>
                    <a:gd name="T2" fmla="*/ 220 w 220"/>
                    <a:gd name="T3" fmla="*/ 905 h 1007"/>
                    <a:gd name="T4" fmla="*/ 112 w 220"/>
                    <a:gd name="T5" fmla="*/ 959 h 1007"/>
                    <a:gd name="T6" fmla="*/ 0 w 220"/>
                    <a:gd name="T7" fmla="*/ 1007 h 1007"/>
                    <a:gd name="T8" fmla="*/ 0 w 220"/>
                    <a:gd name="T9" fmla="*/ 106 h 1007"/>
                    <a:gd name="T10" fmla="*/ 112 w 220"/>
                    <a:gd name="T11" fmla="*/ 53 h 1007"/>
                    <a:gd name="T12" fmla="*/ 220 w 220"/>
                    <a:gd name="T13" fmla="*/ 0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1007">
                      <a:moveTo>
                        <a:pt x="220" y="0"/>
                      </a:moveTo>
                      <a:lnTo>
                        <a:pt x="220" y="905"/>
                      </a:lnTo>
                      <a:lnTo>
                        <a:pt x="112" y="959"/>
                      </a:lnTo>
                      <a:lnTo>
                        <a:pt x="0" y="1007"/>
                      </a:lnTo>
                      <a:lnTo>
                        <a:pt x="0" y="106"/>
                      </a:lnTo>
                      <a:lnTo>
                        <a:pt x="112" y="53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81" name="Freeform 20"/>
                <p:cNvSpPr>
                  <a:spLocks/>
                </p:cNvSpPr>
                <p:nvPr/>
              </p:nvSpPr>
              <p:spPr bwMode="auto">
                <a:xfrm>
                  <a:off x="5154613" y="6575425"/>
                  <a:ext cx="347663" cy="1530350"/>
                </a:xfrm>
                <a:custGeom>
                  <a:avLst/>
                  <a:gdLst>
                    <a:gd name="T0" fmla="*/ 0 w 219"/>
                    <a:gd name="T1" fmla="*/ 0 h 964"/>
                    <a:gd name="T2" fmla="*/ 108 w 219"/>
                    <a:gd name="T3" fmla="*/ 37 h 964"/>
                    <a:gd name="T4" fmla="*/ 219 w 219"/>
                    <a:gd name="T5" fmla="*/ 71 h 964"/>
                    <a:gd name="T6" fmla="*/ 219 w 219"/>
                    <a:gd name="T7" fmla="*/ 964 h 964"/>
                    <a:gd name="T8" fmla="*/ 108 w 219"/>
                    <a:gd name="T9" fmla="*/ 931 h 964"/>
                    <a:gd name="T10" fmla="*/ 0 w 219"/>
                    <a:gd name="T11" fmla="*/ 897 h 964"/>
                    <a:gd name="T12" fmla="*/ 0 w 219"/>
                    <a:gd name="T13" fmla="*/ 0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964">
                      <a:moveTo>
                        <a:pt x="0" y="0"/>
                      </a:moveTo>
                      <a:lnTo>
                        <a:pt x="108" y="37"/>
                      </a:lnTo>
                      <a:lnTo>
                        <a:pt x="219" y="71"/>
                      </a:lnTo>
                      <a:lnTo>
                        <a:pt x="219" y="964"/>
                      </a:lnTo>
                      <a:lnTo>
                        <a:pt x="108" y="931"/>
                      </a:lnTo>
                      <a:lnTo>
                        <a:pt x="0" y="8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82" name="Freeform 21"/>
                <p:cNvSpPr>
                  <a:spLocks/>
                </p:cNvSpPr>
                <p:nvPr/>
              </p:nvSpPr>
              <p:spPr bwMode="auto">
                <a:xfrm>
                  <a:off x="10040938" y="6575425"/>
                  <a:ext cx="346075" cy="1530350"/>
                </a:xfrm>
                <a:custGeom>
                  <a:avLst/>
                  <a:gdLst>
                    <a:gd name="T0" fmla="*/ 218 w 218"/>
                    <a:gd name="T1" fmla="*/ 0 h 964"/>
                    <a:gd name="T2" fmla="*/ 218 w 218"/>
                    <a:gd name="T3" fmla="*/ 897 h 964"/>
                    <a:gd name="T4" fmla="*/ 111 w 218"/>
                    <a:gd name="T5" fmla="*/ 931 h 964"/>
                    <a:gd name="T6" fmla="*/ 0 w 218"/>
                    <a:gd name="T7" fmla="*/ 964 h 964"/>
                    <a:gd name="T8" fmla="*/ 0 w 218"/>
                    <a:gd name="T9" fmla="*/ 71 h 964"/>
                    <a:gd name="T10" fmla="*/ 111 w 218"/>
                    <a:gd name="T11" fmla="*/ 37 h 964"/>
                    <a:gd name="T12" fmla="*/ 218 w 218"/>
                    <a:gd name="T13" fmla="*/ 0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8" h="964">
                      <a:moveTo>
                        <a:pt x="218" y="0"/>
                      </a:moveTo>
                      <a:lnTo>
                        <a:pt x="218" y="897"/>
                      </a:lnTo>
                      <a:lnTo>
                        <a:pt x="111" y="931"/>
                      </a:lnTo>
                      <a:lnTo>
                        <a:pt x="0" y="964"/>
                      </a:lnTo>
                      <a:lnTo>
                        <a:pt x="0" y="71"/>
                      </a:lnTo>
                      <a:lnTo>
                        <a:pt x="111" y="37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83" name="Freeform 22"/>
                <p:cNvSpPr>
                  <a:spLocks/>
                </p:cNvSpPr>
                <p:nvPr/>
              </p:nvSpPr>
              <p:spPr bwMode="auto">
                <a:xfrm>
                  <a:off x="6027738" y="6823075"/>
                  <a:ext cx="347663" cy="1470025"/>
                </a:xfrm>
                <a:custGeom>
                  <a:avLst/>
                  <a:gdLst>
                    <a:gd name="T0" fmla="*/ 0 w 219"/>
                    <a:gd name="T1" fmla="*/ 0 h 926"/>
                    <a:gd name="T2" fmla="*/ 108 w 219"/>
                    <a:gd name="T3" fmla="*/ 23 h 926"/>
                    <a:gd name="T4" fmla="*/ 219 w 219"/>
                    <a:gd name="T5" fmla="*/ 42 h 926"/>
                    <a:gd name="T6" fmla="*/ 219 w 219"/>
                    <a:gd name="T7" fmla="*/ 926 h 926"/>
                    <a:gd name="T8" fmla="*/ 108 w 219"/>
                    <a:gd name="T9" fmla="*/ 909 h 926"/>
                    <a:gd name="T10" fmla="*/ 0 w 219"/>
                    <a:gd name="T11" fmla="*/ 888 h 926"/>
                    <a:gd name="T12" fmla="*/ 0 w 219"/>
                    <a:gd name="T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926">
                      <a:moveTo>
                        <a:pt x="0" y="0"/>
                      </a:moveTo>
                      <a:lnTo>
                        <a:pt x="108" y="23"/>
                      </a:lnTo>
                      <a:lnTo>
                        <a:pt x="219" y="42"/>
                      </a:lnTo>
                      <a:lnTo>
                        <a:pt x="219" y="926"/>
                      </a:lnTo>
                      <a:lnTo>
                        <a:pt x="108" y="909"/>
                      </a:lnTo>
                      <a:lnTo>
                        <a:pt x="0" y="8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84" name="Freeform 23"/>
                <p:cNvSpPr>
                  <a:spLocks/>
                </p:cNvSpPr>
                <p:nvPr/>
              </p:nvSpPr>
              <p:spPr bwMode="auto">
                <a:xfrm>
                  <a:off x="9167813" y="6823075"/>
                  <a:ext cx="349250" cy="1470025"/>
                </a:xfrm>
                <a:custGeom>
                  <a:avLst/>
                  <a:gdLst>
                    <a:gd name="T0" fmla="*/ 220 w 220"/>
                    <a:gd name="T1" fmla="*/ 0 h 926"/>
                    <a:gd name="T2" fmla="*/ 220 w 220"/>
                    <a:gd name="T3" fmla="*/ 888 h 926"/>
                    <a:gd name="T4" fmla="*/ 111 w 220"/>
                    <a:gd name="T5" fmla="*/ 909 h 926"/>
                    <a:gd name="T6" fmla="*/ 0 w 220"/>
                    <a:gd name="T7" fmla="*/ 926 h 926"/>
                    <a:gd name="T8" fmla="*/ 0 w 220"/>
                    <a:gd name="T9" fmla="*/ 42 h 926"/>
                    <a:gd name="T10" fmla="*/ 111 w 220"/>
                    <a:gd name="T11" fmla="*/ 23 h 926"/>
                    <a:gd name="T12" fmla="*/ 220 w 220"/>
                    <a:gd name="T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926">
                      <a:moveTo>
                        <a:pt x="220" y="0"/>
                      </a:moveTo>
                      <a:lnTo>
                        <a:pt x="220" y="888"/>
                      </a:lnTo>
                      <a:lnTo>
                        <a:pt x="111" y="909"/>
                      </a:lnTo>
                      <a:lnTo>
                        <a:pt x="0" y="926"/>
                      </a:lnTo>
                      <a:lnTo>
                        <a:pt x="0" y="42"/>
                      </a:lnTo>
                      <a:lnTo>
                        <a:pt x="111" y="23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85" name="Freeform 24"/>
                <p:cNvSpPr>
                  <a:spLocks/>
                </p:cNvSpPr>
                <p:nvPr/>
              </p:nvSpPr>
              <p:spPr bwMode="auto">
                <a:xfrm>
                  <a:off x="7073900" y="6975475"/>
                  <a:ext cx="347663" cy="1417638"/>
                </a:xfrm>
                <a:custGeom>
                  <a:avLst/>
                  <a:gdLst>
                    <a:gd name="T0" fmla="*/ 0 w 219"/>
                    <a:gd name="T1" fmla="*/ 0 h 893"/>
                    <a:gd name="T2" fmla="*/ 110 w 219"/>
                    <a:gd name="T3" fmla="*/ 7 h 893"/>
                    <a:gd name="T4" fmla="*/ 219 w 219"/>
                    <a:gd name="T5" fmla="*/ 12 h 893"/>
                    <a:gd name="T6" fmla="*/ 219 w 219"/>
                    <a:gd name="T7" fmla="*/ 893 h 893"/>
                    <a:gd name="T8" fmla="*/ 110 w 219"/>
                    <a:gd name="T9" fmla="*/ 890 h 893"/>
                    <a:gd name="T10" fmla="*/ 0 w 219"/>
                    <a:gd name="T11" fmla="*/ 881 h 893"/>
                    <a:gd name="T12" fmla="*/ 0 w 219"/>
                    <a:gd name="T13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893">
                      <a:moveTo>
                        <a:pt x="0" y="0"/>
                      </a:moveTo>
                      <a:lnTo>
                        <a:pt x="110" y="7"/>
                      </a:lnTo>
                      <a:lnTo>
                        <a:pt x="219" y="12"/>
                      </a:lnTo>
                      <a:lnTo>
                        <a:pt x="219" y="893"/>
                      </a:lnTo>
                      <a:lnTo>
                        <a:pt x="110" y="890"/>
                      </a:lnTo>
                      <a:lnTo>
                        <a:pt x="0" y="8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86" name="Freeform 25"/>
                <p:cNvSpPr>
                  <a:spLocks/>
                </p:cNvSpPr>
                <p:nvPr/>
              </p:nvSpPr>
              <p:spPr bwMode="auto">
                <a:xfrm>
                  <a:off x="8120063" y="6975475"/>
                  <a:ext cx="350838" cy="1417638"/>
                </a:xfrm>
                <a:custGeom>
                  <a:avLst/>
                  <a:gdLst>
                    <a:gd name="T0" fmla="*/ 221 w 221"/>
                    <a:gd name="T1" fmla="*/ 0 h 893"/>
                    <a:gd name="T2" fmla="*/ 221 w 221"/>
                    <a:gd name="T3" fmla="*/ 881 h 893"/>
                    <a:gd name="T4" fmla="*/ 110 w 221"/>
                    <a:gd name="T5" fmla="*/ 890 h 893"/>
                    <a:gd name="T6" fmla="*/ 0 w 221"/>
                    <a:gd name="T7" fmla="*/ 893 h 893"/>
                    <a:gd name="T8" fmla="*/ 0 w 221"/>
                    <a:gd name="T9" fmla="*/ 12 h 893"/>
                    <a:gd name="T10" fmla="*/ 110 w 221"/>
                    <a:gd name="T11" fmla="*/ 7 h 893"/>
                    <a:gd name="T12" fmla="*/ 221 w 221"/>
                    <a:gd name="T13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1" h="893">
                      <a:moveTo>
                        <a:pt x="221" y="0"/>
                      </a:moveTo>
                      <a:lnTo>
                        <a:pt x="221" y="881"/>
                      </a:lnTo>
                      <a:lnTo>
                        <a:pt x="110" y="890"/>
                      </a:lnTo>
                      <a:lnTo>
                        <a:pt x="0" y="893"/>
                      </a:lnTo>
                      <a:lnTo>
                        <a:pt x="0" y="12"/>
                      </a:lnTo>
                      <a:lnTo>
                        <a:pt x="110" y="7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6338645" y="2741246"/>
                <a:ext cx="9070975" cy="4368800"/>
                <a:chOff x="3235325" y="2628900"/>
                <a:chExt cx="9070975" cy="4368800"/>
              </a:xfrm>
            </p:grpSpPr>
            <p:sp>
              <p:nvSpPr>
                <p:cNvPr id="73" name="Freeform 26"/>
                <p:cNvSpPr>
                  <a:spLocks/>
                </p:cNvSpPr>
                <p:nvPr/>
              </p:nvSpPr>
              <p:spPr bwMode="auto">
                <a:xfrm>
                  <a:off x="3235325" y="2628900"/>
                  <a:ext cx="9070975" cy="4368800"/>
                </a:xfrm>
                <a:custGeom>
                  <a:avLst/>
                  <a:gdLst>
                    <a:gd name="T0" fmla="*/ 3038 w 5714"/>
                    <a:gd name="T1" fmla="*/ 2 h 2752"/>
                    <a:gd name="T2" fmla="*/ 3390 w 5714"/>
                    <a:gd name="T3" fmla="*/ 21 h 2752"/>
                    <a:gd name="T4" fmla="*/ 3728 w 5714"/>
                    <a:gd name="T5" fmla="*/ 59 h 2752"/>
                    <a:gd name="T6" fmla="*/ 4047 w 5714"/>
                    <a:gd name="T7" fmla="*/ 115 h 2752"/>
                    <a:gd name="T8" fmla="*/ 4349 w 5714"/>
                    <a:gd name="T9" fmla="*/ 186 h 2752"/>
                    <a:gd name="T10" fmla="*/ 4627 w 5714"/>
                    <a:gd name="T11" fmla="*/ 273 h 2752"/>
                    <a:gd name="T12" fmla="*/ 4878 w 5714"/>
                    <a:gd name="T13" fmla="*/ 374 h 2752"/>
                    <a:gd name="T14" fmla="*/ 5102 w 5714"/>
                    <a:gd name="T15" fmla="*/ 488 h 2752"/>
                    <a:gd name="T16" fmla="*/ 5296 w 5714"/>
                    <a:gd name="T17" fmla="*/ 617 h 2752"/>
                    <a:gd name="T18" fmla="*/ 5456 w 5714"/>
                    <a:gd name="T19" fmla="*/ 756 h 2752"/>
                    <a:gd name="T20" fmla="*/ 5581 w 5714"/>
                    <a:gd name="T21" fmla="*/ 905 h 2752"/>
                    <a:gd name="T22" fmla="*/ 5666 w 5714"/>
                    <a:gd name="T23" fmla="*/ 1065 h 2752"/>
                    <a:gd name="T24" fmla="*/ 5709 w 5714"/>
                    <a:gd name="T25" fmla="*/ 1233 h 2752"/>
                    <a:gd name="T26" fmla="*/ 5709 w 5714"/>
                    <a:gd name="T27" fmla="*/ 1412 h 2752"/>
                    <a:gd name="T28" fmla="*/ 5662 w 5714"/>
                    <a:gd name="T29" fmla="*/ 1590 h 2752"/>
                    <a:gd name="T30" fmla="*/ 5569 w 5714"/>
                    <a:gd name="T31" fmla="*/ 1762 h 2752"/>
                    <a:gd name="T32" fmla="*/ 5435 w 5714"/>
                    <a:gd name="T33" fmla="*/ 1927 h 2752"/>
                    <a:gd name="T34" fmla="*/ 5263 w 5714"/>
                    <a:gd name="T35" fmla="*/ 2081 h 2752"/>
                    <a:gd name="T36" fmla="*/ 5055 w 5714"/>
                    <a:gd name="T37" fmla="*/ 2224 h 2752"/>
                    <a:gd name="T38" fmla="*/ 4816 w 5714"/>
                    <a:gd name="T39" fmla="*/ 2352 h 2752"/>
                    <a:gd name="T40" fmla="*/ 4545 w 5714"/>
                    <a:gd name="T41" fmla="*/ 2467 h 2752"/>
                    <a:gd name="T42" fmla="*/ 4248 w 5714"/>
                    <a:gd name="T43" fmla="*/ 2564 h 2752"/>
                    <a:gd name="T44" fmla="*/ 3929 w 5714"/>
                    <a:gd name="T45" fmla="*/ 2644 h 2752"/>
                    <a:gd name="T46" fmla="*/ 3588 w 5714"/>
                    <a:gd name="T47" fmla="*/ 2702 h 2752"/>
                    <a:gd name="T48" fmla="*/ 3230 w 5714"/>
                    <a:gd name="T49" fmla="*/ 2738 h 2752"/>
                    <a:gd name="T50" fmla="*/ 2857 w 5714"/>
                    <a:gd name="T51" fmla="*/ 2752 h 2752"/>
                    <a:gd name="T52" fmla="*/ 2484 w 5714"/>
                    <a:gd name="T53" fmla="*/ 2738 h 2752"/>
                    <a:gd name="T54" fmla="*/ 2127 w 5714"/>
                    <a:gd name="T55" fmla="*/ 2702 h 2752"/>
                    <a:gd name="T56" fmla="*/ 1787 w 5714"/>
                    <a:gd name="T57" fmla="*/ 2644 h 2752"/>
                    <a:gd name="T58" fmla="*/ 1466 w 5714"/>
                    <a:gd name="T59" fmla="*/ 2564 h 2752"/>
                    <a:gd name="T60" fmla="*/ 1169 w 5714"/>
                    <a:gd name="T61" fmla="*/ 2467 h 2752"/>
                    <a:gd name="T62" fmla="*/ 900 w 5714"/>
                    <a:gd name="T63" fmla="*/ 2352 h 2752"/>
                    <a:gd name="T64" fmla="*/ 659 w 5714"/>
                    <a:gd name="T65" fmla="*/ 2224 h 2752"/>
                    <a:gd name="T66" fmla="*/ 451 w 5714"/>
                    <a:gd name="T67" fmla="*/ 2081 h 2752"/>
                    <a:gd name="T68" fmla="*/ 279 w 5714"/>
                    <a:gd name="T69" fmla="*/ 1927 h 2752"/>
                    <a:gd name="T70" fmla="*/ 146 w 5714"/>
                    <a:gd name="T71" fmla="*/ 1762 h 2752"/>
                    <a:gd name="T72" fmla="*/ 54 w 5714"/>
                    <a:gd name="T73" fmla="*/ 1590 h 2752"/>
                    <a:gd name="T74" fmla="*/ 7 w 5714"/>
                    <a:gd name="T75" fmla="*/ 1412 h 2752"/>
                    <a:gd name="T76" fmla="*/ 5 w 5714"/>
                    <a:gd name="T77" fmla="*/ 1233 h 2752"/>
                    <a:gd name="T78" fmla="*/ 50 w 5714"/>
                    <a:gd name="T79" fmla="*/ 1065 h 2752"/>
                    <a:gd name="T80" fmla="*/ 135 w 5714"/>
                    <a:gd name="T81" fmla="*/ 905 h 2752"/>
                    <a:gd name="T82" fmla="*/ 258 w 5714"/>
                    <a:gd name="T83" fmla="*/ 756 h 2752"/>
                    <a:gd name="T84" fmla="*/ 420 w 5714"/>
                    <a:gd name="T85" fmla="*/ 617 h 2752"/>
                    <a:gd name="T86" fmla="*/ 612 w 5714"/>
                    <a:gd name="T87" fmla="*/ 488 h 2752"/>
                    <a:gd name="T88" fmla="*/ 836 w 5714"/>
                    <a:gd name="T89" fmla="*/ 374 h 2752"/>
                    <a:gd name="T90" fmla="*/ 1089 w 5714"/>
                    <a:gd name="T91" fmla="*/ 273 h 2752"/>
                    <a:gd name="T92" fmla="*/ 1367 w 5714"/>
                    <a:gd name="T93" fmla="*/ 186 h 2752"/>
                    <a:gd name="T94" fmla="*/ 1667 w 5714"/>
                    <a:gd name="T95" fmla="*/ 115 h 2752"/>
                    <a:gd name="T96" fmla="*/ 1986 w 5714"/>
                    <a:gd name="T97" fmla="*/ 59 h 2752"/>
                    <a:gd name="T98" fmla="*/ 2325 w 5714"/>
                    <a:gd name="T99" fmla="*/ 21 h 2752"/>
                    <a:gd name="T100" fmla="*/ 2677 w 5714"/>
                    <a:gd name="T101" fmla="*/ 2 h 2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14" h="2752">
                      <a:moveTo>
                        <a:pt x="2857" y="0"/>
                      </a:moveTo>
                      <a:lnTo>
                        <a:pt x="3038" y="2"/>
                      </a:lnTo>
                      <a:lnTo>
                        <a:pt x="3216" y="9"/>
                      </a:lnTo>
                      <a:lnTo>
                        <a:pt x="3390" y="21"/>
                      </a:lnTo>
                      <a:lnTo>
                        <a:pt x="3561" y="38"/>
                      </a:lnTo>
                      <a:lnTo>
                        <a:pt x="3728" y="59"/>
                      </a:lnTo>
                      <a:lnTo>
                        <a:pt x="3891" y="85"/>
                      </a:lnTo>
                      <a:lnTo>
                        <a:pt x="4047" y="115"/>
                      </a:lnTo>
                      <a:lnTo>
                        <a:pt x="4202" y="148"/>
                      </a:lnTo>
                      <a:lnTo>
                        <a:pt x="4349" y="186"/>
                      </a:lnTo>
                      <a:lnTo>
                        <a:pt x="4490" y="228"/>
                      </a:lnTo>
                      <a:lnTo>
                        <a:pt x="4627" y="273"/>
                      </a:lnTo>
                      <a:lnTo>
                        <a:pt x="4755" y="321"/>
                      </a:lnTo>
                      <a:lnTo>
                        <a:pt x="4878" y="374"/>
                      </a:lnTo>
                      <a:lnTo>
                        <a:pt x="4994" y="429"/>
                      </a:lnTo>
                      <a:lnTo>
                        <a:pt x="5102" y="488"/>
                      </a:lnTo>
                      <a:lnTo>
                        <a:pt x="5203" y="551"/>
                      </a:lnTo>
                      <a:lnTo>
                        <a:pt x="5296" y="617"/>
                      </a:lnTo>
                      <a:lnTo>
                        <a:pt x="5380" y="685"/>
                      </a:lnTo>
                      <a:lnTo>
                        <a:pt x="5456" y="756"/>
                      </a:lnTo>
                      <a:lnTo>
                        <a:pt x="5524" y="829"/>
                      </a:lnTo>
                      <a:lnTo>
                        <a:pt x="5581" y="905"/>
                      </a:lnTo>
                      <a:lnTo>
                        <a:pt x="5628" y="985"/>
                      </a:lnTo>
                      <a:lnTo>
                        <a:pt x="5666" y="1065"/>
                      </a:lnTo>
                      <a:lnTo>
                        <a:pt x="5694" y="1148"/>
                      </a:lnTo>
                      <a:lnTo>
                        <a:pt x="5709" y="1233"/>
                      </a:lnTo>
                      <a:lnTo>
                        <a:pt x="5714" y="1320"/>
                      </a:lnTo>
                      <a:lnTo>
                        <a:pt x="5709" y="1412"/>
                      </a:lnTo>
                      <a:lnTo>
                        <a:pt x="5692" y="1501"/>
                      </a:lnTo>
                      <a:lnTo>
                        <a:pt x="5662" y="1590"/>
                      </a:lnTo>
                      <a:lnTo>
                        <a:pt x="5621" y="1677"/>
                      </a:lnTo>
                      <a:lnTo>
                        <a:pt x="5569" y="1762"/>
                      </a:lnTo>
                      <a:lnTo>
                        <a:pt x="5508" y="1845"/>
                      </a:lnTo>
                      <a:lnTo>
                        <a:pt x="5435" y="1927"/>
                      </a:lnTo>
                      <a:lnTo>
                        <a:pt x="5353" y="2005"/>
                      </a:lnTo>
                      <a:lnTo>
                        <a:pt x="5263" y="2081"/>
                      </a:lnTo>
                      <a:lnTo>
                        <a:pt x="5164" y="2154"/>
                      </a:lnTo>
                      <a:lnTo>
                        <a:pt x="5055" y="2224"/>
                      </a:lnTo>
                      <a:lnTo>
                        <a:pt x="4939" y="2290"/>
                      </a:lnTo>
                      <a:lnTo>
                        <a:pt x="4816" y="2352"/>
                      </a:lnTo>
                      <a:lnTo>
                        <a:pt x="4684" y="2411"/>
                      </a:lnTo>
                      <a:lnTo>
                        <a:pt x="4545" y="2467"/>
                      </a:lnTo>
                      <a:lnTo>
                        <a:pt x="4399" y="2517"/>
                      </a:lnTo>
                      <a:lnTo>
                        <a:pt x="4248" y="2564"/>
                      </a:lnTo>
                      <a:lnTo>
                        <a:pt x="4091" y="2606"/>
                      </a:lnTo>
                      <a:lnTo>
                        <a:pt x="3929" y="2644"/>
                      </a:lnTo>
                      <a:lnTo>
                        <a:pt x="3761" y="2675"/>
                      </a:lnTo>
                      <a:lnTo>
                        <a:pt x="3588" y="2702"/>
                      </a:lnTo>
                      <a:lnTo>
                        <a:pt x="3411" y="2724"/>
                      </a:lnTo>
                      <a:lnTo>
                        <a:pt x="3230" y="2738"/>
                      </a:lnTo>
                      <a:lnTo>
                        <a:pt x="3046" y="2748"/>
                      </a:lnTo>
                      <a:lnTo>
                        <a:pt x="2857" y="2752"/>
                      </a:lnTo>
                      <a:lnTo>
                        <a:pt x="2670" y="2748"/>
                      </a:lnTo>
                      <a:lnTo>
                        <a:pt x="2484" y="2738"/>
                      </a:lnTo>
                      <a:lnTo>
                        <a:pt x="2304" y="2724"/>
                      </a:lnTo>
                      <a:lnTo>
                        <a:pt x="2127" y="2702"/>
                      </a:lnTo>
                      <a:lnTo>
                        <a:pt x="1955" y="2675"/>
                      </a:lnTo>
                      <a:lnTo>
                        <a:pt x="1787" y="2644"/>
                      </a:lnTo>
                      <a:lnTo>
                        <a:pt x="1624" y="2606"/>
                      </a:lnTo>
                      <a:lnTo>
                        <a:pt x="1466" y="2564"/>
                      </a:lnTo>
                      <a:lnTo>
                        <a:pt x="1315" y="2517"/>
                      </a:lnTo>
                      <a:lnTo>
                        <a:pt x="1169" y="2467"/>
                      </a:lnTo>
                      <a:lnTo>
                        <a:pt x="1032" y="2411"/>
                      </a:lnTo>
                      <a:lnTo>
                        <a:pt x="900" y="2352"/>
                      </a:lnTo>
                      <a:lnTo>
                        <a:pt x="775" y="2290"/>
                      </a:lnTo>
                      <a:lnTo>
                        <a:pt x="659" y="2224"/>
                      </a:lnTo>
                      <a:lnTo>
                        <a:pt x="552" y="2154"/>
                      </a:lnTo>
                      <a:lnTo>
                        <a:pt x="451" y="2081"/>
                      </a:lnTo>
                      <a:lnTo>
                        <a:pt x="361" y="2005"/>
                      </a:lnTo>
                      <a:lnTo>
                        <a:pt x="279" y="1927"/>
                      </a:lnTo>
                      <a:lnTo>
                        <a:pt x="208" y="1845"/>
                      </a:lnTo>
                      <a:lnTo>
                        <a:pt x="146" y="1762"/>
                      </a:lnTo>
                      <a:lnTo>
                        <a:pt x="94" y="1677"/>
                      </a:lnTo>
                      <a:lnTo>
                        <a:pt x="54" y="1590"/>
                      </a:lnTo>
                      <a:lnTo>
                        <a:pt x="24" y="1501"/>
                      </a:lnTo>
                      <a:lnTo>
                        <a:pt x="7" y="1412"/>
                      </a:lnTo>
                      <a:lnTo>
                        <a:pt x="0" y="1320"/>
                      </a:lnTo>
                      <a:lnTo>
                        <a:pt x="5" y="1233"/>
                      </a:lnTo>
                      <a:lnTo>
                        <a:pt x="23" y="1148"/>
                      </a:lnTo>
                      <a:lnTo>
                        <a:pt x="50" y="1065"/>
                      </a:lnTo>
                      <a:lnTo>
                        <a:pt x="87" y="985"/>
                      </a:lnTo>
                      <a:lnTo>
                        <a:pt x="135" y="905"/>
                      </a:lnTo>
                      <a:lnTo>
                        <a:pt x="193" y="829"/>
                      </a:lnTo>
                      <a:lnTo>
                        <a:pt x="258" y="756"/>
                      </a:lnTo>
                      <a:lnTo>
                        <a:pt x="335" y="685"/>
                      </a:lnTo>
                      <a:lnTo>
                        <a:pt x="420" y="617"/>
                      </a:lnTo>
                      <a:lnTo>
                        <a:pt x="512" y="551"/>
                      </a:lnTo>
                      <a:lnTo>
                        <a:pt x="612" y="488"/>
                      </a:lnTo>
                      <a:lnTo>
                        <a:pt x="722" y="429"/>
                      </a:lnTo>
                      <a:lnTo>
                        <a:pt x="836" y="374"/>
                      </a:lnTo>
                      <a:lnTo>
                        <a:pt x="959" y="321"/>
                      </a:lnTo>
                      <a:lnTo>
                        <a:pt x="1089" y="273"/>
                      </a:lnTo>
                      <a:lnTo>
                        <a:pt x="1225" y="228"/>
                      </a:lnTo>
                      <a:lnTo>
                        <a:pt x="1367" y="186"/>
                      </a:lnTo>
                      <a:lnTo>
                        <a:pt x="1514" y="148"/>
                      </a:lnTo>
                      <a:lnTo>
                        <a:pt x="1667" y="115"/>
                      </a:lnTo>
                      <a:lnTo>
                        <a:pt x="1825" y="85"/>
                      </a:lnTo>
                      <a:lnTo>
                        <a:pt x="1986" y="59"/>
                      </a:lnTo>
                      <a:lnTo>
                        <a:pt x="2155" y="38"/>
                      </a:lnTo>
                      <a:lnTo>
                        <a:pt x="2325" y="21"/>
                      </a:lnTo>
                      <a:lnTo>
                        <a:pt x="2500" y="9"/>
                      </a:lnTo>
                      <a:lnTo>
                        <a:pt x="2677" y="2"/>
                      </a:lnTo>
                      <a:lnTo>
                        <a:pt x="285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74" name="Freeform 27"/>
                <p:cNvSpPr>
                  <a:spLocks/>
                </p:cNvSpPr>
                <p:nvPr/>
              </p:nvSpPr>
              <p:spPr bwMode="auto">
                <a:xfrm>
                  <a:off x="3932238" y="3152775"/>
                  <a:ext cx="7677150" cy="3138488"/>
                </a:xfrm>
                <a:custGeom>
                  <a:avLst/>
                  <a:gdLst>
                    <a:gd name="T0" fmla="*/ 2611 w 4836"/>
                    <a:gd name="T1" fmla="*/ 4 h 1977"/>
                    <a:gd name="T2" fmla="*/ 2977 w 4836"/>
                    <a:gd name="T3" fmla="*/ 28 h 1977"/>
                    <a:gd name="T4" fmla="*/ 3312 w 4836"/>
                    <a:gd name="T5" fmla="*/ 75 h 1977"/>
                    <a:gd name="T6" fmla="*/ 3619 w 4836"/>
                    <a:gd name="T7" fmla="*/ 141 h 1977"/>
                    <a:gd name="T8" fmla="*/ 3893 w 4836"/>
                    <a:gd name="T9" fmla="*/ 224 h 1977"/>
                    <a:gd name="T10" fmla="*/ 4136 w 4836"/>
                    <a:gd name="T11" fmla="*/ 318 h 1977"/>
                    <a:gd name="T12" fmla="*/ 4344 w 4836"/>
                    <a:gd name="T13" fmla="*/ 424 h 1977"/>
                    <a:gd name="T14" fmla="*/ 4517 w 4836"/>
                    <a:gd name="T15" fmla="*/ 535 h 1977"/>
                    <a:gd name="T16" fmla="*/ 4654 w 4836"/>
                    <a:gd name="T17" fmla="*/ 652 h 1977"/>
                    <a:gd name="T18" fmla="*/ 4755 w 4836"/>
                    <a:gd name="T19" fmla="*/ 768 h 1977"/>
                    <a:gd name="T20" fmla="*/ 4816 w 4836"/>
                    <a:gd name="T21" fmla="*/ 883 h 1977"/>
                    <a:gd name="T22" fmla="*/ 4836 w 4836"/>
                    <a:gd name="T23" fmla="*/ 990 h 1977"/>
                    <a:gd name="T24" fmla="*/ 4816 w 4836"/>
                    <a:gd name="T25" fmla="*/ 1100 h 1977"/>
                    <a:gd name="T26" fmla="*/ 4755 w 4836"/>
                    <a:gd name="T27" fmla="*/ 1213 h 1977"/>
                    <a:gd name="T28" fmla="*/ 4654 w 4836"/>
                    <a:gd name="T29" fmla="*/ 1329 h 1977"/>
                    <a:gd name="T30" fmla="*/ 4517 w 4836"/>
                    <a:gd name="T31" fmla="*/ 1444 h 1977"/>
                    <a:gd name="T32" fmla="*/ 4344 w 4836"/>
                    <a:gd name="T33" fmla="*/ 1555 h 1977"/>
                    <a:gd name="T34" fmla="*/ 4136 w 4836"/>
                    <a:gd name="T35" fmla="*/ 1659 h 1977"/>
                    <a:gd name="T36" fmla="*/ 3893 w 4836"/>
                    <a:gd name="T37" fmla="*/ 1755 h 1977"/>
                    <a:gd name="T38" fmla="*/ 3619 w 4836"/>
                    <a:gd name="T39" fmla="*/ 1836 h 1977"/>
                    <a:gd name="T40" fmla="*/ 3312 w 4836"/>
                    <a:gd name="T41" fmla="*/ 1902 h 1977"/>
                    <a:gd name="T42" fmla="*/ 2977 w 4836"/>
                    <a:gd name="T43" fmla="*/ 1949 h 1977"/>
                    <a:gd name="T44" fmla="*/ 2611 w 4836"/>
                    <a:gd name="T45" fmla="*/ 1974 h 1977"/>
                    <a:gd name="T46" fmla="*/ 2226 w 4836"/>
                    <a:gd name="T47" fmla="*/ 1974 h 1977"/>
                    <a:gd name="T48" fmla="*/ 1861 w 4836"/>
                    <a:gd name="T49" fmla="*/ 1949 h 1977"/>
                    <a:gd name="T50" fmla="*/ 1525 w 4836"/>
                    <a:gd name="T51" fmla="*/ 1902 h 1977"/>
                    <a:gd name="T52" fmla="*/ 1218 w 4836"/>
                    <a:gd name="T53" fmla="*/ 1836 h 1977"/>
                    <a:gd name="T54" fmla="*/ 944 w 4836"/>
                    <a:gd name="T55" fmla="*/ 1755 h 1977"/>
                    <a:gd name="T56" fmla="*/ 701 w 4836"/>
                    <a:gd name="T57" fmla="*/ 1659 h 1977"/>
                    <a:gd name="T58" fmla="*/ 493 w 4836"/>
                    <a:gd name="T59" fmla="*/ 1555 h 1977"/>
                    <a:gd name="T60" fmla="*/ 319 w 4836"/>
                    <a:gd name="T61" fmla="*/ 1444 h 1977"/>
                    <a:gd name="T62" fmla="*/ 182 w 4836"/>
                    <a:gd name="T63" fmla="*/ 1329 h 1977"/>
                    <a:gd name="T64" fmla="*/ 81 w 4836"/>
                    <a:gd name="T65" fmla="*/ 1213 h 1977"/>
                    <a:gd name="T66" fmla="*/ 21 w 4836"/>
                    <a:gd name="T67" fmla="*/ 1100 h 1977"/>
                    <a:gd name="T68" fmla="*/ 0 w 4836"/>
                    <a:gd name="T69" fmla="*/ 990 h 1977"/>
                    <a:gd name="T70" fmla="*/ 21 w 4836"/>
                    <a:gd name="T71" fmla="*/ 883 h 1977"/>
                    <a:gd name="T72" fmla="*/ 81 w 4836"/>
                    <a:gd name="T73" fmla="*/ 768 h 1977"/>
                    <a:gd name="T74" fmla="*/ 182 w 4836"/>
                    <a:gd name="T75" fmla="*/ 652 h 1977"/>
                    <a:gd name="T76" fmla="*/ 319 w 4836"/>
                    <a:gd name="T77" fmla="*/ 535 h 1977"/>
                    <a:gd name="T78" fmla="*/ 493 w 4836"/>
                    <a:gd name="T79" fmla="*/ 424 h 1977"/>
                    <a:gd name="T80" fmla="*/ 701 w 4836"/>
                    <a:gd name="T81" fmla="*/ 318 h 1977"/>
                    <a:gd name="T82" fmla="*/ 944 w 4836"/>
                    <a:gd name="T83" fmla="*/ 224 h 1977"/>
                    <a:gd name="T84" fmla="*/ 1218 w 4836"/>
                    <a:gd name="T85" fmla="*/ 141 h 1977"/>
                    <a:gd name="T86" fmla="*/ 1525 w 4836"/>
                    <a:gd name="T87" fmla="*/ 75 h 1977"/>
                    <a:gd name="T88" fmla="*/ 1861 w 4836"/>
                    <a:gd name="T89" fmla="*/ 28 h 1977"/>
                    <a:gd name="T90" fmla="*/ 2226 w 4836"/>
                    <a:gd name="T91" fmla="*/ 4 h 1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836" h="1977">
                      <a:moveTo>
                        <a:pt x="2418" y="0"/>
                      </a:moveTo>
                      <a:lnTo>
                        <a:pt x="2611" y="4"/>
                      </a:lnTo>
                      <a:lnTo>
                        <a:pt x="2796" y="12"/>
                      </a:lnTo>
                      <a:lnTo>
                        <a:pt x="2977" y="28"/>
                      </a:lnTo>
                      <a:lnTo>
                        <a:pt x="3149" y="49"/>
                      </a:lnTo>
                      <a:lnTo>
                        <a:pt x="3312" y="75"/>
                      </a:lnTo>
                      <a:lnTo>
                        <a:pt x="3469" y="106"/>
                      </a:lnTo>
                      <a:lnTo>
                        <a:pt x="3619" y="141"/>
                      </a:lnTo>
                      <a:lnTo>
                        <a:pt x="3759" y="181"/>
                      </a:lnTo>
                      <a:lnTo>
                        <a:pt x="3893" y="224"/>
                      </a:lnTo>
                      <a:lnTo>
                        <a:pt x="4019" y="269"/>
                      </a:lnTo>
                      <a:lnTo>
                        <a:pt x="4136" y="318"/>
                      </a:lnTo>
                      <a:lnTo>
                        <a:pt x="4245" y="370"/>
                      </a:lnTo>
                      <a:lnTo>
                        <a:pt x="4344" y="424"/>
                      </a:lnTo>
                      <a:lnTo>
                        <a:pt x="4436" y="480"/>
                      </a:lnTo>
                      <a:lnTo>
                        <a:pt x="4517" y="535"/>
                      </a:lnTo>
                      <a:lnTo>
                        <a:pt x="4592" y="593"/>
                      </a:lnTo>
                      <a:lnTo>
                        <a:pt x="4654" y="652"/>
                      </a:lnTo>
                      <a:lnTo>
                        <a:pt x="4710" y="709"/>
                      </a:lnTo>
                      <a:lnTo>
                        <a:pt x="4755" y="768"/>
                      </a:lnTo>
                      <a:lnTo>
                        <a:pt x="4790" y="825"/>
                      </a:lnTo>
                      <a:lnTo>
                        <a:pt x="4816" y="883"/>
                      </a:lnTo>
                      <a:lnTo>
                        <a:pt x="4831" y="937"/>
                      </a:lnTo>
                      <a:lnTo>
                        <a:pt x="4836" y="990"/>
                      </a:lnTo>
                      <a:lnTo>
                        <a:pt x="4831" y="1044"/>
                      </a:lnTo>
                      <a:lnTo>
                        <a:pt x="4816" y="1100"/>
                      </a:lnTo>
                      <a:lnTo>
                        <a:pt x="4790" y="1155"/>
                      </a:lnTo>
                      <a:lnTo>
                        <a:pt x="4755" y="1213"/>
                      </a:lnTo>
                      <a:lnTo>
                        <a:pt x="4710" y="1270"/>
                      </a:lnTo>
                      <a:lnTo>
                        <a:pt x="4654" y="1329"/>
                      </a:lnTo>
                      <a:lnTo>
                        <a:pt x="4592" y="1386"/>
                      </a:lnTo>
                      <a:lnTo>
                        <a:pt x="4517" y="1444"/>
                      </a:lnTo>
                      <a:lnTo>
                        <a:pt x="4436" y="1501"/>
                      </a:lnTo>
                      <a:lnTo>
                        <a:pt x="4344" y="1555"/>
                      </a:lnTo>
                      <a:lnTo>
                        <a:pt x="4245" y="1609"/>
                      </a:lnTo>
                      <a:lnTo>
                        <a:pt x="4136" y="1659"/>
                      </a:lnTo>
                      <a:lnTo>
                        <a:pt x="4019" y="1710"/>
                      </a:lnTo>
                      <a:lnTo>
                        <a:pt x="3893" y="1755"/>
                      </a:lnTo>
                      <a:lnTo>
                        <a:pt x="3759" y="1798"/>
                      </a:lnTo>
                      <a:lnTo>
                        <a:pt x="3619" y="1836"/>
                      </a:lnTo>
                      <a:lnTo>
                        <a:pt x="3469" y="1871"/>
                      </a:lnTo>
                      <a:lnTo>
                        <a:pt x="3312" y="1902"/>
                      </a:lnTo>
                      <a:lnTo>
                        <a:pt x="3149" y="1929"/>
                      </a:lnTo>
                      <a:lnTo>
                        <a:pt x="2977" y="1949"/>
                      </a:lnTo>
                      <a:lnTo>
                        <a:pt x="2796" y="1965"/>
                      </a:lnTo>
                      <a:lnTo>
                        <a:pt x="2611" y="1974"/>
                      </a:lnTo>
                      <a:lnTo>
                        <a:pt x="2418" y="1977"/>
                      </a:lnTo>
                      <a:lnTo>
                        <a:pt x="2226" y="1974"/>
                      </a:lnTo>
                      <a:lnTo>
                        <a:pt x="2040" y="1965"/>
                      </a:lnTo>
                      <a:lnTo>
                        <a:pt x="1861" y="1949"/>
                      </a:lnTo>
                      <a:lnTo>
                        <a:pt x="1690" y="1929"/>
                      </a:lnTo>
                      <a:lnTo>
                        <a:pt x="1525" y="1902"/>
                      </a:lnTo>
                      <a:lnTo>
                        <a:pt x="1369" y="1871"/>
                      </a:lnTo>
                      <a:lnTo>
                        <a:pt x="1218" y="1836"/>
                      </a:lnTo>
                      <a:lnTo>
                        <a:pt x="1077" y="1798"/>
                      </a:lnTo>
                      <a:lnTo>
                        <a:pt x="944" y="1755"/>
                      </a:lnTo>
                      <a:lnTo>
                        <a:pt x="819" y="1710"/>
                      </a:lnTo>
                      <a:lnTo>
                        <a:pt x="701" y="1659"/>
                      </a:lnTo>
                      <a:lnTo>
                        <a:pt x="593" y="1609"/>
                      </a:lnTo>
                      <a:lnTo>
                        <a:pt x="493" y="1555"/>
                      </a:lnTo>
                      <a:lnTo>
                        <a:pt x="401" y="1501"/>
                      </a:lnTo>
                      <a:lnTo>
                        <a:pt x="319" y="1444"/>
                      </a:lnTo>
                      <a:lnTo>
                        <a:pt x="246" y="1386"/>
                      </a:lnTo>
                      <a:lnTo>
                        <a:pt x="182" y="1329"/>
                      </a:lnTo>
                      <a:lnTo>
                        <a:pt x="127" y="1270"/>
                      </a:lnTo>
                      <a:lnTo>
                        <a:pt x="81" y="1213"/>
                      </a:lnTo>
                      <a:lnTo>
                        <a:pt x="47" y="1155"/>
                      </a:lnTo>
                      <a:lnTo>
                        <a:pt x="21" y="1100"/>
                      </a:lnTo>
                      <a:lnTo>
                        <a:pt x="5" y="1044"/>
                      </a:lnTo>
                      <a:lnTo>
                        <a:pt x="0" y="990"/>
                      </a:lnTo>
                      <a:lnTo>
                        <a:pt x="5" y="937"/>
                      </a:lnTo>
                      <a:lnTo>
                        <a:pt x="21" y="883"/>
                      </a:lnTo>
                      <a:lnTo>
                        <a:pt x="47" y="825"/>
                      </a:lnTo>
                      <a:lnTo>
                        <a:pt x="81" y="768"/>
                      </a:lnTo>
                      <a:lnTo>
                        <a:pt x="127" y="709"/>
                      </a:lnTo>
                      <a:lnTo>
                        <a:pt x="182" y="652"/>
                      </a:lnTo>
                      <a:lnTo>
                        <a:pt x="246" y="593"/>
                      </a:lnTo>
                      <a:lnTo>
                        <a:pt x="319" y="535"/>
                      </a:lnTo>
                      <a:lnTo>
                        <a:pt x="401" y="480"/>
                      </a:lnTo>
                      <a:lnTo>
                        <a:pt x="493" y="424"/>
                      </a:lnTo>
                      <a:lnTo>
                        <a:pt x="593" y="370"/>
                      </a:lnTo>
                      <a:lnTo>
                        <a:pt x="701" y="318"/>
                      </a:lnTo>
                      <a:lnTo>
                        <a:pt x="819" y="269"/>
                      </a:lnTo>
                      <a:lnTo>
                        <a:pt x="944" y="224"/>
                      </a:lnTo>
                      <a:lnTo>
                        <a:pt x="1077" y="181"/>
                      </a:lnTo>
                      <a:lnTo>
                        <a:pt x="1218" y="141"/>
                      </a:lnTo>
                      <a:lnTo>
                        <a:pt x="1369" y="106"/>
                      </a:lnTo>
                      <a:lnTo>
                        <a:pt x="1525" y="75"/>
                      </a:lnTo>
                      <a:lnTo>
                        <a:pt x="1690" y="49"/>
                      </a:lnTo>
                      <a:lnTo>
                        <a:pt x="1861" y="28"/>
                      </a:lnTo>
                      <a:lnTo>
                        <a:pt x="2040" y="12"/>
                      </a:lnTo>
                      <a:lnTo>
                        <a:pt x="2226" y="4"/>
                      </a:lnTo>
                      <a:lnTo>
                        <a:pt x="2418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75" name="Freeform 28"/>
                <p:cNvSpPr>
                  <a:spLocks/>
                </p:cNvSpPr>
                <p:nvPr/>
              </p:nvSpPr>
              <p:spPr bwMode="auto">
                <a:xfrm>
                  <a:off x="6200775" y="3851275"/>
                  <a:ext cx="3035300" cy="2446338"/>
                </a:xfrm>
                <a:custGeom>
                  <a:avLst/>
                  <a:gdLst>
                    <a:gd name="T0" fmla="*/ 458 w 1912"/>
                    <a:gd name="T1" fmla="*/ 3 h 1541"/>
                    <a:gd name="T2" fmla="*/ 516 w 1912"/>
                    <a:gd name="T3" fmla="*/ 34 h 1541"/>
                    <a:gd name="T4" fmla="*/ 618 w 1912"/>
                    <a:gd name="T5" fmla="*/ 69 h 1541"/>
                    <a:gd name="T6" fmla="*/ 758 w 1912"/>
                    <a:gd name="T7" fmla="*/ 92 h 1541"/>
                    <a:gd name="T8" fmla="*/ 909 w 1912"/>
                    <a:gd name="T9" fmla="*/ 93 h 1541"/>
                    <a:gd name="T10" fmla="*/ 1053 w 1912"/>
                    <a:gd name="T11" fmla="*/ 95 h 1541"/>
                    <a:gd name="T12" fmla="*/ 1220 w 1912"/>
                    <a:gd name="T13" fmla="*/ 107 h 1541"/>
                    <a:gd name="T14" fmla="*/ 1366 w 1912"/>
                    <a:gd name="T15" fmla="*/ 137 h 1541"/>
                    <a:gd name="T16" fmla="*/ 1489 w 1912"/>
                    <a:gd name="T17" fmla="*/ 182 h 1541"/>
                    <a:gd name="T18" fmla="*/ 1588 w 1912"/>
                    <a:gd name="T19" fmla="*/ 246 h 1541"/>
                    <a:gd name="T20" fmla="*/ 1662 w 1912"/>
                    <a:gd name="T21" fmla="*/ 331 h 1541"/>
                    <a:gd name="T22" fmla="*/ 1732 w 1912"/>
                    <a:gd name="T23" fmla="*/ 396 h 1541"/>
                    <a:gd name="T24" fmla="*/ 1799 w 1912"/>
                    <a:gd name="T25" fmla="*/ 439 h 1541"/>
                    <a:gd name="T26" fmla="*/ 1837 w 1912"/>
                    <a:gd name="T27" fmla="*/ 493 h 1541"/>
                    <a:gd name="T28" fmla="*/ 1862 w 1912"/>
                    <a:gd name="T29" fmla="*/ 592 h 1541"/>
                    <a:gd name="T30" fmla="*/ 1837 w 1912"/>
                    <a:gd name="T31" fmla="*/ 648 h 1541"/>
                    <a:gd name="T32" fmla="*/ 1777 w 1912"/>
                    <a:gd name="T33" fmla="*/ 688 h 1541"/>
                    <a:gd name="T34" fmla="*/ 1725 w 1912"/>
                    <a:gd name="T35" fmla="*/ 748 h 1541"/>
                    <a:gd name="T36" fmla="*/ 1688 w 1912"/>
                    <a:gd name="T37" fmla="*/ 840 h 1541"/>
                    <a:gd name="T38" fmla="*/ 1628 w 1912"/>
                    <a:gd name="T39" fmla="*/ 924 h 1541"/>
                    <a:gd name="T40" fmla="*/ 1541 w 1912"/>
                    <a:gd name="T41" fmla="*/ 997 h 1541"/>
                    <a:gd name="T42" fmla="*/ 1426 w 1912"/>
                    <a:gd name="T43" fmla="*/ 1058 h 1541"/>
                    <a:gd name="T44" fmla="*/ 1371 w 1912"/>
                    <a:gd name="T45" fmla="*/ 1198 h 1541"/>
                    <a:gd name="T46" fmla="*/ 1392 w 1912"/>
                    <a:gd name="T47" fmla="*/ 1240 h 1541"/>
                    <a:gd name="T48" fmla="*/ 1438 w 1912"/>
                    <a:gd name="T49" fmla="*/ 1271 h 1541"/>
                    <a:gd name="T50" fmla="*/ 1770 w 1912"/>
                    <a:gd name="T51" fmla="*/ 1475 h 1541"/>
                    <a:gd name="T52" fmla="*/ 1464 w 1912"/>
                    <a:gd name="T53" fmla="*/ 1516 h 1541"/>
                    <a:gd name="T54" fmla="*/ 1135 w 1912"/>
                    <a:gd name="T55" fmla="*/ 1539 h 1541"/>
                    <a:gd name="T56" fmla="*/ 786 w 1912"/>
                    <a:gd name="T57" fmla="*/ 1539 h 1541"/>
                    <a:gd name="T58" fmla="*/ 453 w 1912"/>
                    <a:gd name="T59" fmla="*/ 1516 h 1541"/>
                    <a:gd name="T60" fmla="*/ 146 w 1912"/>
                    <a:gd name="T61" fmla="*/ 1473 h 1541"/>
                    <a:gd name="T62" fmla="*/ 484 w 1912"/>
                    <a:gd name="T63" fmla="*/ 1270 h 1541"/>
                    <a:gd name="T64" fmla="*/ 531 w 1912"/>
                    <a:gd name="T65" fmla="*/ 1240 h 1541"/>
                    <a:gd name="T66" fmla="*/ 554 w 1912"/>
                    <a:gd name="T67" fmla="*/ 1198 h 1541"/>
                    <a:gd name="T68" fmla="*/ 498 w 1912"/>
                    <a:gd name="T69" fmla="*/ 1058 h 1541"/>
                    <a:gd name="T70" fmla="*/ 384 w 1912"/>
                    <a:gd name="T71" fmla="*/ 997 h 1541"/>
                    <a:gd name="T72" fmla="*/ 297 w 1912"/>
                    <a:gd name="T73" fmla="*/ 924 h 1541"/>
                    <a:gd name="T74" fmla="*/ 238 w 1912"/>
                    <a:gd name="T75" fmla="*/ 840 h 1541"/>
                    <a:gd name="T76" fmla="*/ 200 w 1912"/>
                    <a:gd name="T77" fmla="*/ 748 h 1541"/>
                    <a:gd name="T78" fmla="*/ 148 w 1912"/>
                    <a:gd name="T79" fmla="*/ 688 h 1541"/>
                    <a:gd name="T80" fmla="*/ 87 w 1912"/>
                    <a:gd name="T81" fmla="*/ 648 h 1541"/>
                    <a:gd name="T82" fmla="*/ 63 w 1912"/>
                    <a:gd name="T83" fmla="*/ 592 h 1541"/>
                    <a:gd name="T84" fmla="*/ 87 w 1912"/>
                    <a:gd name="T85" fmla="*/ 495 h 1541"/>
                    <a:gd name="T86" fmla="*/ 125 w 1912"/>
                    <a:gd name="T87" fmla="*/ 439 h 1541"/>
                    <a:gd name="T88" fmla="*/ 193 w 1912"/>
                    <a:gd name="T89" fmla="*/ 397 h 1541"/>
                    <a:gd name="T90" fmla="*/ 264 w 1912"/>
                    <a:gd name="T91" fmla="*/ 323 h 1541"/>
                    <a:gd name="T92" fmla="*/ 346 w 1912"/>
                    <a:gd name="T93" fmla="*/ 219 h 1541"/>
                    <a:gd name="T94" fmla="*/ 391 w 1912"/>
                    <a:gd name="T95" fmla="*/ 175 h 1541"/>
                    <a:gd name="T96" fmla="*/ 418 w 1912"/>
                    <a:gd name="T97" fmla="*/ 149 h 1541"/>
                    <a:gd name="T98" fmla="*/ 432 w 1912"/>
                    <a:gd name="T99" fmla="*/ 125 h 1541"/>
                    <a:gd name="T100" fmla="*/ 432 w 1912"/>
                    <a:gd name="T101" fmla="*/ 90 h 1541"/>
                    <a:gd name="T102" fmla="*/ 425 w 1912"/>
                    <a:gd name="T103" fmla="*/ 36 h 1541"/>
                    <a:gd name="T104" fmla="*/ 429 w 1912"/>
                    <a:gd name="T105" fmla="*/ 5 h 1541"/>
                    <a:gd name="T106" fmla="*/ 450 w 1912"/>
                    <a:gd name="T107" fmla="*/ 0 h 1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12" h="1541">
                      <a:moveTo>
                        <a:pt x="450" y="0"/>
                      </a:moveTo>
                      <a:lnTo>
                        <a:pt x="458" y="3"/>
                      </a:lnTo>
                      <a:lnTo>
                        <a:pt x="484" y="19"/>
                      </a:lnTo>
                      <a:lnTo>
                        <a:pt x="516" y="34"/>
                      </a:lnTo>
                      <a:lnTo>
                        <a:pt x="554" y="50"/>
                      </a:lnTo>
                      <a:lnTo>
                        <a:pt x="618" y="69"/>
                      </a:lnTo>
                      <a:lnTo>
                        <a:pt x="686" y="83"/>
                      </a:lnTo>
                      <a:lnTo>
                        <a:pt x="758" y="92"/>
                      </a:lnTo>
                      <a:lnTo>
                        <a:pt x="833" y="95"/>
                      </a:lnTo>
                      <a:lnTo>
                        <a:pt x="909" y="93"/>
                      </a:lnTo>
                      <a:lnTo>
                        <a:pt x="961" y="93"/>
                      </a:lnTo>
                      <a:lnTo>
                        <a:pt x="1053" y="95"/>
                      </a:lnTo>
                      <a:lnTo>
                        <a:pt x="1140" y="99"/>
                      </a:lnTo>
                      <a:lnTo>
                        <a:pt x="1220" y="107"/>
                      </a:lnTo>
                      <a:lnTo>
                        <a:pt x="1296" y="121"/>
                      </a:lnTo>
                      <a:lnTo>
                        <a:pt x="1366" y="137"/>
                      </a:lnTo>
                      <a:lnTo>
                        <a:pt x="1430" y="158"/>
                      </a:lnTo>
                      <a:lnTo>
                        <a:pt x="1489" y="182"/>
                      </a:lnTo>
                      <a:lnTo>
                        <a:pt x="1541" y="213"/>
                      </a:lnTo>
                      <a:lnTo>
                        <a:pt x="1588" y="246"/>
                      </a:lnTo>
                      <a:lnTo>
                        <a:pt x="1628" y="286"/>
                      </a:lnTo>
                      <a:lnTo>
                        <a:pt x="1662" y="331"/>
                      </a:lnTo>
                      <a:lnTo>
                        <a:pt x="1690" y="382"/>
                      </a:lnTo>
                      <a:lnTo>
                        <a:pt x="1732" y="396"/>
                      </a:lnTo>
                      <a:lnTo>
                        <a:pt x="1768" y="417"/>
                      </a:lnTo>
                      <a:lnTo>
                        <a:pt x="1799" y="439"/>
                      </a:lnTo>
                      <a:lnTo>
                        <a:pt x="1824" y="465"/>
                      </a:lnTo>
                      <a:lnTo>
                        <a:pt x="1837" y="493"/>
                      </a:lnTo>
                      <a:lnTo>
                        <a:pt x="1858" y="561"/>
                      </a:lnTo>
                      <a:lnTo>
                        <a:pt x="1862" y="592"/>
                      </a:lnTo>
                      <a:lnTo>
                        <a:pt x="1855" y="622"/>
                      </a:lnTo>
                      <a:lnTo>
                        <a:pt x="1837" y="648"/>
                      </a:lnTo>
                      <a:lnTo>
                        <a:pt x="1811" y="670"/>
                      </a:lnTo>
                      <a:lnTo>
                        <a:pt x="1777" y="688"/>
                      </a:lnTo>
                      <a:lnTo>
                        <a:pt x="1735" y="700"/>
                      </a:lnTo>
                      <a:lnTo>
                        <a:pt x="1725" y="748"/>
                      </a:lnTo>
                      <a:lnTo>
                        <a:pt x="1709" y="795"/>
                      </a:lnTo>
                      <a:lnTo>
                        <a:pt x="1688" y="840"/>
                      </a:lnTo>
                      <a:lnTo>
                        <a:pt x="1661" y="882"/>
                      </a:lnTo>
                      <a:lnTo>
                        <a:pt x="1628" y="924"/>
                      </a:lnTo>
                      <a:lnTo>
                        <a:pt x="1588" y="962"/>
                      </a:lnTo>
                      <a:lnTo>
                        <a:pt x="1541" y="997"/>
                      </a:lnTo>
                      <a:lnTo>
                        <a:pt x="1487" y="1030"/>
                      </a:lnTo>
                      <a:lnTo>
                        <a:pt x="1426" y="1058"/>
                      </a:lnTo>
                      <a:lnTo>
                        <a:pt x="1359" y="1084"/>
                      </a:lnTo>
                      <a:lnTo>
                        <a:pt x="1371" y="1198"/>
                      </a:lnTo>
                      <a:lnTo>
                        <a:pt x="1378" y="1221"/>
                      </a:lnTo>
                      <a:lnTo>
                        <a:pt x="1392" y="1240"/>
                      </a:lnTo>
                      <a:lnTo>
                        <a:pt x="1412" y="1257"/>
                      </a:lnTo>
                      <a:lnTo>
                        <a:pt x="1438" y="1271"/>
                      </a:lnTo>
                      <a:lnTo>
                        <a:pt x="1912" y="1449"/>
                      </a:lnTo>
                      <a:lnTo>
                        <a:pt x="1770" y="1475"/>
                      </a:lnTo>
                      <a:lnTo>
                        <a:pt x="1619" y="1497"/>
                      </a:lnTo>
                      <a:lnTo>
                        <a:pt x="1464" y="1516"/>
                      </a:lnTo>
                      <a:lnTo>
                        <a:pt x="1303" y="1530"/>
                      </a:lnTo>
                      <a:lnTo>
                        <a:pt x="1135" y="1539"/>
                      </a:lnTo>
                      <a:lnTo>
                        <a:pt x="961" y="1541"/>
                      </a:lnTo>
                      <a:lnTo>
                        <a:pt x="786" y="1539"/>
                      </a:lnTo>
                      <a:lnTo>
                        <a:pt x="618" y="1530"/>
                      </a:lnTo>
                      <a:lnTo>
                        <a:pt x="453" y="1516"/>
                      </a:lnTo>
                      <a:lnTo>
                        <a:pt x="297" y="1497"/>
                      </a:lnTo>
                      <a:lnTo>
                        <a:pt x="146" y="1473"/>
                      </a:lnTo>
                      <a:lnTo>
                        <a:pt x="0" y="1445"/>
                      </a:lnTo>
                      <a:lnTo>
                        <a:pt x="484" y="1270"/>
                      </a:lnTo>
                      <a:lnTo>
                        <a:pt x="512" y="1257"/>
                      </a:lnTo>
                      <a:lnTo>
                        <a:pt x="531" y="1240"/>
                      </a:lnTo>
                      <a:lnTo>
                        <a:pt x="547" y="1219"/>
                      </a:lnTo>
                      <a:lnTo>
                        <a:pt x="554" y="1198"/>
                      </a:lnTo>
                      <a:lnTo>
                        <a:pt x="566" y="1084"/>
                      </a:lnTo>
                      <a:lnTo>
                        <a:pt x="498" y="1058"/>
                      </a:lnTo>
                      <a:lnTo>
                        <a:pt x="438" y="1030"/>
                      </a:lnTo>
                      <a:lnTo>
                        <a:pt x="384" y="997"/>
                      </a:lnTo>
                      <a:lnTo>
                        <a:pt x="337" y="962"/>
                      </a:lnTo>
                      <a:lnTo>
                        <a:pt x="297" y="924"/>
                      </a:lnTo>
                      <a:lnTo>
                        <a:pt x="264" y="882"/>
                      </a:lnTo>
                      <a:lnTo>
                        <a:pt x="238" y="840"/>
                      </a:lnTo>
                      <a:lnTo>
                        <a:pt x="215" y="795"/>
                      </a:lnTo>
                      <a:lnTo>
                        <a:pt x="200" y="748"/>
                      </a:lnTo>
                      <a:lnTo>
                        <a:pt x="189" y="700"/>
                      </a:lnTo>
                      <a:lnTo>
                        <a:pt x="148" y="688"/>
                      </a:lnTo>
                      <a:lnTo>
                        <a:pt x="113" y="670"/>
                      </a:lnTo>
                      <a:lnTo>
                        <a:pt x="87" y="648"/>
                      </a:lnTo>
                      <a:lnTo>
                        <a:pt x="70" y="622"/>
                      </a:lnTo>
                      <a:lnTo>
                        <a:pt x="63" y="592"/>
                      </a:lnTo>
                      <a:lnTo>
                        <a:pt x="66" y="563"/>
                      </a:lnTo>
                      <a:lnTo>
                        <a:pt x="87" y="495"/>
                      </a:lnTo>
                      <a:lnTo>
                        <a:pt x="101" y="465"/>
                      </a:lnTo>
                      <a:lnTo>
                        <a:pt x="125" y="439"/>
                      </a:lnTo>
                      <a:lnTo>
                        <a:pt x="156" y="417"/>
                      </a:lnTo>
                      <a:lnTo>
                        <a:pt x="193" y="397"/>
                      </a:lnTo>
                      <a:lnTo>
                        <a:pt x="235" y="382"/>
                      </a:lnTo>
                      <a:lnTo>
                        <a:pt x="264" y="323"/>
                      </a:lnTo>
                      <a:lnTo>
                        <a:pt x="302" y="269"/>
                      </a:lnTo>
                      <a:lnTo>
                        <a:pt x="346" y="219"/>
                      </a:lnTo>
                      <a:lnTo>
                        <a:pt x="370" y="194"/>
                      </a:lnTo>
                      <a:lnTo>
                        <a:pt x="391" y="175"/>
                      </a:lnTo>
                      <a:lnTo>
                        <a:pt x="406" y="161"/>
                      </a:lnTo>
                      <a:lnTo>
                        <a:pt x="418" y="149"/>
                      </a:lnTo>
                      <a:lnTo>
                        <a:pt x="427" y="137"/>
                      </a:lnTo>
                      <a:lnTo>
                        <a:pt x="432" y="125"/>
                      </a:lnTo>
                      <a:lnTo>
                        <a:pt x="434" y="109"/>
                      </a:lnTo>
                      <a:lnTo>
                        <a:pt x="432" y="90"/>
                      </a:lnTo>
                      <a:lnTo>
                        <a:pt x="431" y="66"/>
                      </a:lnTo>
                      <a:lnTo>
                        <a:pt x="425" y="36"/>
                      </a:lnTo>
                      <a:lnTo>
                        <a:pt x="425" y="10"/>
                      </a:lnTo>
                      <a:lnTo>
                        <a:pt x="429" y="5"/>
                      </a:lnTo>
                      <a:lnTo>
                        <a:pt x="438" y="1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1537710" y="4001511"/>
              <a:ext cx="1047075" cy="834285"/>
              <a:chOff x="7115175" y="-812800"/>
              <a:chExt cx="6561138" cy="52277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7115175" y="-812800"/>
                <a:ext cx="3281363" cy="2554288"/>
              </a:xfrm>
              <a:custGeom>
                <a:avLst/>
                <a:gdLst>
                  <a:gd name="T0" fmla="*/ 0 w 2067"/>
                  <a:gd name="T1" fmla="*/ 0 h 1609"/>
                  <a:gd name="T2" fmla="*/ 460 w 2067"/>
                  <a:gd name="T3" fmla="*/ 0 h 1609"/>
                  <a:gd name="T4" fmla="*/ 590 w 2067"/>
                  <a:gd name="T5" fmla="*/ 5 h 1609"/>
                  <a:gd name="T6" fmla="*/ 720 w 2067"/>
                  <a:gd name="T7" fmla="*/ 21 h 1609"/>
                  <a:gd name="T8" fmla="*/ 845 w 2067"/>
                  <a:gd name="T9" fmla="*/ 47 h 1609"/>
                  <a:gd name="T10" fmla="*/ 967 w 2067"/>
                  <a:gd name="T11" fmla="*/ 81 h 1609"/>
                  <a:gd name="T12" fmla="*/ 1084 w 2067"/>
                  <a:gd name="T13" fmla="*/ 126 h 1609"/>
                  <a:gd name="T14" fmla="*/ 1198 w 2067"/>
                  <a:gd name="T15" fmla="*/ 179 h 1609"/>
                  <a:gd name="T16" fmla="*/ 1305 w 2067"/>
                  <a:gd name="T17" fmla="*/ 241 h 1609"/>
                  <a:gd name="T18" fmla="*/ 1408 w 2067"/>
                  <a:gd name="T19" fmla="*/ 310 h 1609"/>
                  <a:gd name="T20" fmla="*/ 1504 w 2067"/>
                  <a:gd name="T21" fmla="*/ 387 h 1609"/>
                  <a:gd name="T22" fmla="*/ 1595 w 2067"/>
                  <a:gd name="T23" fmla="*/ 471 h 1609"/>
                  <a:gd name="T24" fmla="*/ 1680 w 2067"/>
                  <a:gd name="T25" fmla="*/ 561 h 1609"/>
                  <a:gd name="T26" fmla="*/ 1756 w 2067"/>
                  <a:gd name="T27" fmla="*/ 659 h 1609"/>
                  <a:gd name="T28" fmla="*/ 1825 w 2067"/>
                  <a:gd name="T29" fmla="*/ 761 h 1609"/>
                  <a:gd name="T30" fmla="*/ 1886 w 2067"/>
                  <a:gd name="T31" fmla="*/ 870 h 1609"/>
                  <a:gd name="T32" fmla="*/ 1941 w 2067"/>
                  <a:gd name="T33" fmla="*/ 982 h 1609"/>
                  <a:gd name="T34" fmla="*/ 1984 w 2067"/>
                  <a:gd name="T35" fmla="*/ 1100 h 1609"/>
                  <a:gd name="T36" fmla="*/ 2020 w 2067"/>
                  <a:gd name="T37" fmla="*/ 1223 h 1609"/>
                  <a:gd name="T38" fmla="*/ 2046 w 2067"/>
                  <a:gd name="T39" fmla="*/ 1348 h 1609"/>
                  <a:gd name="T40" fmla="*/ 2062 w 2067"/>
                  <a:gd name="T41" fmla="*/ 1477 h 1609"/>
                  <a:gd name="T42" fmla="*/ 2067 w 2067"/>
                  <a:gd name="T43" fmla="*/ 1609 h 1609"/>
                  <a:gd name="T44" fmla="*/ 1607 w 2067"/>
                  <a:gd name="T45" fmla="*/ 1609 h 1609"/>
                  <a:gd name="T46" fmla="*/ 1475 w 2067"/>
                  <a:gd name="T47" fmla="*/ 1604 h 1609"/>
                  <a:gd name="T48" fmla="*/ 1347 w 2067"/>
                  <a:gd name="T49" fmla="*/ 1587 h 1609"/>
                  <a:gd name="T50" fmla="*/ 1220 w 2067"/>
                  <a:gd name="T51" fmla="*/ 1562 h 1609"/>
                  <a:gd name="T52" fmla="*/ 1099 w 2067"/>
                  <a:gd name="T53" fmla="*/ 1527 h 1609"/>
                  <a:gd name="T54" fmla="*/ 981 w 2067"/>
                  <a:gd name="T55" fmla="*/ 1482 h 1609"/>
                  <a:gd name="T56" fmla="*/ 869 w 2067"/>
                  <a:gd name="T57" fmla="*/ 1430 h 1609"/>
                  <a:gd name="T58" fmla="*/ 760 w 2067"/>
                  <a:gd name="T59" fmla="*/ 1368 h 1609"/>
                  <a:gd name="T60" fmla="*/ 657 w 2067"/>
                  <a:gd name="T61" fmla="*/ 1299 h 1609"/>
                  <a:gd name="T62" fmla="*/ 561 w 2067"/>
                  <a:gd name="T63" fmla="*/ 1221 h 1609"/>
                  <a:gd name="T64" fmla="*/ 471 w 2067"/>
                  <a:gd name="T65" fmla="*/ 1138 h 1609"/>
                  <a:gd name="T66" fmla="*/ 387 w 2067"/>
                  <a:gd name="T67" fmla="*/ 1047 h 1609"/>
                  <a:gd name="T68" fmla="*/ 309 w 2067"/>
                  <a:gd name="T69" fmla="*/ 949 h 1609"/>
                  <a:gd name="T70" fmla="*/ 241 w 2067"/>
                  <a:gd name="T71" fmla="*/ 848 h 1609"/>
                  <a:gd name="T72" fmla="*/ 179 w 2067"/>
                  <a:gd name="T73" fmla="*/ 739 h 1609"/>
                  <a:gd name="T74" fmla="*/ 127 w 2067"/>
                  <a:gd name="T75" fmla="*/ 627 h 1609"/>
                  <a:gd name="T76" fmla="*/ 81 w 2067"/>
                  <a:gd name="T77" fmla="*/ 509 h 1609"/>
                  <a:gd name="T78" fmla="*/ 47 w 2067"/>
                  <a:gd name="T79" fmla="*/ 386 h 1609"/>
                  <a:gd name="T80" fmla="*/ 22 w 2067"/>
                  <a:gd name="T81" fmla="*/ 261 h 1609"/>
                  <a:gd name="T82" fmla="*/ 5 w 2067"/>
                  <a:gd name="T83" fmla="*/ 132 h 1609"/>
                  <a:gd name="T84" fmla="*/ 0 w 2067"/>
                  <a:gd name="T85" fmla="*/ 0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67" h="1609">
                    <a:moveTo>
                      <a:pt x="0" y="0"/>
                    </a:moveTo>
                    <a:lnTo>
                      <a:pt x="460" y="0"/>
                    </a:lnTo>
                    <a:lnTo>
                      <a:pt x="590" y="5"/>
                    </a:lnTo>
                    <a:lnTo>
                      <a:pt x="720" y="21"/>
                    </a:lnTo>
                    <a:lnTo>
                      <a:pt x="845" y="47"/>
                    </a:lnTo>
                    <a:lnTo>
                      <a:pt x="967" y="81"/>
                    </a:lnTo>
                    <a:lnTo>
                      <a:pt x="1084" y="126"/>
                    </a:lnTo>
                    <a:lnTo>
                      <a:pt x="1198" y="179"/>
                    </a:lnTo>
                    <a:lnTo>
                      <a:pt x="1305" y="241"/>
                    </a:lnTo>
                    <a:lnTo>
                      <a:pt x="1408" y="310"/>
                    </a:lnTo>
                    <a:lnTo>
                      <a:pt x="1504" y="387"/>
                    </a:lnTo>
                    <a:lnTo>
                      <a:pt x="1595" y="471"/>
                    </a:lnTo>
                    <a:lnTo>
                      <a:pt x="1680" y="561"/>
                    </a:lnTo>
                    <a:lnTo>
                      <a:pt x="1756" y="659"/>
                    </a:lnTo>
                    <a:lnTo>
                      <a:pt x="1825" y="761"/>
                    </a:lnTo>
                    <a:lnTo>
                      <a:pt x="1886" y="870"/>
                    </a:lnTo>
                    <a:lnTo>
                      <a:pt x="1941" y="982"/>
                    </a:lnTo>
                    <a:lnTo>
                      <a:pt x="1984" y="1100"/>
                    </a:lnTo>
                    <a:lnTo>
                      <a:pt x="2020" y="1223"/>
                    </a:lnTo>
                    <a:lnTo>
                      <a:pt x="2046" y="1348"/>
                    </a:lnTo>
                    <a:lnTo>
                      <a:pt x="2062" y="1477"/>
                    </a:lnTo>
                    <a:lnTo>
                      <a:pt x="2067" y="1609"/>
                    </a:lnTo>
                    <a:lnTo>
                      <a:pt x="1607" y="1609"/>
                    </a:lnTo>
                    <a:lnTo>
                      <a:pt x="1475" y="1604"/>
                    </a:lnTo>
                    <a:lnTo>
                      <a:pt x="1347" y="1587"/>
                    </a:lnTo>
                    <a:lnTo>
                      <a:pt x="1220" y="1562"/>
                    </a:lnTo>
                    <a:lnTo>
                      <a:pt x="1099" y="1527"/>
                    </a:lnTo>
                    <a:lnTo>
                      <a:pt x="981" y="1482"/>
                    </a:lnTo>
                    <a:lnTo>
                      <a:pt x="869" y="1430"/>
                    </a:lnTo>
                    <a:lnTo>
                      <a:pt x="760" y="1368"/>
                    </a:lnTo>
                    <a:lnTo>
                      <a:pt x="657" y="1299"/>
                    </a:lnTo>
                    <a:lnTo>
                      <a:pt x="561" y="1221"/>
                    </a:lnTo>
                    <a:lnTo>
                      <a:pt x="471" y="1138"/>
                    </a:lnTo>
                    <a:lnTo>
                      <a:pt x="387" y="1047"/>
                    </a:lnTo>
                    <a:lnTo>
                      <a:pt x="309" y="949"/>
                    </a:lnTo>
                    <a:lnTo>
                      <a:pt x="241" y="848"/>
                    </a:lnTo>
                    <a:lnTo>
                      <a:pt x="179" y="739"/>
                    </a:lnTo>
                    <a:lnTo>
                      <a:pt x="127" y="627"/>
                    </a:lnTo>
                    <a:lnTo>
                      <a:pt x="81" y="509"/>
                    </a:lnTo>
                    <a:lnTo>
                      <a:pt x="47" y="386"/>
                    </a:lnTo>
                    <a:lnTo>
                      <a:pt x="22" y="261"/>
                    </a:lnTo>
                    <a:lnTo>
                      <a:pt x="5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E3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0031414" y="1528764"/>
                <a:ext cx="727075" cy="2886199"/>
              </a:xfrm>
              <a:prstGeom prst="rect">
                <a:avLst/>
              </a:prstGeom>
              <a:solidFill>
                <a:srgbClr val="50BA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0396538" y="-812800"/>
                <a:ext cx="3279775" cy="2554288"/>
              </a:xfrm>
              <a:custGeom>
                <a:avLst/>
                <a:gdLst>
                  <a:gd name="T0" fmla="*/ 1606 w 2066"/>
                  <a:gd name="T1" fmla="*/ 0 h 1609"/>
                  <a:gd name="T2" fmla="*/ 2066 w 2066"/>
                  <a:gd name="T3" fmla="*/ 0 h 1609"/>
                  <a:gd name="T4" fmla="*/ 2060 w 2066"/>
                  <a:gd name="T5" fmla="*/ 132 h 1609"/>
                  <a:gd name="T6" fmla="*/ 2046 w 2066"/>
                  <a:gd name="T7" fmla="*/ 261 h 1609"/>
                  <a:gd name="T8" fmla="*/ 2019 w 2066"/>
                  <a:gd name="T9" fmla="*/ 386 h 1609"/>
                  <a:gd name="T10" fmla="*/ 1984 w 2066"/>
                  <a:gd name="T11" fmla="*/ 509 h 1609"/>
                  <a:gd name="T12" fmla="*/ 1939 w 2066"/>
                  <a:gd name="T13" fmla="*/ 627 h 1609"/>
                  <a:gd name="T14" fmla="*/ 1887 w 2066"/>
                  <a:gd name="T15" fmla="*/ 739 h 1609"/>
                  <a:gd name="T16" fmla="*/ 1825 w 2066"/>
                  <a:gd name="T17" fmla="*/ 848 h 1609"/>
                  <a:gd name="T18" fmla="*/ 1756 w 2066"/>
                  <a:gd name="T19" fmla="*/ 949 h 1609"/>
                  <a:gd name="T20" fmla="*/ 1678 w 2066"/>
                  <a:gd name="T21" fmla="*/ 1047 h 1609"/>
                  <a:gd name="T22" fmla="*/ 1595 w 2066"/>
                  <a:gd name="T23" fmla="*/ 1138 h 1609"/>
                  <a:gd name="T24" fmla="*/ 1505 w 2066"/>
                  <a:gd name="T25" fmla="*/ 1221 h 1609"/>
                  <a:gd name="T26" fmla="*/ 1409 w 2066"/>
                  <a:gd name="T27" fmla="*/ 1299 h 1609"/>
                  <a:gd name="T28" fmla="*/ 1306 w 2066"/>
                  <a:gd name="T29" fmla="*/ 1368 h 1609"/>
                  <a:gd name="T30" fmla="*/ 1197 w 2066"/>
                  <a:gd name="T31" fmla="*/ 1430 h 1609"/>
                  <a:gd name="T32" fmla="*/ 1085 w 2066"/>
                  <a:gd name="T33" fmla="*/ 1482 h 1609"/>
                  <a:gd name="T34" fmla="*/ 967 w 2066"/>
                  <a:gd name="T35" fmla="*/ 1527 h 1609"/>
                  <a:gd name="T36" fmla="*/ 846 w 2066"/>
                  <a:gd name="T37" fmla="*/ 1562 h 1609"/>
                  <a:gd name="T38" fmla="*/ 719 w 2066"/>
                  <a:gd name="T39" fmla="*/ 1587 h 1609"/>
                  <a:gd name="T40" fmla="*/ 590 w 2066"/>
                  <a:gd name="T41" fmla="*/ 1604 h 1609"/>
                  <a:gd name="T42" fmla="*/ 458 w 2066"/>
                  <a:gd name="T43" fmla="*/ 1609 h 1609"/>
                  <a:gd name="T44" fmla="*/ 0 w 2066"/>
                  <a:gd name="T45" fmla="*/ 1609 h 1609"/>
                  <a:gd name="T46" fmla="*/ 4 w 2066"/>
                  <a:gd name="T47" fmla="*/ 1477 h 1609"/>
                  <a:gd name="T48" fmla="*/ 20 w 2066"/>
                  <a:gd name="T49" fmla="*/ 1348 h 1609"/>
                  <a:gd name="T50" fmla="*/ 46 w 2066"/>
                  <a:gd name="T51" fmla="*/ 1223 h 1609"/>
                  <a:gd name="T52" fmla="*/ 82 w 2066"/>
                  <a:gd name="T53" fmla="*/ 1100 h 1609"/>
                  <a:gd name="T54" fmla="*/ 125 w 2066"/>
                  <a:gd name="T55" fmla="*/ 982 h 1609"/>
                  <a:gd name="T56" fmla="*/ 180 w 2066"/>
                  <a:gd name="T57" fmla="*/ 870 h 1609"/>
                  <a:gd name="T58" fmla="*/ 241 w 2066"/>
                  <a:gd name="T59" fmla="*/ 761 h 1609"/>
                  <a:gd name="T60" fmla="*/ 310 w 2066"/>
                  <a:gd name="T61" fmla="*/ 659 h 1609"/>
                  <a:gd name="T62" fmla="*/ 386 w 2066"/>
                  <a:gd name="T63" fmla="*/ 561 h 1609"/>
                  <a:gd name="T64" fmla="*/ 471 w 2066"/>
                  <a:gd name="T65" fmla="*/ 471 h 1609"/>
                  <a:gd name="T66" fmla="*/ 561 w 2066"/>
                  <a:gd name="T67" fmla="*/ 387 h 1609"/>
                  <a:gd name="T68" fmla="*/ 657 w 2066"/>
                  <a:gd name="T69" fmla="*/ 310 h 1609"/>
                  <a:gd name="T70" fmla="*/ 761 w 2066"/>
                  <a:gd name="T71" fmla="*/ 241 h 1609"/>
                  <a:gd name="T72" fmla="*/ 867 w 2066"/>
                  <a:gd name="T73" fmla="*/ 179 h 1609"/>
                  <a:gd name="T74" fmla="*/ 981 w 2066"/>
                  <a:gd name="T75" fmla="*/ 126 h 1609"/>
                  <a:gd name="T76" fmla="*/ 1099 w 2066"/>
                  <a:gd name="T77" fmla="*/ 81 h 1609"/>
                  <a:gd name="T78" fmla="*/ 1220 w 2066"/>
                  <a:gd name="T79" fmla="*/ 47 h 1609"/>
                  <a:gd name="T80" fmla="*/ 1345 w 2066"/>
                  <a:gd name="T81" fmla="*/ 21 h 1609"/>
                  <a:gd name="T82" fmla="*/ 1476 w 2066"/>
                  <a:gd name="T83" fmla="*/ 5 h 1609"/>
                  <a:gd name="T84" fmla="*/ 1606 w 2066"/>
                  <a:gd name="T85" fmla="*/ 0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66" h="1609">
                    <a:moveTo>
                      <a:pt x="1606" y="0"/>
                    </a:moveTo>
                    <a:lnTo>
                      <a:pt x="2066" y="0"/>
                    </a:lnTo>
                    <a:lnTo>
                      <a:pt x="2060" y="132"/>
                    </a:lnTo>
                    <a:lnTo>
                      <a:pt x="2046" y="261"/>
                    </a:lnTo>
                    <a:lnTo>
                      <a:pt x="2019" y="386"/>
                    </a:lnTo>
                    <a:lnTo>
                      <a:pt x="1984" y="509"/>
                    </a:lnTo>
                    <a:lnTo>
                      <a:pt x="1939" y="627"/>
                    </a:lnTo>
                    <a:lnTo>
                      <a:pt x="1887" y="739"/>
                    </a:lnTo>
                    <a:lnTo>
                      <a:pt x="1825" y="848"/>
                    </a:lnTo>
                    <a:lnTo>
                      <a:pt x="1756" y="949"/>
                    </a:lnTo>
                    <a:lnTo>
                      <a:pt x="1678" y="1047"/>
                    </a:lnTo>
                    <a:lnTo>
                      <a:pt x="1595" y="1138"/>
                    </a:lnTo>
                    <a:lnTo>
                      <a:pt x="1505" y="1221"/>
                    </a:lnTo>
                    <a:lnTo>
                      <a:pt x="1409" y="1299"/>
                    </a:lnTo>
                    <a:lnTo>
                      <a:pt x="1306" y="1368"/>
                    </a:lnTo>
                    <a:lnTo>
                      <a:pt x="1197" y="1430"/>
                    </a:lnTo>
                    <a:lnTo>
                      <a:pt x="1085" y="1482"/>
                    </a:lnTo>
                    <a:lnTo>
                      <a:pt x="967" y="1527"/>
                    </a:lnTo>
                    <a:lnTo>
                      <a:pt x="846" y="1562"/>
                    </a:lnTo>
                    <a:lnTo>
                      <a:pt x="719" y="1587"/>
                    </a:lnTo>
                    <a:lnTo>
                      <a:pt x="590" y="1604"/>
                    </a:lnTo>
                    <a:lnTo>
                      <a:pt x="458" y="1609"/>
                    </a:lnTo>
                    <a:lnTo>
                      <a:pt x="0" y="1609"/>
                    </a:lnTo>
                    <a:lnTo>
                      <a:pt x="4" y="1477"/>
                    </a:lnTo>
                    <a:lnTo>
                      <a:pt x="20" y="1348"/>
                    </a:lnTo>
                    <a:lnTo>
                      <a:pt x="46" y="1223"/>
                    </a:lnTo>
                    <a:lnTo>
                      <a:pt x="82" y="1100"/>
                    </a:lnTo>
                    <a:lnTo>
                      <a:pt x="125" y="982"/>
                    </a:lnTo>
                    <a:lnTo>
                      <a:pt x="180" y="870"/>
                    </a:lnTo>
                    <a:lnTo>
                      <a:pt x="241" y="761"/>
                    </a:lnTo>
                    <a:lnTo>
                      <a:pt x="310" y="659"/>
                    </a:lnTo>
                    <a:lnTo>
                      <a:pt x="386" y="561"/>
                    </a:lnTo>
                    <a:lnTo>
                      <a:pt x="471" y="471"/>
                    </a:lnTo>
                    <a:lnTo>
                      <a:pt x="561" y="387"/>
                    </a:lnTo>
                    <a:lnTo>
                      <a:pt x="657" y="310"/>
                    </a:lnTo>
                    <a:lnTo>
                      <a:pt x="761" y="241"/>
                    </a:lnTo>
                    <a:lnTo>
                      <a:pt x="867" y="179"/>
                    </a:lnTo>
                    <a:lnTo>
                      <a:pt x="981" y="126"/>
                    </a:lnTo>
                    <a:lnTo>
                      <a:pt x="1099" y="81"/>
                    </a:lnTo>
                    <a:lnTo>
                      <a:pt x="1220" y="47"/>
                    </a:lnTo>
                    <a:lnTo>
                      <a:pt x="1345" y="21"/>
                    </a:lnTo>
                    <a:lnTo>
                      <a:pt x="1476" y="5"/>
                    </a:lnTo>
                    <a:lnTo>
                      <a:pt x="1606" y="0"/>
                    </a:lnTo>
                    <a:close/>
                  </a:path>
                </a:pathLst>
              </a:custGeom>
              <a:solidFill>
                <a:srgbClr val="50BA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90" name="Freeform 89"/>
            <p:cNvSpPr/>
            <p:nvPr/>
          </p:nvSpPr>
          <p:spPr>
            <a:xfrm>
              <a:off x="1856432" y="4672349"/>
              <a:ext cx="422501" cy="283434"/>
            </a:xfrm>
            <a:custGeom>
              <a:avLst/>
              <a:gdLst>
                <a:gd name="connsiteX0" fmla="*/ 0 w 447591"/>
                <a:gd name="connsiteY0" fmla="*/ 120269 h 259872"/>
                <a:gd name="connsiteX1" fmla="*/ 48861 w 447591"/>
                <a:gd name="connsiteY1" fmla="*/ 64428 h 259872"/>
                <a:gd name="connsiteX2" fmla="*/ 160544 w 447591"/>
                <a:gd name="connsiteY2" fmla="*/ 1606 h 259872"/>
                <a:gd name="connsiteX3" fmla="*/ 202425 w 447591"/>
                <a:gd name="connsiteY3" fmla="*/ 134229 h 259872"/>
                <a:gd name="connsiteX4" fmla="*/ 279206 w 447591"/>
                <a:gd name="connsiteY4" fmla="*/ 113289 h 259872"/>
                <a:gd name="connsiteX5" fmla="*/ 355988 w 447591"/>
                <a:gd name="connsiteY5" fmla="*/ 50467 h 259872"/>
                <a:gd name="connsiteX6" fmla="*/ 404849 w 447591"/>
                <a:gd name="connsiteY6" fmla="*/ 197051 h 259872"/>
                <a:gd name="connsiteX7" fmla="*/ 425789 w 447591"/>
                <a:gd name="connsiteY7" fmla="*/ 245912 h 259872"/>
                <a:gd name="connsiteX8" fmla="*/ 76782 w 447591"/>
                <a:gd name="connsiteY8" fmla="*/ 259872 h 259872"/>
                <a:gd name="connsiteX0" fmla="*/ 0 w 438447"/>
                <a:gd name="connsiteY0" fmla="*/ 253633 h 260648"/>
                <a:gd name="connsiteX1" fmla="*/ 39717 w 438447"/>
                <a:gd name="connsiteY1" fmla="*/ 65204 h 260648"/>
                <a:gd name="connsiteX2" fmla="*/ 151400 w 438447"/>
                <a:gd name="connsiteY2" fmla="*/ 2382 h 260648"/>
                <a:gd name="connsiteX3" fmla="*/ 193281 w 438447"/>
                <a:gd name="connsiteY3" fmla="*/ 135005 h 260648"/>
                <a:gd name="connsiteX4" fmla="*/ 270062 w 438447"/>
                <a:gd name="connsiteY4" fmla="*/ 114065 h 260648"/>
                <a:gd name="connsiteX5" fmla="*/ 346844 w 438447"/>
                <a:gd name="connsiteY5" fmla="*/ 51243 h 260648"/>
                <a:gd name="connsiteX6" fmla="*/ 395705 w 438447"/>
                <a:gd name="connsiteY6" fmla="*/ 197827 h 260648"/>
                <a:gd name="connsiteX7" fmla="*/ 416645 w 438447"/>
                <a:gd name="connsiteY7" fmla="*/ 246688 h 260648"/>
                <a:gd name="connsiteX8" fmla="*/ 67638 w 438447"/>
                <a:gd name="connsiteY8" fmla="*/ 260648 h 260648"/>
                <a:gd name="connsiteX0" fmla="*/ 0 w 438447"/>
                <a:gd name="connsiteY0" fmla="*/ 253633 h 260648"/>
                <a:gd name="connsiteX1" fmla="*/ 39717 w 438447"/>
                <a:gd name="connsiteY1" fmla="*/ 65204 h 260648"/>
                <a:gd name="connsiteX2" fmla="*/ 151400 w 438447"/>
                <a:gd name="connsiteY2" fmla="*/ 2382 h 260648"/>
                <a:gd name="connsiteX3" fmla="*/ 193281 w 438447"/>
                <a:gd name="connsiteY3" fmla="*/ 135005 h 260648"/>
                <a:gd name="connsiteX4" fmla="*/ 270062 w 438447"/>
                <a:gd name="connsiteY4" fmla="*/ 114065 h 260648"/>
                <a:gd name="connsiteX5" fmla="*/ 346844 w 438447"/>
                <a:gd name="connsiteY5" fmla="*/ 51243 h 260648"/>
                <a:gd name="connsiteX6" fmla="*/ 395705 w 438447"/>
                <a:gd name="connsiteY6" fmla="*/ 197827 h 260648"/>
                <a:gd name="connsiteX7" fmla="*/ 416645 w 438447"/>
                <a:gd name="connsiteY7" fmla="*/ 246688 h 260648"/>
                <a:gd name="connsiteX8" fmla="*/ 67638 w 438447"/>
                <a:gd name="connsiteY8" fmla="*/ 260648 h 260648"/>
                <a:gd name="connsiteX9" fmla="*/ 0 w 438447"/>
                <a:gd name="connsiteY9" fmla="*/ 253633 h 260648"/>
                <a:gd name="connsiteX0" fmla="*/ 0 w 490816"/>
                <a:gd name="connsiteY0" fmla="*/ 253633 h 261575"/>
                <a:gd name="connsiteX1" fmla="*/ 39717 w 490816"/>
                <a:gd name="connsiteY1" fmla="*/ 65204 h 261575"/>
                <a:gd name="connsiteX2" fmla="*/ 151400 w 490816"/>
                <a:gd name="connsiteY2" fmla="*/ 2382 h 261575"/>
                <a:gd name="connsiteX3" fmla="*/ 193281 w 490816"/>
                <a:gd name="connsiteY3" fmla="*/ 135005 h 261575"/>
                <a:gd name="connsiteX4" fmla="*/ 270062 w 490816"/>
                <a:gd name="connsiteY4" fmla="*/ 114065 h 261575"/>
                <a:gd name="connsiteX5" fmla="*/ 346844 w 490816"/>
                <a:gd name="connsiteY5" fmla="*/ 51243 h 261575"/>
                <a:gd name="connsiteX6" fmla="*/ 395705 w 490816"/>
                <a:gd name="connsiteY6" fmla="*/ 197827 h 261575"/>
                <a:gd name="connsiteX7" fmla="*/ 476081 w 490816"/>
                <a:gd name="connsiteY7" fmla="*/ 255832 h 261575"/>
                <a:gd name="connsiteX8" fmla="*/ 67638 w 490816"/>
                <a:gd name="connsiteY8" fmla="*/ 260648 h 261575"/>
                <a:gd name="connsiteX9" fmla="*/ 0 w 490816"/>
                <a:gd name="connsiteY9" fmla="*/ 253633 h 261575"/>
                <a:gd name="connsiteX0" fmla="*/ 0 w 490816"/>
                <a:gd name="connsiteY0" fmla="*/ 251543 h 259485"/>
                <a:gd name="connsiteX1" fmla="*/ 39717 w 490816"/>
                <a:gd name="connsiteY1" fmla="*/ 63114 h 259485"/>
                <a:gd name="connsiteX2" fmla="*/ 151400 w 490816"/>
                <a:gd name="connsiteY2" fmla="*/ 292 h 259485"/>
                <a:gd name="connsiteX3" fmla="*/ 216141 w 490816"/>
                <a:gd name="connsiteY3" fmla="*/ 82623 h 259485"/>
                <a:gd name="connsiteX4" fmla="*/ 270062 w 490816"/>
                <a:gd name="connsiteY4" fmla="*/ 111975 h 259485"/>
                <a:gd name="connsiteX5" fmla="*/ 346844 w 490816"/>
                <a:gd name="connsiteY5" fmla="*/ 49153 h 259485"/>
                <a:gd name="connsiteX6" fmla="*/ 395705 w 490816"/>
                <a:gd name="connsiteY6" fmla="*/ 195737 h 259485"/>
                <a:gd name="connsiteX7" fmla="*/ 476081 w 490816"/>
                <a:gd name="connsiteY7" fmla="*/ 253742 h 259485"/>
                <a:gd name="connsiteX8" fmla="*/ 67638 w 490816"/>
                <a:gd name="connsiteY8" fmla="*/ 258558 h 259485"/>
                <a:gd name="connsiteX9" fmla="*/ 0 w 490816"/>
                <a:gd name="connsiteY9" fmla="*/ 251543 h 259485"/>
                <a:gd name="connsiteX0" fmla="*/ 0 w 494912"/>
                <a:gd name="connsiteY0" fmla="*/ 251543 h 261103"/>
                <a:gd name="connsiteX1" fmla="*/ 39717 w 494912"/>
                <a:gd name="connsiteY1" fmla="*/ 63114 h 261103"/>
                <a:gd name="connsiteX2" fmla="*/ 151400 w 494912"/>
                <a:gd name="connsiteY2" fmla="*/ 292 h 261103"/>
                <a:gd name="connsiteX3" fmla="*/ 216141 w 494912"/>
                <a:gd name="connsiteY3" fmla="*/ 82623 h 261103"/>
                <a:gd name="connsiteX4" fmla="*/ 270062 w 494912"/>
                <a:gd name="connsiteY4" fmla="*/ 111975 h 261103"/>
                <a:gd name="connsiteX5" fmla="*/ 346844 w 494912"/>
                <a:gd name="connsiteY5" fmla="*/ 49153 h 261103"/>
                <a:gd name="connsiteX6" fmla="*/ 418565 w 494912"/>
                <a:gd name="connsiteY6" fmla="*/ 172877 h 261103"/>
                <a:gd name="connsiteX7" fmla="*/ 476081 w 494912"/>
                <a:gd name="connsiteY7" fmla="*/ 253742 h 261103"/>
                <a:gd name="connsiteX8" fmla="*/ 67638 w 494912"/>
                <a:gd name="connsiteY8" fmla="*/ 258558 h 261103"/>
                <a:gd name="connsiteX9" fmla="*/ 0 w 494912"/>
                <a:gd name="connsiteY9" fmla="*/ 251543 h 261103"/>
                <a:gd name="connsiteX0" fmla="*/ 0 w 494912"/>
                <a:gd name="connsiteY0" fmla="*/ 251603 h 261163"/>
                <a:gd name="connsiteX1" fmla="*/ 76293 w 494912"/>
                <a:gd name="connsiteY1" fmla="*/ 118038 h 261163"/>
                <a:gd name="connsiteX2" fmla="*/ 151400 w 494912"/>
                <a:gd name="connsiteY2" fmla="*/ 352 h 261163"/>
                <a:gd name="connsiteX3" fmla="*/ 216141 w 494912"/>
                <a:gd name="connsiteY3" fmla="*/ 82683 h 261163"/>
                <a:gd name="connsiteX4" fmla="*/ 270062 w 494912"/>
                <a:gd name="connsiteY4" fmla="*/ 112035 h 261163"/>
                <a:gd name="connsiteX5" fmla="*/ 346844 w 494912"/>
                <a:gd name="connsiteY5" fmla="*/ 49213 h 261163"/>
                <a:gd name="connsiteX6" fmla="*/ 418565 w 494912"/>
                <a:gd name="connsiteY6" fmla="*/ 172937 h 261163"/>
                <a:gd name="connsiteX7" fmla="*/ 476081 w 494912"/>
                <a:gd name="connsiteY7" fmla="*/ 253802 h 261163"/>
                <a:gd name="connsiteX8" fmla="*/ 67638 w 494912"/>
                <a:gd name="connsiteY8" fmla="*/ 258618 h 261163"/>
                <a:gd name="connsiteX9" fmla="*/ 0 w 494912"/>
                <a:gd name="connsiteY9" fmla="*/ 251603 h 261163"/>
                <a:gd name="connsiteX0" fmla="*/ 0 w 465884"/>
                <a:gd name="connsiteY0" fmla="*/ 219672 h 261163"/>
                <a:gd name="connsiteX1" fmla="*/ 47265 w 465884"/>
                <a:gd name="connsiteY1" fmla="*/ 118038 h 261163"/>
                <a:gd name="connsiteX2" fmla="*/ 122372 w 465884"/>
                <a:gd name="connsiteY2" fmla="*/ 352 h 261163"/>
                <a:gd name="connsiteX3" fmla="*/ 187113 w 465884"/>
                <a:gd name="connsiteY3" fmla="*/ 82683 h 261163"/>
                <a:gd name="connsiteX4" fmla="*/ 241034 w 465884"/>
                <a:gd name="connsiteY4" fmla="*/ 112035 h 261163"/>
                <a:gd name="connsiteX5" fmla="*/ 317816 w 465884"/>
                <a:gd name="connsiteY5" fmla="*/ 49213 h 261163"/>
                <a:gd name="connsiteX6" fmla="*/ 389537 w 465884"/>
                <a:gd name="connsiteY6" fmla="*/ 172937 h 261163"/>
                <a:gd name="connsiteX7" fmla="*/ 447053 w 465884"/>
                <a:gd name="connsiteY7" fmla="*/ 253802 h 261163"/>
                <a:gd name="connsiteX8" fmla="*/ 38610 w 465884"/>
                <a:gd name="connsiteY8" fmla="*/ 258618 h 261163"/>
                <a:gd name="connsiteX9" fmla="*/ 0 w 465884"/>
                <a:gd name="connsiteY9" fmla="*/ 219672 h 261163"/>
                <a:gd name="connsiteX0" fmla="*/ 70 w 465954"/>
                <a:gd name="connsiteY0" fmla="*/ 219672 h 261163"/>
                <a:gd name="connsiteX1" fmla="*/ 47335 w 465954"/>
                <a:gd name="connsiteY1" fmla="*/ 118038 h 261163"/>
                <a:gd name="connsiteX2" fmla="*/ 122442 w 465954"/>
                <a:gd name="connsiteY2" fmla="*/ 352 h 261163"/>
                <a:gd name="connsiteX3" fmla="*/ 187183 w 465954"/>
                <a:gd name="connsiteY3" fmla="*/ 82683 h 261163"/>
                <a:gd name="connsiteX4" fmla="*/ 241104 w 465954"/>
                <a:gd name="connsiteY4" fmla="*/ 112035 h 261163"/>
                <a:gd name="connsiteX5" fmla="*/ 317886 w 465954"/>
                <a:gd name="connsiteY5" fmla="*/ 49213 h 261163"/>
                <a:gd name="connsiteX6" fmla="*/ 389607 w 465954"/>
                <a:gd name="connsiteY6" fmla="*/ 172937 h 261163"/>
                <a:gd name="connsiteX7" fmla="*/ 447123 w 465954"/>
                <a:gd name="connsiteY7" fmla="*/ 253802 h 261163"/>
                <a:gd name="connsiteX8" fmla="*/ 38680 w 465954"/>
                <a:gd name="connsiteY8" fmla="*/ 258618 h 261163"/>
                <a:gd name="connsiteX9" fmla="*/ 70 w 465954"/>
                <a:gd name="connsiteY9" fmla="*/ 219672 h 261163"/>
                <a:gd name="connsiteX0" fmla="*/ 171 w 466055"/>
                <a:gd name="connsiteY0" fmla="*/ 219672 h 261163"/>
                <a:gd name="connsiteX1" fmla="*/ 47436 w 466055"/>
                <a:gd name="connsiteY1" fmla="*/ 118038 h 261163"/>
                <a:gd name="connsiteX2" fmla="*/ 122543 w 466055"/>
                <a:gd name="connsiteY2" fmla="*/ 352 h 261163"/>
                <a:gd name="connsiteX3" fmla="*/ 187284 w 466055"/>
                <a:gd name="connsiteY3" fmla="*/ 82683 h 261163"/>
                <a:gd name="connsiteX4" fmla="*/ 241205 w 466055"/>
                <a:gd name="connsiteY4" fmla="*/ 112035 h 261163"/>
                <a:gd name="connsiteX5" fmla="*/ 317987 w 466055"/>
                <a:gd name="connsiteY5" fmla="*/ 49213 h 261163"/>
                <a:gd name="connsiteX6" fmla="*/ 389708 w 466055"/>
                <a:gd name="connsiteY6" fmla="*/ 172937 h 261163"/>
                <a:gd name="connsiteX7" fmla="*/ 447224 w 466055"/>
                <a:gd name="connsiteY7" fmla="*/ 253802 h 261163"/>
                <a:gd name="connsiteX8" fmla="*/ 38781 w 466055"/>
                <a:gd name="connsiteY8" fmla="*/ 258618 h 261163"/>
                <a:gd name="connsiteX9" fmla="*/ 171 w 466055"/>
                <a:gd name="connsiteY9" fmla="*/ 219672 h 261163"/>
                <a:gd name="connsiteX0" fmla="*/ 171 w 422501"/>
                <a:gd name="connsiteY0" fmla="*/ 219672 h 267698"/>
                <a:gd name="connsiteX1" fmla="*/ 47436 w 422501"/>
                <a:gd name="connsiteY1" fmla="*/ 118038 h 267698"/>
                <a:gd name="connsiteX2" fmla="*/ 122543 w 422501"/>
                <a:gd name="connsiteY2" fmla="*/ 352 h 267698"/>
                <a:gd name="connsiteX3" fmla="*/ 187284 w 422501"/>
                <a:gd name="connsiteY3" fmla="*/ 82683 h 267698"/>
                <a:gd name="connsiteX4" fmla="*/ 241205 w 422501"/>
                <a:gd name="connsiteY4" fmla="*/ 112035 h 267698"/>
                <a:gd name="connsiteX5" fmla="*/ 317987 w 422501"/>
                <a:gd name="connsiteY5" fmla="*/ 49213 h 267698"/>
                <a:gd name="connsiteX6" fmla="*/ 389708 w 422501"/>
                <a:gd name="connsiteY6" fmla="*/ 172937 h 267698"/>
                <a:gd name="connsiteX7" fmla="*/ 394973 w 422501"/>
                <a:gd name="connsiteY7" fmla="*/ 262511 h 267698"/>
                <a:gd name="connsiteX8" fmla="*/ 38781 w 422501"/>
                <a:gd name="connsiteY8" fmla="*/ 258618 h 267698"/>
                <a:gd name="connsiteX9" fmla="*/ 171 w 422501"/>
                <a:gd name="connsiteY9" fmla="*/ 219672 h 267698"/>
                <a:gd name="connsiteX0" fmla="*/ 171 w 422501"/>
                <a:gd name="connsiteY0" fmla="*/ 219672 h 283434"/>
                <a:gd name="connsiteX1" fmla="*/ 47436 w 422501"/>
                <a:gd name="connsiteY1" fmla="*/ 118038 h 283434"/>
                <a:gd name="connsiteX2" fmla="*/ 122543 w 422501"/>
                <a:gd name="connsiteY2" fmla="*/ 352 h 283434"/>
                <a:gd name="connsiteX3" fmla="*/ 187284 w 422501"/>
                <a:gd name="connsiteY3" fmla="*/ 82683 h 283434"/>
                <a:gd name="connsiteX4" fmla="*/ 241205 w 422501"/>
                <a:gd name="connsiteY4" fmla="*/ 112035 h 283434"/>
                <a:gd name="connsiteX5" fmla="*/ 317987 w 422501"/>
                <a:gd name="connsiteY5" fmla="*/ 49213 h 283434"/>
                <a:gd name="connsiteX6" fmla="*/ 389708 w 422501"/>
                <a:gd name="connsiteY6" fmla="*/ 172937 h 283434"/>
                <a:gd name="connsiteX7" fmla="*/ 394973 w 422501"/>
                <a:gd name="connsiteY7" fmla="*/ 262511 h 283434"/>
                <a:gd name="connsiteX8" fmla="*/ 38781 w 422501"/>
                <a:gd name="connsiteY8" fmla="*/ 258618 h 283434"/>
                <a:gd name="connsiteX9" fmla="*/ 171 w 422501"/>
                <a:gd name="connsiteY9" fmla="*/ 219672 h 28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01" h="283434">
                  <a:moveTo>
                    <a:pt x="171" y="219672"/>
                  </a:moveTo>
                  <a:cubicBezTo>
                    <a:pt x="11223" y="201640"/>
                    <a:pt x="27041" y="154591"/>
                    <a:pt x="47436" y="118038"/>
                  </a:cubicBezTo>
                  <a:cubicBezTo>
                    <a:pt x="67831" y="81485"/>
                    <a:pt x="99235" y="6244"/>
                    <a:pt x="122543" y="352"/>
                  </a:cubicBezTo>
                  <a:cubicBezTo>
                    <a:pt x="145851" y="-5540"/>
                    <a:pt x="167507" y="64069"/>
                    <a:pt x="187284" y="82683"/>
                  </a:cubicBezTo>
                  <a:cubicBezTo>
                    <a:pt x="207061" y="101297"/>
                    <a:pt x="219421" y="117613"/>
                    <a:pt x="241205" y="112035"/>
                  </a:cubicBezTo>
                  <a:cubicBezTo>
                    <a:pt x="262989" y="106457"/>
                    <a:pt x="293237" y="39063"/>
                    <a:pt x="317987" y="49213"/>
                  </a:cubicBezTo>
                  <a:cubicBezTo>
                    <a:pt x="342737" y="59363"/>
                    <a:pt x="376877" y="137387"/>
                    <a:pt x="389708" y="172937"/>
                  </a:cubicBezTo>
                  <a:cubicBezTo>
                    <a:pt x="402539" y="208487"/>
                    <a:pt x="453461" y="248231"/>
                    <a:pt x="394973" y="262511"/>
                  </a:cubicBezTo>
                  <a:cubicBezTo>
                    <a:pt x="336485" y="276791"/>
                    <a:pt x="203362" y="303319"/>
                    <a:pt x="38781" y="258618"/>
                  </a:cubicBezTo>
                  <a:cubicBezTo>
                    <a:pt x="8494" y="254345"/>
                    <a:pt x="-1473" y="255877"/>
                    <a:pt x="171" y="21967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34" name="Group 533"/>
          <p:cNvGrpSpPr/>
          <p:nvPr/>
        </p:nvGrpSpPr>
        <p:grpSpPr>
          <a:xfrm>
            <a:off x="5431766" y="2472911"/>
            <a:ext cx="1804086" cy="3823972"/>
            <a:chOff x="3782023" y="2270658"/>
            <a:chExt cx="1804086" cy="3823972"/>
          </a:xfrm>
        </p:grpSpPr>
        <p:grpSp>
          <p:nvGrpSpPr>
            <p:cNvPr id="250" name="Group 249"/>
            <p:cNvGrpSpPr/>
            <p:nvPr/>
          </p:nvGrpSpPr>
          <p:grpSpPr>
            <a:xfrm>
              <a:off x="3996690" y="5096210"/>
              <a:ext cx="1577601" cy="998420"/>
              <a:chOff x="6338645" y="2741246"/>
              <a:chExt cx="9070975" cy="5740767"/>
            </a:xfrm>
          </p:grpSpPr>
          <p:grpSp>
            <p:nvGrpSpPr>
              <p:cNvPr id="251" name="Group 250"/>
              <p:cNvGrpSpPr/>
              <p:nvPr/>
            </p:nvGrpSpPr>
            <p:grpSpPr>
              <a:xfrm>
                <a:off x="6338645" y="4813300"/>
                <a:ext cx="9070975" cy="3668713"/>
                <a:chOff x="3235325" y="4724400"/>
                <a:chExt cx="9070975" cy="3668713"/>
              </a:xfrm>
            </p:grpSpPr>
            <p:sp>
              <p:nvSpPr>
                <p:cNvPr id="256" name="Freeform 15"/>
                <p:cNvSpPr>
                  <a:spLocks/>
                </p:cNvSpPr>
                <p:nvPr/>
              </p:nvSpPr>
              <p:spPr bwMode="auto">
                <a:xfrm>
                  <a:off x="3235325" y="4724400"/>
                  <a:ext cx="9070975" cy="3668713"/>
                </a:xfrm>
                <a:custGeom>
                  <a:avLst/>
                  <a:gdLst>
                    <a:gd name="T0" fmla="*/ 7 w 5714"/>
                    <a:gd name="T1" fmla="*/ 91 h 2311"/>
                    <a:gd name="T2" fmla="*/ 54 w 5714"/>
                    <a:gd name="T3" fmla="*/ 270 h 2311"/>
                    <a:gd name="T4" fmla="*/ 146 w 5714"/>
                    <a:gd name="T5" fmla="*/ 442 h 2311"/>
                    <a:gd name="T6" fmla="*/ 279 w 5714"/>
                    <a:gd name="T7" fmla="*/ 605 h 2311"/>
                    <a:gd name="T8" fmla="*/ 451 w 5714"/>
                    <a:gd name="T9" fmla="*/ 760 h 2311"/>
                    <a:gd name="T10" fmla="*/ 659 w 5714"/>
                    <a:gd name="T11" fmla="*/ 902 h 2311"/>
                    <a:gd name="T12" fmla="*/ 900 w 5714"/>
                    <a:gd name="T13" fmla="*/ 1032 h 2311"/>
                    <a:gd name="T14" fmla="*/ 1169 w 5714"/>
                    <a:gd name="T15" fmla="*/ 1147 h 2311"/>
                    <a:gd name="T16" fmla="*/ 1466 w 5714"/>
                    <a:gd name="T17" fmla="*/ 1244 h 2311"/>
                    <a:gd name="T18" fmla="*/ 1787 w 5714"/>
                    <a:gd name="T19" fmla="*/ 1322 h 2311"/>
                    <a:gd name="T20" fmla="*/ 2127 w 5714"/>
                    <a:gd name="T21" fmla="*/ 1382 h 2311"/>
                    <a:gd name="T22" fmla="*/ 2484 w 5714"/>
                    <a:gd name="T23" fmla="*/ 1418 h 2311"/>
                    <a:gd name="T24" fmla="*/ 2857 w 5714"/>
                    <a:gd name="T25" fmla="*/ 1430 h 2311"/>
                    <a:gd name="T26" fmla="*/ 3230 w 5714"/>
                    <a:gd name="T27" fmla="*/ 1418 h 2311"/>
                    <a:gd name="T28" fmla="*/ 3588 w 5714"/>
                    <a:gd name="T29" fmla="*/ 1382 h 2311"/>
                    <a:gd name="T30" fmla="*/ 3929 w 5714"/>
                    <a:gd name="T31" fmla="*/ 1322 h 2311"/>
                    <a:gd name="T32" fmla="*/ 4248 w 5714"/>
                    <a:gd name="T33" fmla="*/ 1244 h 2311"/>
                    <a:gd name="T34" fmla="*/ 4545 w 5714"/>
                    <a:gd name="T35" fmla="*/ 1147 h 2311"/>
                    <a:gd name="T36" fmla="*/ 4816 w 5714"/>
                    <a:gd name="T37" fmla="*/ 1032 h 2311"/>
                    <a:gd name="T38" fmla="*/ 5055 w 5714"/>
                    <a:gd name="T39" fmla="*/ 902 h 2311"/>
                    <a:gd name="T40" fmla="*/ 5263 w 5714"/>
                    <a:gd name="T41" fmla="*/ 760 h 2311"/>
                    <a:gd name="T42" fmla="*/ 5435 w 5714"/>
                    <a:gd name="T43" fmla="*/ 605 h 2311"/>
                    <a:gd name="T44" fmla="*/ 5569 w 5714"/>
                    <a:gd name="T45" fmla="*/ 442 h 2311"/>
                    <a:gd name="T46" fmla="*/ 5662 w 5714"/>
                    <a:gd name="T47" fmla="*/ 270 h 2311"/>
                    <a:gd name="T48" fmla="*/ 5709 w 5714"/>
                    <a:gd name="T49" fmla="*/ 91 h 2311"/>
                    <a:gd name="T50" fmla="*/ 5714 w 5714"/>
                    <a:gd name="T51" fmla="*/ 930 h 2311"/>
                    <a:gd name="T52" fmla="*/ 5692 w 5714"/>
                    <a:gd name="T53" fmla="*/ 1109 h 2311"/>
                    <a:gd name="T54" fmla="*/ 5621 w 5714"/>
                    <a:gd name="T55" fmla="*/ 1283 h 2311"/>
                    <a:gd name="T56" fmla="*/ 5508 w 5714"/>
                    <a:gd name="T57" fmla="*/ 1448 h 2311"/>
                    <a:gd name="T58" fmla="*/ 5353 w 5714"/>
                    <a:gd name="T59" fmla="*/ 1602 h 2311"/>
                    <a:gd name="T60" fmla="*/ 5164 w 5714"/>
                    <a:gd name="T61" fmla="*/ 1745 h 2311"/>
                    <a:gd name="T62" fmla="*/ 4939 w 5714"/>
                    <a:gd name="T63" fmla="*/ 1877 h 2311"/>
                    <a:gd name="T64" fmla="*/ 4684 w 5714"/>
                    <a:gd name="T65" fmla="*/ 1991 h 2311"/>
                    <a:gd name="T66" fmla="*/ 4399 w 5714"/>
                    <a:gd name="T67" fmla="*/ 2092 h 2311"/>
                    <a:gd name="T68" fmla="*/ 4091 w 5714"/>
                    <a:gd name="T69" fmla="*/ 2175 h 2311"/>
                    <a:gd name="T70" fmla="*/ 3761 w 5714"/>
                    <a:gd name="T71" fmla="*/ 2240 h 2311"/>
                    <a:gd name="T72" fmla="*/ 3411 w 5714"/>
                    <a:gd name="T73" fmla="*/ 2285 h 2311"/>
                    <a:gd name="T74" fmla="*/ 3046 w 5714"/>
                    <a:gd name="T75" fmla="*/ 2308 h 2311"/>
                    <a:gd name="T76" fmla="*/ 2670 w 5714"/>
                    <a:gd name="T77" fmla="*/ 2308 h 2311"/>
                    <a:gd name="T78" fmla="*/ 2304 w 5714"/>
                    <a:gd name="T79" fmla="*/ 2285 h 2311"/>
                    <a:gd name="T80" fmla="*/ 1955 w 5714"/>
                    <a:gd name="T81" fmla="*/ 2240 h 2311"/>
                    <a:gd name="T82" fmla="*/ 1624 w 5714"/>
                    <a:gd name="T83" fmla="*/ 2175 h 2311"/>
                    <a:gd name="T84" fmla="*/ 1315 w 5714"/>
                    <a:gd name="T85" fmla="*/ 2092 h 2311"/>
                    <a:gd name="T86" fmla="*/ 1032 w 5714"/>
                    <a:gd name="T87" fmla="*/ 1991 h 2311"/>
                    <a:gd name="T88" fmla="*/ 775 w 5714"/>
                    <a:gd name="T89" fmla="*/ 1877 h 2311"/>
                    <a:gd name="T90" fmla="*/ 552 w 5714"/>
                    <a:gd name="T91" fmla="*/ 1745 h 2311"/>
                    <a:gd name="T92" fmla="*/ 361 w 5714"/>
                    <a:gd name="T93" fmla="*/ 1602 h 2311"/>
                    <a:gd name="T94" fmla="*/ 208 w 5714"/>
                    <a:gd name="T95" fmla="*/ 1448 h 2311"/>
                    <a:gd name="T96" fmla="*/ 94 w 5714"/>
                    <a:gd name="T97" fmla="*/ 1283 h 2311"/>
                    <a:gd name="T98" fmla="*/ 24 w 5714"/>
                    <a:gd name="T99" fmla="*/ 1109 h 2311"/>
                    <a:gd name="T100" fmla="*/ 0 w 5714"/>
                    <a:gd name="T101" fmla="*/ 930 h 2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14" h="2311">
                      <a:moveTo>
                        <a:pt x="0" y="0"/>
                      </a:moveTo>
                      <a:lnTo>
                        <a:pt x="7" y="91"/>
                      </a:lnTo>
                      <a:lnTo>
                        <a:pt x="24" y="181"/>
                      </a:lnTo>
                      <a:lnTo>
                        <a:pt x="54" y="270"/>
                      </a:lnTo>
                      <a:lnTo>
                        <a:pt x="94" y="357"/>
                      </a:lnTo>
                      <a:lnTo>
                        <a:pt x="146" y="442"/>
                      </a:lnTo>
                      <a:lnTo>
                        <a:pt x="208" y="525"/>
                      </a:lnTo>
                      <a:lnTo>
                        <a:pt x="279" y="605"/>
                      </a:lnTo>
                      <a:lnTo>
                        <a:pt x="361" y="685"/>
                      </a:lnTo>
                      <a:lnTo>
                        <a:pt x="451" y="760"/>
                      </a:lnTo>
                      <a:lnTo>
                        <a:pt x="552" y="833"/>
                      </a:lnTo>
                      <a:lnTo>
                        <a:pt x="659" y="902"/>
                      </a:lnTo>
                      <a:lnTo>
                        <a:pt x="775" y="970"/>
                      </a:lnTo>
                      <a:lnTo>
                        <a:pt x="900" y="1032"/>
                      </a:lnTo>
                      <a:lnTo>
                        <a:pt x="1032" y="1091"/>
                      </a:lnTo>
                      <a:lnTo>
                        <a:pt x="1169" y="1147"/>
                      </a:lnTo>
                      <a:lnTo>
                        <a:pt x="1315" y="1197"/>
                      </a:lnTo>
                      <a:lnTo>
                        <a:pt x="1466" y="1244"/>
                      </a:lnTo>
                      <a:lnTo>
                        <a:pt x="1624" y="1286"/>
                      </a:lnTo>
                      <a:lnTo>
                        <a:pt x="1787" y="1322"/>
                      </a:lnTo>
                      <a:lnTo>
                        <a:pt x="1955" y="1355"/>
                      </a:lnTo>
                      <a:lnTo>
                        <a:pt x="2127" y="1382"/>
                      </a:lnTo>
                      <a:lnTo>
                        <a:pt x="2304" y="1402"/>
                      </a:lnTo>
                      <a:lnTo>
                        <a:pt x="2484" y="1418"/>
                      </a:lnTo>
                      <a:lnTo>
                        <a:pt x="2670" y="1427"/>
                      </a:lnTo>
                      <a:lnTo>
                        <a:pt x="2857" y="1430"/>
                      </a:lnTo>
                      <a:lnTo>
                        <a:pt x="3046" y="1427"/>
                      </a:lnTo>
                      <a:lnTo>
                        <a:pt x="3230" y="1418"/>
                      </a:lnTo>
                      <a:lnTo>
                        <a:pt x="3411" y="1402"/>
                      </a:lnTo>
                      <a:lnTo>
                        <a:pt x="3588" y="1382"/>
                      </a:lnTo>
                      <a:lnTo>
                        <a:pt x="3761" y="1355"/>
                      </a:lnTo>
                      <a:lnTo>
                        <a:pt x="3929" y="1322"/>
                      </a:lnTo>
                      <a:lnTo>
                        <a:pt x="4091" y="1286"/>
                      </a:lnTo>
                      <a:lnTo>
                        <a:pt x="4248" y="1244"/>
                      </a:lnTo>
                      <a:lnTo>
                        <a:pt x="4399" y="1197"/>
                      </a:lnTo>
                      <a:lnTo>
                        <a:pt x="4545" y="1147"/>
                      </a:lnTo>
                      <a:lnTo>
                        <a:pt x="4684" y="1091"/>
                      </a:lnTo>
                      <a:lnTo>
                        <a:pt x="4816" y="1032"/>
                      </a:lnTo>
                      <a:lnTo>
                        <a:pt x="4939" y="970"/>
                      </a:lnTo>
                      <a:lnTo>
                        <a:pt x="5055" y="902"/>
                      </a:lnTo>
                      <a:lnTo>
                        <a:pt x="5164" y="833"/>
                      </a:lnTo>
                      <a:lnTo>
                        <a:pt x="5263" y="760"/>
                      </a:lnTo>
                      <a:lnTo>
                        <a:pt x="5353" y="685"/>
                      </a:lnTo>
                      <a:lnTo>
                        <a:pt x="5435" y="605"/>
                      </a:lnTo>
                      <a:lnTo>
                        <a:pt x="5508" y="525"/>
                      </a:lnTo>
                      <a:lnTo>
                        <a:pt x="5569" y="442"/>
                      </a:lnTo>
                      <a:lnTo>
                        <a:pt x="5621" y="357"/>
                      </a:lnTo>
                      <a:lnTo>
                        <a:pt x="5662" y="270"/>
                      </a:lnTo>
                      <a:lnTo>
                        <a:pt x="5692" y="181"/>
                      </a:lnTo>
                      <a:lnTo>
                        <a:pt x="5709" y="91"/>
                      </a:lnTo>
                      <a:lnTo>
                        <a:pt x="5714" y="0"/>
                      </a:lnTo>
                      <a:lnTo>
                        <a:pt x="5714" y="930"/>
                      </a:lnTo>
                      <a:lnTo>
                        <a:pt x="5709" y="1020"/>
                      </a:lnTo>
                      <a:lnTo>
                        <a:pt x="5692" y="1109"/>
                      </a:lnTo>
                      <a:lnTo>
                        <a:pt x="5662" y="1197"/>
                      </a:lnTo>
                      <a:lnTo>
                        <a:pt x="5621" y="1283"/>
                      </a:lnTo>
                      <a:lnTo>
                        <a:pt x="5569" y="1366"/>
                      </a:lnTo>
                      <a:lnTo>
                        <a:pt x="5508" y="1448"/>
                      </a:lnTo>
                      <a:lnTo>
                        <a:pt x="5435" y="1526"/>
                      </a:lnTo>
                      <a:lnTo>
                        <a:pt x="5353" y="1602"/>
                      </a:lnTo>
                      <a:lnTo>
                        <a:pt x="5263" y="1675"/>
                      </a:lnTo>
                      <a:lnTo>
                        <a:pt x="5164" y="1745"/>
                      </a:lnTo>
                      <a:lnTo>
                        <a:pt x="5055" y="1812"/>
                      </a:lnTo>
                      <a:lnTo>
                        <a:pt x="4939" y="1877"/>
                      </a:lnTo>
                      <a:lnTo>
                        <a:pt x="4816" y="1936"/>
                      </a:lnTo>
                      <a:lnTo>
                        <a:pt x="4684" y="1991"/>
                      </a:lnTo>
                      <a:lnTo>
                        <a:pt x="4545" y="2045"/>
                      </a:lnTo>
                      <a:lnTo>
                        <a:pt x="4399" y="2092"/>
                      </a:lnTo>
                      <a:lnTo>
                        <a:pt x="4248" y="2137"/>
                      </a:lnTo>
                      <a:lnTo>
                        <a:pt x="4091" y="2175"/>
                      </a:lnTo>
                      <a:lnTo>
                        <a:pt x="3929" y="2210"/>
                      </a:lnTo>
                      <a:lnTo>
                        <a:pt x="3761" y="2240"/>
                      </a:lnTo>
                      <a:lnTo>
                        <a:pt x="3588" y="2266"/>
                      </a:lnTo>
                      <a:lnTo>
                        <a:pt x="3411" y="2285"/>
                      </a:lnTo>
                      <a:lnTo>
                        <a:pt x="3230" y="2299"/>
                      </a:lnTo>
                      <a:lnTo>
                        <a:pt x="3046" y="2308"/>
                      </a:lnTo>
                      <a:lnTo>
                        <a:pt x="2857" y="2311"/>
                      </a:lnTo>
                      <a:lnTo>
                        <a:pt x="2670" y="2308"/>
                      </a:lnTo>
                      <a:lnTo>
                        <a:pt x="2484" y="2299"/>
                      </a:lnTo>
                      <a:lnTo>
                        <a:pt x="2304" y="2285"/>
                      </a:lnTo>
                      <a:lnTo>
                        <a:pt x="2127" y="2266"/>
                      </a:lnTo>
                      <a:lnTo>
                        <a:pt x="1955" y="2240"/>
                      </a:lnTo>
                      <a:lnTo>
                        <a:pt x="1787" y="2210"/>
                      </a:lnTo>
                      <a:lnTo>
                        <a:pt x="1624" y="2175"/>
                      </a:lnTo>
                      <a:lnTo>
                        <a:pt x="1466" y="2137"/>
                      </a:lnTo>
                      <a:lnTo>
                        <a:pt x="1315" y="2092"/>
                      </a:lnTo>
                      <a:lnTo>
                        <a:pt x="1169" y="2045"/>
                      </a:lnTo>
                      <a:lnTo>
                        <a:pt x="1032" y="1991"/>
                      </a:lnTo>
                      <a:lnTo>
                        <a:pt x="900" y="1936"/>
                      </a:lnTo>
                      <a:lnTo>
                        <a:pt x="775" y="1877"/>
                      </a:lnTo>
                      <a:lnTo>
                        <a:pt x="659" y="1812"/>
                      </a:lnTo>
                      <a:lnTo>
                        <a:pt x="552" y="1745"/>
                      </a:lnTo>
                      <a:lnTo>
                        <a:pt x="451" y="1675"/>
                      </a:lnTo>
                      <a:lnTo>
                        <a:pt x="361" y="1602"/>
                      </a:lnTo>
                      <a:lnTo>
                        <a:pt x="279" y="1526"/>
                      </a:lnTo>
                      <a:lnTo>
                        <a:pt x="208" y="1448"/>
                      </a:lnTo>
                      <a:lnTo>
                        <a:pt x="146" y="1366"/>
                      </a:lnTo>
                      <a:lnTo>
                        <a:pt x="94" y="1283"/>
                      </a:lnTo>
                      <a:lnTo>
                        <a:pt x="54" y="1197"/>
                      </a:lnTo>
                      <a:lnTo>
                        <a:pt x="24" y="1109"/>
                      </a:lnTo>
                      <a:lnTo>
                        <a:pt x="7" y="1020"/>
                      </a:lnTo>
                      <a:lnTo>
                        <a:pt x="0" y="9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57" name="Freeform 16"/>
                <p:cNvSpPr>
                  <a:spLocks/>
                </p:cNvSpPr>
                <p:nvPr/>
              </p:nvSpPr>
              <p:spPr bwMode="auto">
                <a:xfrm>
                  <a:off x="3759200" y="5773738"/>
                  <a:ext cx="349250" cy="1725613"/>
                </a:xfrm>
                <a:custGeom>
                  <a:avLst/>
                  <a:gdLst>
                    <a:gd name="T0" fmla="*/ 0 w 220"/>
                    <a:gd name="T1" fmla="*/ 0 h 1087"/>
                    <a:gd name="T2" fmla="*/ 67 w 220"/>
                    <a:gd name="T3" fmla="*/ 60 h 1087"/>
                    <a:gd name="T4" fmla="*/ 140 w 220"/>
                    <a:gd name="T5" fmla="*/ 118 h 1087"/>
                    <a:gd name="T6" fmla="*/ 220 w 220"/>
                    <a:gd name="T7" fmla="*/ 175 h 1087"/>
                    <a:gd name="T8" fmla="*/ 220 w 220"/>
                    <a:gd name="T9" fmla="*/ 1087 h 1087"/>
                    <a:gd name="T10" fmla="*/ 140 w 220"/>
                    <a:gd name="T11" fmla="*/ 1033 h 1087"/>
                    <a:gd name="T12" fmla="*/ 67 w 220"/>
                    <a:gd name="T13" fmla="*/ 976 h 1087"/>
                    <a:gd name="T14" fmla="*/ 0 w 220"/>
                    <a:gd name="T15" fmla="*/ 919 h 1087"/>
                    <a:gd name="T16" fmla="*/ 0 w 220"/>
                    <a:gd name="T1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0" h="1087">
                      <a:moveTo>
                        <a:pt x="0" y="0"/>
                      </a:moveTo>
                      <a:lnTo>
                        <a:pt x="67" y="60"/>
                      </a:lnTo>
                      <a:lnTo>
                        <a:pt x="140" y="118"/>
                      </a:lnTo>
                      <a:lnTo>
                        <a:pt x="220" y="175"/>
                      </a:lnTo>
                      <a:lnTo>
                        <a:pt x="220" y="1087"/>
                      </a:lnTo>
                      <a:lnTo>
                        <a:pt x="140" y="1033"/>
                      </a:lnTo>
                      <a:lnTo>
                        <a:pt x="67" y="976"/>
                      </a:lnTo>
                      <a:lnTo>
                        <a:pt x="0" y="9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58" name="Freeform 17"/>
                <p:cNvSpPr>
                  <a:spLocks/>
                </p:cNvSpPr>
                <p:nvPr/>
              </p:nvSpPr>
              <p:spPr bwMode="auto">
                <a:xfrm>
                  <a:off x="11436350" y="5773738"/>
                  <a:ext cx="347663" cy="1725613"/>
                </a:xfrm>
                <a:custGeom>
                  <a:avLst/>
                  <a:gdLst>
                    <a:gd name="T0" fmla="*/ 219 w 219"/>
                    <a:gd name="T1" fmla="*/ 0 h 1087"/>
                    <a:gd name="T2" fmla="*/ 219 w 219"/>
                    <a:gd name="T3" fmla="*/ 919 h 1087"/>
                    <a:gd name="T4" fmla="*/ 151 w 219"/>
                    <a:gd name="T5" fmla="*/ 976 h 1087"/>
                    <a:gd name="T6" fmla="*/ 78 w 219"/>
                    <a:gd name="T7" fmla="*/ 1033 h 1087"/>
                    <a:gd name="T8" fmla="*/ 0 w 219"/>
                    <a:gd name="T9" fmla="*/ 1087 h 1087"/>
                    <a:gd name="T10" fmla="*/ 0 w 219"/>
                    <a:gd name="T11" fmla="*/ 175 h 1087"/>
                    <a:gd name="T12" fmla="*/ 78 w 219"/>
                    <a:gd name="T13" fmla="*/ 118 h 1087"/>
                    <a:gd name="T14" fmla="*/ 151 w 219"/>
                    <a:gd name="T15" fmla="*/ 60 h 1087"/>
                    <a:gd name="T16" fmla="*/ 219 w 219"/>
                    <a:gd name="T1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9" h="1087">
                      <a:moveTo>
                        <a:pt x="219" y="0"/>
                      </a:moveTo>
                      <a:lnTo>
                        <a:pt x="219" y="919"/>
                      </a:lnTo>
                      <a:lnTo>
                        <a:pt x="151" y="976"/>
                      </a:lnTo>
                      <a:lnTo>
                        <a:pt x="78" y="1033"/>
                      </a:lnTo>
                      <a:lnTo>
                        <a:pt x="0" y="1087"/>
                      </a:lnTo>
                      <a:lnTo>
                        <a:pt x="0" y="175"/>
                      </a:lnTo>
                      <a:lnTo>
                        <a:pt x="78" y="118"/>
                      </a:lnTo>
                      <a:lnTo>
                        <a:pt x="151" y="60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59" name="Freeform 18"/>
                <p:cNvSpPr>
                  <a:spLocks/>
                </p:cNvSpPr>
                <p:nvPr/>
              </p:nvSpPr>
              <p:spPr bwMode="auto">
                <a:xfrm>
                  <a:off x="4457700" y="6267450"/>
                  <a:ext cx="347663" cy="1598613"/>
                </a:xfrm>
                <a:custGeom>
                  <a:avLst/>
                  <a:gdLst>
                    <a:gd name="T0" fmla="*/ 0 w 219"/>
                    <a:gd name="T1" fmla="*/ 0 h 1007"/>
                    <a:gd name="T2" fmla="*/ 106 w 219"/>
                    <a:gd name="T3" fmla="*/ 53 h 1007"/>
                    <a:gd name="T4" fmla="*/ 219 w 219"/>
                    <a:gd name="T5" fmla="*/ 106 h 1007"/>
                    <a:gd name="T6" fmla="*/ 219 w 219"/>
                    <a:gd name="T7" fmla="*/ 1007 h 1007"/>
                    <a:gd name="T8" fmla="*/ 106 w 219"/>
                    <a:gd name="T9" fmla="*/ 959 h 1007"/>
                    <a:gd name="T10" fmla="*/ 0 w 219"/>
                    <a:gd name="T11" fmla="*/ 905 h 1007"/>
                    <a:gd name="T12" fmla="*/ 0 w 219"/>
                    <a:gd name="T13" fmla="*/ 0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1007">
                      <a:moveTo>
                        <a:pt x="0" y="0"/>
                      </a:moveTo>
                      <a:lnTo>
                        <a:pt x="106" y="53"/>
                      </a:lnTo>
                      <a:lnTo>
                        <a:pt x="219" y="106"/>
                      </a:lnTo>
                      <a:lnTo>
                        <a:pt x="219" y="1007"/>
                      </a:lnTo>
                      <a:lnTo>
                        <a:pt x="106" y="959"/>
                      </a:lnTo>
                      <a:lnTo>
                        <a:pt x="0" y="9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60" name="Freeform 19"/>
                <p:cNvSpPr>
                  <a:spLocks/>
                </p:cNvSpPr>
                <p:nvPr/>
              </p:nvSpPr>
              <p:spPr bwMode="auto">
                <a:xfrm>
                  <a:off x="10737850" y="6267450"/>
                  <a:ext cx="349250" cy="1598613"/>
                </a:xfrm>
                <a:custGeom>
                  <a:avLst/>
                  <a:gdLst>
                    <a:gd name="T0" fmla="*/ 220 w 220"/>
                    <a:gd name="T1" fmla="*/ 0 h 1007"/>
                    <a:gd name="T2" fmla="*/ 220 w 220"/>
                    <a:gd name="T3" fmla="*/ 905 h 1007"/>
                    <a:gd name="T4" fmla="*/ 112 w 220"/>
                    <a:gd name="T5" fmla="*/ 959 h 1007"/>
                    <a:gd name="T6" fmla="*/ 0 w 220"/>
                    <a:gd name="T7" fmla="*/ 1007 h 1007"/>
                    <a:gd name="T8" fmla="*/ 0 w 220"/>
                    <a:gd name="T9" fmla="*/ 106 h 1007"/>
                    <a:gd name="T10" fmla="*/ 112 w 220"/>
                    <a:gd name="T11" fmla="*/ 53 h 1007"/>
                    <a:gd name="T12" fmla="*/ 220 w 220"/>
                    <a:gd name="T13" fmla="*/ 0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1007">
                      <a:moveTo>
                        <a:pt x="220" y="0"/>
                      </a:moveTo>
                      <a:lnTo>
                        <a:pt x="220" y="905"/>
                      </a:lnTo>
                      <a:lnTo>
                        <a:pt x="112" y="959"/>
                      </a:lnTo>
                      <a:lnTo>
                        <a:pt x="0" y="1007"/>
                      </a:lnTo>
                      <a:lnTo>
                        <a:pt x="0" y="106"/>
                      </a:lnTo>
                      <a:lnTo>
                        <a:pt x="112" y="53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61" name="Freeform 20"/>
                <p:cNvSpPr>
                  <a:spLocks/>
                </p:cNvSpPr>
                <p:nvPr/>
              </p:nvSpPr>
              <p:spPr bwMode="auto">
                <a:xfrm>
                  <a:off x="5154613" y="6575425"/>
                  <a:ext cx="347663" cy="1530350"/>
                </a:xfrm>
                <a:custGeom>
                  <a:avLst/>
                  <a:gdLst>
                    <a:gd name="T0" fmla="*/ 0 w 219"/>
                    <a:gd name="T1" fmla="*/ 0 h 964"/>
                    <a:gd name="T2" fmla="*/ 108 w 219"/>
                    <a:gd name="T3" fmla="*/ 37 h 964"/>
                    <a:gd name="T4" fmla="*/ 219 w 219"/>
                    <a:gd name="T5" fmla="*/ 71 h 964"/>
                    <a:gd name="T6" fmla="*/ 219 w 219"/>
                    <a:gd name="T7" fmla="*/ 964 h 964"/>
                    <a:gd name="T8" fmla="*/ 108 w 219"/>
                    <a:gd name="T9" fmla="*/ 931 h 964"/>
                    <a:gd name="T10" fmla="*/ 0 w 219"/>
                    <a:gd name="T11" fmla="*/ 897 h 964"/>
                    <a:gd name="T12" fmla="*/ 0 w 219"/>
                    <a:gd name="T13" fmla="*/ 0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964">
                      <a:moveTo>
                        <a:pt x="0" y="0"/>
                      </a:moveTo>
                      <a:lnTo>
                        <a:pt x="108" y="37"/>
                      </a:lnTo>
                      <a:lnTo>
                        <a:pt x="219" y="71"/>
                      </a:lnTo>
                      <a:lnTo>
                        <a:pt x="219" y="964"/>
                      </a:lnTo>
                      <a:lnTo>
                        <a:pt x="108" y="931"/>
                      </a:lnTo>
                      <a:lnTo>
                        <a:pt x="0" y="8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62" name="Freeform 21"/>
                <p:cNvSpPr>
                  <a:spLocks/>
                </p:cNvSpPr>
                <p:nvPr/>
              </p:nvSpPr>
              <p:spPr bwMode="auto">
                <a:xfrm>
                  <a:off x="10040938" y="6575425"/>
                  <a:ext cx="346075" cy="1530350"/>
                </a:xfrm>
                <a:custGeom>
                  <a:avLst/>
                  <a:gdLst>
                    <a:gd name="T0" fmla="*/ 218 w 218"/>
                    <a:gd name="T1" fmla="*/ 0 h 964"/>
                    <a:gd name="T2" fmla="*/ 218 w 218"/>
                    <a:gd name="T3" fmla="*/ 897 h 964"/>
                    <a:gd name="T4" fmla="*/ 111 w 218"/>
                    <a:gd name="T5" fmla="*/ 931 h 964"/>
                    <a:gd name="T6" fmla="*/ 0 w 218"/>
                    <a:gd name="T7" fmla="*/ 964 h 964"/>
                    <a:gd name="T8" fmla="*/ 0 w 218"/>
                    <a:gd name="T9" fmla="*/ 71 h 964"/>
                    <a:gd name="T10" fmla="*/ 111 w 218"/>
                    <a:gd name="T11" fmla="*/ 37 h 964"/>
                    <a:gd name="T12" fmla="*/ 218 w 218"/>
                    <a:gd name="T13" fmla="*/ 0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8" h="964">
                      <a:moveTo>
                        <a:pt x="218" y="0"/>
                      </a:moveTo>
                      <a:lnTo>
                        <a:pt x="218" y="897"/>
                      </a:lnTo>
                      <a:lnTo>
                        <a:pt x="111" y="931"/>
                      </a:lnTo>
                      <a:lnTo>
                        <a:pt x="0" y="964"/>
                      </a:lnTo>
                      <a:lnTo>
                        <a:pt x="0" y="71"/>
                      </a:lnTo>
                      <a:lnTo>
                        <a:pt x="111" y="37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63" name="Freeform 22"/>
                <p:cNvSpPr>
                  <a:spLocks/>
                </p:cNvSpPr>
                <p:nvPr/>
              </p:nvSpPr>
              <p:spPr bwMode="auto">
                <a:xfrm>
                  <a:off x="6027738" y="6823075"/>
                  <a:ext cx="347663" cy="1470025"/>
                </a:xfrm>
                <a:custGeom>
                  <a:avLst/>
                  <a:gdLst>
                    <a:gd name="T0" fmla="*/ 0 w 219"/>
                    <a:gd name="T1" fmla="*/ 0 h 926"/>
                    <a:gd name="T2" fmla="*/ 108 w 219"/>
                    <a:gd name="T3" fmla="*/ 23 h 926"/>
                    <a:gd name="T4" fmla="*/ 219 w 219"/>
                    <a:gd name="T5" fmla="*/ 42 h 926"/>
                    <a:gd name="T6" fmla="*/ 219 w 219"/>
                    <a:gd name="T7" fmla="*/ 926 h 926"/>
                    <a:gd name="T8" fmla="*/ 108 w 219"/>
                    <a:gd name="T9" fmla="*/ 909 h 926"/>
                    <a:gd name="T10" fmla="*/ 0 w 219"/>
                    <a:gd name="T11" fmla="*/ 888 h 926"/>
                    <a:gd name="T12" fmla="*/ 0 w 219"/>
                    <a:gd name="T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926">
                      <a:moveTo>
                        <a:pt x="0" y="0"/>
                      </a:moveTo>
                      <a:lnTo>
                        <a:pt x="108" y="23"/>
                      </a:lnTo>
                      <a:lnTo>
                        <a:pt x="219" y="42"/>
                      </a:lnTo>
                      <a:lnTo>
                        <a:pt x="219" y="926"/>
                      </a:lnTo>
                      <a:lnTo>
                        <a:pt x="108" y="909"/>
                      </a:lnTo>
                      <a:lnTo>
                        <a:pt x="0" y="8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64" name="Freeform 23"/>
                <p:cNvSpPr>
                  <a:spLocks/>
                </p:cNvSpPr>
                <p:nvPr/>
              </p:nvSpPr>
              <p:spPr bwMode="auto">
                <a:xfrm>
                  <a:off x="9167813" y="6823075"/>
                  <a:ext cx="349250" cy="1470025"/>
                </a:xfrm>
                <a:custGeom>
                  <a:avLst/>
                  <a:gdLst>
                    <a:gd name="T0" fmla="*/ 220 w 220"/>
                    <a:gd name="T1" fmla="*/ 0 h 926"/>
                    <a:gd name="T2" fmla="*/ 220 w 220"/>
                    <a:gd name="T3" fmla="*/ 888 h 926"/>
                    <a:gd name="T4" fmla="*/ 111 w 220"/>
                    <a:gd name="T5" fmla="*/ 909 h 926"/>
                    <a:gd name="T6" fmla="*/ 0 w 220"/>
                    <a:gd name="T7" fmla="*/ 926 h 926"/>
                    <a:gd name="T8" fmla="*/ 0 w 220"/>
                    <a:gd name="T9" fmla="*/ 42 h 926"/>
                    <a:gd name="T10" fmla="*/ 111 w 220"/>
                    <a:gd name="T11" fmla="*/ 23 h 926"/>
                    <a:gd name="T12" fmla="*/ 220 w 220"/>
                    <a:gd name="T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926">
                      <a:moveTo>
                        <a:pt x="220" y="0"/>
                      </a:moveTo>
                      <a:lnTo>
                        <a:pt x="220" y="888"/>
                      </a:lnTo>
                      <a:lnTo>
                        <a:pt x="111" y="909"/>
                      </a:lnTo>
                      <a:lnTo>
                        <a:pt x="0" y="926"/>
                      </a:lnTo>
                      <a:lnTo>
                        <a:pt x="0" y="42"/>
                      </a:lnTo>
                      <a:lnTo>
                        <a:pt x="111" y="23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65" name="Freeform 24"/>
                <p:cNvSpPr>
                  <a:spLocks/>
                </p:cNvSpPr>
                <p:nvPr/>
              </p:nvSpPr>
              <p:spPr bwMode="auto">
                <a:xfrm>
                  <a:off x="7073900" y="6975475"/>
                  <a:ext cx="347663" cy="1417638"/>
                </a:xfrm>
                <a:custGeom>
                  <a:avLst/>
                  <a:gdLst>
                    <a:gd name="T0" fmla="*/ 0 w 219"/>
                    <a:gd name="T1" fmla="*/ 0 h 893"/>
                    <a:gd name="T2" fmla="*/ 110 w 219"/>
                    <a:gd name="T3" fmla="*/ 7 h 893"/>
                    <a:gd name="T4" fmla="*/ 219 w 219"/>
                    <a:gd name="T5" fmla="*/ 12 h 893"/>
                    <a:gd name="T6" fmla="*/ 219 w 219"/>
                    <a:gd name="T7" fmla="*/ 893 h 893"/>
                    <a:gd name="T8" fmla="*/ 110 w 219"/>
                    <a:gd name="T9" fmla="*/ 890 h 893"/>
                    <a:gd name="T10" fmla="*/ 0 w 219"/>
                    <a:gd name="T11" fmla="*/ 881 h 893"/>
                    <a:gd name="T12" fmla="*/ 0 w 219"/>
                    <a:gd name="T13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893">
                      <a:moveTo>
                        <a:pt x="0" y="0"/>
                      </a:moveTo>
                      <a:lnTo>
                        <a:pt x="110" y="7"/>
                      </a:lnTo>
                      <a:lnTo>
                        <a:pt x="219" y="12"/>
                      </a:lnTo>
                      <a:lnTo>
                        <a:pt x="219" y="893"/>
                      </a:lnTo>
                      <a:lnTo>
                        <a:pt x="110" y="890"/>
                      </a:lnTo>
                      <a:lnTo>
                        <a:pt x="0" y="8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66" name="Freeform 25"/>
                <p:cNvSpPr>
                  <a:spLocks/>
                </p:cNvSpPr>
                <p:nvPr/>
              </p:nvSpPr>
              <p:spPr bwMode="auto">
                <a:xfrm>
                  <a:off x="8120063" y="6975475"/>
                  <a:ext cx="350838" cy="1417638"/>
                </a:xfrm>
                <a:custGeom>
                  <a:avLst/>
                  <a:gdLst>
                    <a:gd name="T0" fmla="*/ 221 w 221"/>
                    <a:gd name="T1" fmla="*/ 0 h 893"/>
                    <a:gd name="T2" fmla="*/ 221 w 221"/>
                    <a:gd name="T3" fmla="*/ 881 h 893"/>
                    <a:gd name="T4" fmla="*/ 110 w 221"/>
                    <a:gd name="T5" fmla="*/ 890 h 893"/>
                    <a:gd name="T6" fmla="*/ 0 w 221"/>
                    <a:gd name="T7" fmla="*/ 893 h 893"/>
                    <a:gd name="T8" fmla="*/ 0 w 221"/>
                    <a:gd name="T9" fmla="*/ 12 h 893"/>
                    <a:gd name="T10" fmla="*/ 110 w 221"/>
                    <a:gd name="T11" fmla="*/ 7 h 893"/>
                    <a:gd name="T12" fmla="*/ 221 w 221"/>
                    <a:gd name="T13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1" h="893">
                      <a:moveTo>
                        <a:pt x="221" y="0"/>
                      </a:moveTo>
                      <a:lnTo>
                        <a:pt x="221" y="881"/>
                      </a:lnTo>
                      <a:lnTo>
                        <a:pt x="110" y="890"/>
                      </a:lnTo>
                      <a:lnTo>
                        <a:pt x="0" y="893"/>
                      </a:lnTo>
                      <a:lnTo>
                        <a:pt x="0" y="12"/>
                      </a:lnTo>
                      <a:lnTo>
                        <a:pt x="110" y="7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252" name="Group 251"/>
              <p:cNvGrpSpPr/>
              <p:nvPr/>
            </p:nvGrpSpPr>
            <p:grpSpPr>
              <a:xfrm>
                <a:off x="6338645" y="2741246"/>
                <a:ext cx="9070975" cy="4368800"/>
                <a:chOff x="3235325" y="2628900"/>
                <a:chExt cx="9070975" cy="4368800"/>
              </a:xfrm>
            </p:grpSpPr>
            <p:sp>
              <p:nvSpPr>
                <p:cNvPr id="253" name="Freeform 26"/>
                <p:cNvSpPr>
                  <a:spLocks/>
                </p:cNvSpPr>
                <p:nvPr/>
              </p:nvSpPr>
              <p:spPr bwMode="auto">
                <a:xfrm>
                  <a:off x="3235325" y="2628900"/>
                  <a:ext cx="9070975" cy="4368800"/>
                </a:xfrm>
                <a:custGeom>
                  <a:avLst/>
                  <a:gdLst>
                    <a:gd name="T0" fmla="*/ 3038 w 5714"/>
                    <a:gd name="T1" fmla="*/ 2 h 2752"/>
                    <a:gd name="T2" fmla="*/ 3390 w 5714"/>
                    <a:gd name="T3" fmla="*/ 21 h 2752"/>
                    <a:gd name="T4" fmla="*/ 3728 w 5714"/>
                    <a:gd name="T5" fmla="*/ 59 h 2752"/>
                    <a:gd name="T6" fmla="*/ 4047 w 5714"/>
                    <a:gd name="T7" fmla="*/ 115 h 2752"/>
                    <a:gd name="T8" fmla="*/ 4349 w 5714"/>
                    <a:gd name="T9" fmla="*/ 186 h 2752"/>
                    <a:gd name="T10" fmla="*/ 4627 w 5714"/>
                    <a:gd name="T11" fmla="*/ 273 h 2752"/>
                    <a:gd name="T12" fmla="*/ 4878 w 5714"/>
                    <a:gd name="T13" fmla="*/ 374 h 2752"/>
                    <a:gd name="T14" fmla="*/ 5102 w 5714"/>
                    <a:gd name="T15" fmla="*/ 488 h 2752"/>
                    <a:gd name="T16" fmla="*/ 5296 w 5714"/>
                    <a:gd name="T17" fmla="*/ 617 h 2752"/>
                    <a:gd name="T18" fmla="*/ 5456 w 5714"/>
                    <a:gd name="T19" fmla="*/ 756 h 2752"/>
                    <a:gd name="T20" fmla="*/ 5581 w 5714"/>
                    <a:gd name="T21" fmla="*/ 905 h 2752"/>
                    <a:gd name="T22" fmla="*/ 5666 w 5714"/>
                    <a:gd name="T23" fmla="*/ 1065 h 2752"/>
                    <a:gd name="T24" fmla="*/ 5709 w 5714"/>
                    <a:gd name="T25" fmla="*/ 1233 h 2752"/>
                    <a:gd name="T26" fmla="*/ 5709 w 5714"/>
                    <a:gd name="T27" fmla="*/ 1412 h 2752"/>
                    <a:gd name="T28" fmla="*/ 5662 w 5714"/>
                    <a:gd name="T29" fmla="*/ 1590 h 2752"/>
                    <a:gd name="T30" fmla="*/ 5569 w 5714"/>
                    <a:gd name="T31" fmla="*/ 1762 h 2752"/>
                    <a:gd name="T32" fmla="*/ 5435 w 5714"/>
                    <a:gd name="T33" fmla="*/ 1927 h 2752"/>
                    <a:gd name="T34" fmla="*/ 5263 w 5714"/>
                    <a:gd name="T35" fmla="*/ 2081 h 2752"/>
                    <a:gd name="T36" fmla="*/ 5055 w 5714"/>
                    <a:gd name="T37" fmla="*/ 2224 h 2752"/>
                    <a:gd name="T38" fmla="*/ 4816 w 5714"/>
                    <a:gd name="T39" fmla="*/ 2352 h 2752"/>
                    <a:gd name="T40" fmla="*/ 4545 w 5714"/>
                    <a:gd name="T41" fmla="*/ 2467 h 2752"/>
                    <a:gd name="T42" fmla="*/ 4248 w 5714"/>
                    <a:gd name="T43" fmla="*/ 2564 h 2752"/>
                    <a:gd name="T44" fmla="*/ 3929 w 5714"/>
                    <a:gd name="T45" fmla="*/ 2644 h 2752"/>
                    <a:gd name="T46" fmla="*/ 3588 w 5714"/>
                    <a:gd name="T47" fmla="*/ 2702 h 2752"/>
                    <a:gd name="T48" fmla="*/ 3230 w 5714"/>
                    <a:gd name="T49" fmla="*/ 2738 h 2752"/>
                    <a:gd name="T50" fmla="*/ 2857 w 5714"/>
                    <a:gd name="T51" fmla="*/ 2752 h 2752"/>
                    <a:gd name="T52" fmla="*/ 2484 w 5714"/>
                    <a:gd name="T53" fmla="*/ 2738 h 2752"/>
                    <a:gd name="T54" fmla="*/ 2127 w 5714"/>
                    <a:gd name="T55" fmla="*/ 2702 h 2752"/>
                    <a:gd name="T56" fmla="*/ 1787 w 5714"/>
                    <a:gd name="T57" fmla="*/ 2644 h 2752"/>
                    <a:gd name="T58" fmla="*/ 1466 w 5714"/>
                    <a:gd name="T59" fmla="*/ 2564 h 2752"/>
                    <a:gd name="T60" fmla="*/ 1169 w 5714"/>
                    <a:gd name="T61" fmla="*/ 2467 h 2752"/>
                    <a:gd name="T62" fmla="*/ 900 w 5714"/>
                    <a:gd name="T63" fmla="*/ 2352 h 2752"/>
                    <a:gd name="T64" fmla="*/ 659 w 5714"/>
                    <a:gd name="T65" fmla="*/ 2224 h 2752"/>
                    <a:gd name="T66" fmla="*/ 451 w 5714"/>
                    <a:gd name="T67" fmla="*/ 2081 h 2752"/>
                    <a:gd name="T68" fmla="*/ 279 w 5714"/>
                    <a:gd name="T69" fmla="*/ 1927 h 2752"/>
                    <a:gd name="T70" fmla="*/ 146 w 5714"/>
                    <a:gd name="T71" fmla="*/ 1762 h 2752"/>
                    <a:gd name="T72" fmla="*/ 54 w 5714"/>
                    <a:gd name="T73" fmla="*/ 1590 h 2752"/>
                    <a:gd name="T74" fmla="*/ 7 w 5714"/>
                    <a:gd name="T75" fmla="*/ 1412 h 2752"/>
                    <a:gd name="T76" fmla="*/ 5 w 5714"/>
                    <a:gd name="T77" fmla="*/ 1233 h 2752"/>
                    <a:gd name="T78" fmla="*/ 50 w 5714"/>
                    <a:gd name="T79" fmla="*/ 1065 h 2752"/>
                    <a:gd name="T80" fmla="*/ 135 w 5714"/>
                    <a:gd name="T81" fmla="*/ 905 h 2752"/>
                    <a:gd name="T82" fmla="*/ 258 w 5714"/>
                    <a:gd name="T83" fmla="*/ 756 h 2752"/>
                    <a:gd name="T84" fmla="*/ 420 w 5714"/>
                    <a:gd name="T85" fmla="*/ 617 h 2752"/>
                    <a:gd name="T86" fmla="*/ 612 w 5714"/>
                    <a:gd name="T87" fmla="*/ 488 h 2752"/>
                    <a:gd name="T88" fmla="*/ 836 w 5714"/>
                    <a:gd name="T89" fmla="*/ 374 h 2752"/>
                    <a:gd name="T90" fmla="*/ 1089 w 5714"/>
                    <a:gd name="T91" fmla="*/ 273 h 2752"/>
                    <a:gd name="T92" fmla="*/ 1367 w 5714"/>
                    <a:gd name="T93" fmla="*/ 186 h 2752"/>
                    <a:gd name="T94" fmla="*/ 1667 w 5714"/>
                    <a:gd name="T95" fmla="*/ 115 h 2752"/>
                    <a:gd name="T96" fmla="*/ 1986 w 5714"/>
                    <a:gd name="T97" fmla="*/ 59 h 2752"/>
                    <a:gd name="T98" fmla="*/ 2325 w 5714"/>
                    <a:gd name="T99" fmla="*/ 21 h 2752"/>
                    <a:gd name="T100" fmla="*/ 2677 w 5714"/>
                    <a:gd name="T101" fmla="*/ 2 h 2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14" h="2752">
                      <a:moveTo>
                        <a:pt x="2857" y="0"/>
                      </a:moveTo>
                      <a:lnTo>
                        <a:pt x="3038" y="2"/>
                      </a:lnTo>
                      <a:lnTo>
                        <a:pt x="3216" y="9"/>
                      </a:lnTo>
                      <a:lnTo>
                        <a:pt x="3390" y="21"/>
                      </a:lnTo>
                      <a:lnTo>
                        <a:pt x="3561" y="38"/>
                      </a:lnTo>
                      <a:lnTo>
                        <a:pt x="3728" y="59"/>
                      </a:lnTo>
                      <a:lnTo>
                        <a:pt x="3891" y="85"/>
                      </a:lnTo>
                      <a:lnTo>
                        <a:pt x="4047" y="115"/>
                      </a:lnTo>
                      <a:lnTo>
                        <a:pt x="4202" y="148"/>
                      </a:lnTo>
                      <a:lnTo>
                        <a:pt x="4349" y="186"/>
                      </a:lnTo>
                      <a:lnTo>
                        <a:pt x="4490" y="228"/>
                      </a:lnTo>
                      <a:lnTo>
                        <a:pt x="4627" y="273"/>
                      </a:lnTo>
                      <a:lnTo>
                        <a:pt x="4755" y="321"/>
                      </a:lnTo>
                      <a:lnTo>
                        <a:pt x="4878" y="374"/>
                      </a:lnTo>
                      <a:lnTo>
                        <a:pt x="4994" y="429"/>
                      </a:lnTo>
                      <a:lnTo>
                        <a:pt x="5102" y="488"/>
                      </a:lnTo>
                      <a:lnTo>
                        <a:pt x="5203" y="551"/>
                      </a:lnTo>
                      <a:lnTo>
                        <a:pt x="5296" y="617"/>
                      </a:lnTo>
                      <a:lnTo>
                        <a:pt x="5380" y="685"/>
                      </a:lnTo>
                      <a:lnTo>
                        <a:pt x="5456" y="756"/>
                      </a:lnTo>
                      <a:lnTo>
                        <a:pt x="5524" y="829"/>
                      </a:lnTo>
                      <a:lnTo>
                        <a:pt x="5581" y="905"/>
                      </a:lnTo>
                      <a:lnTo>
                        <a:pt x="5628" y="985"/>
                      </a:lnTo>
                      <a:lnTo>
                        <a:pt x="5666" y="1065"/>
                      </a:lnTo>
                      <a:lnTo>
                        <a:pt x="5694" y="1148"/>
                      </a:lnTo>
                      <a:lnTo>
                        <a:pt x="5709" y="1233"/>
                      </a:lnTo>
                      <a:lnTo>
                        <a:pt x="5714" y="1320"/>
                      </a:lnTo>
                      <a:lnTo>
                        <a:pt x="5709" y="1412"/>
                      </a:lnTo>
                      <a:lnTo>
                        <a:pt x="5692" y="1501"/>
                      </a:lnTo>
                      <a:lnTo>
                        <a:pt x="5662" y="1590"/>
                      </a:lnTo>
                      <a:lnTo>
                        <a:pt x="5621" y="1677"/>
                      </a:lnTo>
                      <a:lnTo>
                        <a:pt x="5569" y="1762"/>
                      </a:lnTo>
                      <a:lnTo>
                        <a:pt x="5508" y="1845"/>
                      </a:lnTo>
                      <a:lnTo>
                        <a:pt x="5435" y="1927"/>
                      </a:lnTo>
                      <a:lnTo>
                        <a:pt x="5353" y="2005"/>
                      </a:lnTo>
                      <a:lnTo>
                        <a:pt x="5263" y="2081"/>
                      </a:lnTo>
                      <a:lnTo>
                        <a:pt x="5164" y="2154"/>
                      </a:lnTo>
                      <a:lnTo>
                        <a:pt x="5055" y="2224"/>
                      </a:lnTo>
                      <a:lnTo>
                        <a:pt x="4939" y="2290"/>
                      </a:lnTo>
                      <a:lnTo>
                        <a:pt x="4816" y="2352"/>
                      </a:lnTo>
                      <a:lnTo>
                        <a:pt x="4684" y="2411"/>
                      </a:lnTo>
                      <a:lnTo>
                        <a:pt x="4545" y="2467"/>
                      </a:lnTo>
                      <a:lnTo>
                        <a:pt x="4399" y="2517"/>
                      </a:lnTo>
                      <a:lnTo>
                        <a:pt x="4248" y="2564"/>
                      </a:lnTo>
                      <a:lnTo>
                        <a:pt x="4091" y="2606"/>
                      </a:lnTo>
                      <a:lnTo>
                        <a:pt x="3929" y="2644"/>
                      </a:lnTo>
                      <a:lnTo>
                        <a:pt x="3761" y="2675"/>
                      </a:lnTo>
                      <a:lnTo>
                        <a:pt x="3588" y="2702"/>
                      </a:lnTo>
                      <a:lnTo>
                        <a:pt x="3411" y="2724"/>
                      </a:lnTo>
                      <a:lnTo>
                        <a:pt x="3230" y="2738"/>
                      </a:lnTo>
                      <a:lnTo>
                        <a:pt x="3046" y="2748"/>
                      </a:lnTo>
                      <a:lnTo>
                        <a:pt x="2857" y="2752"/>
                      </a:lnTo>
                      <a:lnTo>
                        <a:pt x="2670" y="2748"/>
                      </a:lnTo>
                      <a:lnTo>
                        <a:pt x="2484" y="2738"/>
                      </a:lnTo>
                      <a:lnTo>
                        <a:pt x="2304" y="2724"/>
                      </a:lnTo>
                      <a:lnTo>
                        <a:pt x="2127" y="2702"/>
                      </a:lnTo>
                      <a:lnTo>
                        <a:pt x="1955" y="2675"/>
                      </a:lnTo>
                      <a:lnTo>
                        <a:pt x="1787" y="2644"/>
                      </a:lnTo>
                      <a:lnTo>
                        <a:pt x="1624" y="2606"/>
                      </a:lnTo>
                      <a:lnTo>
                        <a:pt x="1466" y="2564"/>
                      </a:lnTo>
                      <a:lnTo>
                        <a:pt x="1315" y="2517"/>
                      </a:lnTo>
                      <a:lnTo>
                        <a:pt x="1169" y="2467"/>
                      </a:lnTo>
                      <a:lnTo>
                        <a:pt x="1032" y="2411"/>
                      </a:lnTo>
                      <a:lnTo>
                        <a:pt x="900" y="2352"/>
                      </a:lnTo>
                      <a:lnTo>
                        <a:pt x="775" y="2290"/>
                      </a:lnTo>
                      <a:lnTo>
                        <a:pt x="659" y="2224"/>
                      </a:lnTo>
                      <a:lnTo>
                        <a:pt x="552" y="2154"/>
                      </a:lnTo>
                      <a:lnTo>
                        <a:pt x="451" y="2081"/>
                      </a:lnTo>
                      <a:lnTo>
                        <a:pt x="361" y="2005"/>
                      </a:lnTo>
                      <a:lnTo>
                        <a:pt x="279" y="1927"/>
                      </a:lnTo>
                      <a:lnTo>
                        <a:pt x="208" y="1845"/>
                      </a:lnTo>
                      <a:lnTo>
                        <a:pt x="146" y="1762"/>
                      </a:lnTo>
                      <a:lnTo>
                        <a:pt x="94" y="1677"/>
                      </a:lnTo>
                      <a:lnTo>
                        <a:pt x="54" y="1590"/>
                      </a:lnTo>
                      <a:lnTo>
                        <a:pt x="24" y="1501"/>
                      </a:lnTo>
                      <a:lnTo>
                        <a:pt x="7" y="1412"/>
                      </a:lnTo>
                      <a:lnTo>
                        <a:pt x="0" y="1320"/>
                      </a:lnTo>
                      <a:lnTo>
                        <a:pt x="5" y="1233"/>
                      </a:lnTo>
                      <a:lnTo>
                        <a:pt x="23" y="1148"/>
                      </a:lnTo>
                      <a:lnTo>
                        <a:pt x="50" y="1065"/>
                      </a:lnTo>
                      <a:lnTo>
                        <a:pt x="87" y="985"/>
                      </a:lnTo>
                      <a:lnTo>
                        <a:pt x="135" y="905"/>
                      </a:lnTo>
                      <a:lnTo>
                        <a:pt x="193" y="829"/>
                      </a:lnTo>
                      <a:lnTo>
                        <a:pt x="258" y="756"/>
                      </a:lnTo>
                      <a:lnTo>
                        <a:pt x="335" y="685"/>
                      </a:lnTo>
                      <a:lnTo>
                        <a:pt x="420" y="617"/>
                      </a:lnTo>
                      <a:lnTo>
                        <a:pt x="512" y="551"/>
                      </a:lnTo>
                      <a:lnTo>
                        <a:pt x="612" y="488"/>
                      </a:lnTo>
                      <a:lnTo>
                        <a:pt x="722" y="429"/>
                      </a:lnTo>
                      <a:lnTo>
                        <a:pt x="836" y="374"/>
                      </a:lnTo>
                      <a:lnTo>
                        <a:pt x="959" y="321"/>
                      </a:lnTo>
                      <a:lnTo>
                        <a:pt x="1089" y="273"/>
                      </a:lnTo>
                      <a:lnTo>
                        <a:pt x="1225" y="228"/>
                      </a:lnTo>
                      <a:lnTo>
                        <a:pt x="1367" y="186"/>
                      </a:lnTo>
                      <a:lnTo>
                        <a:pt x="1514" y="148"/>
                      </a:lnTo>
                      <a:lnTo>
                        <a:pt x="1667" y="115"/>
                      </a:lnTo>
                      <a:lnTo>
                        <a:pt x="1825" y="85"/>
                      </a:lnTo>
                      <a:lnTo>
                        <a:pt x="1986" y="59"/>
                      </a:lnTo>
                      <a:lnTo>
                        <a:pt x="2155" y="38"/>
                      </a:lnTo>
                      <a:lnTo>
                        <a:pt x="2325" y="21"/>
                      </a:lnTo>
                      <a:lnTo>
                        <a:pt x="2500" y="9"/>
                      </a:lnTo>
                      <a:lnTo>
                        <a:pt x="2677" y="2"/>
                      </a:lnTo>
                      <a:lnTo>
                        <a:pt x="285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54" name="Freeform 27"/>
                <p:cNvSpPr>
                  <a:spLocks/>
                </p:cNvSpPr>
                <p:nvPr/>
              </p:nvSpPr>
              <p:spPr bwMode="auto">
                <a:xfrm>
                  <a:off x="3932238" y="3152775"/>
                  <a:ext cx="7677150" cy="3138488"/>
                </a:xfrm>
                <a:custGeom>
                  <a:avLst/>
                  <a:gdLst>
                    <a:gd name="T0" fmla="*/ 2611 w 4836"/>
                    <a:gd name="T1" fmla="*/ 4 h 1977"/>
                    <a:gd name="T2" fmla="*/ 2977 w 4836"/>
                    <a:gd name="T3" fmla="*/ 28 h 1977"/>
                    <a:gd name="T4" fmla="*/ 3312 w 4836"/>
                    <a:gd name="T5" fmla="*/ 75 h 1977"/>
                    <a:gd name="T6" fmla="*/ 3619 w 4836"/>
                    <a:gd name="T7" fmla="*/ 141 h 1977"/>
                    <a:gd name="T8" fmla="*/ 3893 w 4836"/>
                    <a:gd name="T9" fmla="*/ 224 h 1977"/>
                    <a:gd name="T10" fmla="*/ 4136 w 4836"/>
                    <a:gd name="T11" fmla="*/ 318 h 1977"/>
                    <a:gd name="T12" fmla="*/ 4344 w 4836"/>
                    <a:gd name="T13" fmla="*/ 424 h 1977"/>
                    <a:gd name="T14" fmla="*/ 4517 w 4836"/>
                    <a:gd name="T15" fmla="*/ 535 h 1977"/>
                    <a:gd name="T16" fmla="*/ 4654 w 4836"/>
                    <a:gd name="T17" fmla="*/ 652 h 1977"/>
                    <a:gd name="T18" fmla="*/ 4755 w 4836"/>
                    <a:gd name="T19" fmla="*/ 768 h 1977"/>
                    <a:gd name="T20" fmla="*/ 4816 w 4836"/>
                    <a:gd name="T21" fmla="*/ 883 h 1977"/>
                    <a:gd name="T22" fmla="*/ 4836 w 4836"/>
                    <a:gd name="T23" fmla="*/ 990 h 1977"/>
                    <a:gd name="T24" fmla="*/ 4816 w 4836"/>
                    <a:gd name="T25" fmla="*/ 1100 h 1977"/>
                    <a:gd name="T26" fmla="*/ 4755 w 4836"/>
                    <a:gd name="T27" fmla="*/ 1213 h 1977"/>
                    <a:gd name="T28" fmla="*/ 4654 w 4836"/>
                    <a:gd name="T29" fmla="*/ 1329 h 1977"/>
                    <a:gd name="T30" fmla="*/ 4517 w 4836"/>
                    <a:gd name="T31" fmla="*/ 1444 h 1977"/>
                    <a:gd name="T32" fmla="*/ 4344 w 4836"/>
                    <a:gd name="T33" fmla="*/ 1555 h 1977"/>
                    <a:gd name="T34" fmla="*/ 4136 w 4836"/>
                    <a:gd name="T35" fmla="*/ 1659 h 1977"/>
                    <a:gd name="T36" fmla="*/ 3893 w 4836"/>
                    <a:gd name="T37" fmla="*/ 1755 h 1977"/>
                    <a:gd name="T38" fmla="*/ 3619 w 4836"/>
                    <a:gd name="T39" fmla="*/ 1836 h 1977"/>
                    <a:gd name="T40" fmla="*/ 3312 w 4836"/>
                    <a:gd name="T41" fmla="*/ 1902 h 1977"/>
                    <a:gd name="T42" fmla="*/ 2977 w 4836"/>
                    <a:gd name="T43" fmla="*/ 1949 h 1977"/>
                    <a:gd name="T44" fmla="*/ 2611 w 4836"/>
                    <a:gd name="T45" fmla="*/ 1974 h 1977"/>
                    <a:gd name="T46" fmla="*/ 2226 w 4836"/>
                    <a:gd name="T47" fmla="*/ 1974 h 1977"/>
                    <a:gd name="T48" fmla="*/ 1861 w 4836"/>
                    <a:gd name="T49" fmla="*/ 1949 h 1977"/>
                    <a:gd name="T50" fmla="*/ 1525 w 4836"/>
                    <a:gd name="T51" fmla="*/ 1902 h 1977"/>
                    <a:gd name="T52" fmla="*/ 1218 w 4836"/>
                    <a:gd name="T53" fmla="*/ 1836 h 1977"/>
                    <a:gd name="T54" fmla="*/ 944 w 4836"/>
                    <a:gd name="T55" fmla="*/ 1755 h 1977"/>
                    <a:gd name="T56" fmla="*/ 701 w 4836"/>
                    <a:gd name="T57" fmla="*/ 1659 h 1977"/>
                    <a:gd name="T58" fmla="*/ 493 w 4836"/>
                    <a:gd name="T59" fmla="*/ 1555 h 1977"/>
                    <a:gd name="T60" fmla="*/ 319 w 4836"/>
                    <a:gd name="T61" fmla="*/ 1444 h 1977"/>
                    <a:gd name="T62" fmla="*/ 182 w 4836"/>
                    <a:gd name="T63" fmla="*/ 1329 h 1977"/>
                    <a:gd name="T64" fmla="*/ 81 w 4836"/>
                    <a:gd name="T65" fmla="*/ 1213 h 1977"/>
                    <a:gd name="T66" fmla="*/ 21 w 4836"/>
                    <a:gd name="T67" fmla="*/ 1100 h 1977"/>
                    <a:gd name="T68" fmla="*/ 0 w 4836"/>
                    <a:gd name="T69" fmla="*/ 990 h 1977"/>
                    <a:gd name="T70" fmla="*/ 21 w 4836"/>
                    <a:gd name="T71" fmla="*/ 883 h 1977"/>
                    <a:gd name="T72" fmla="*/ 81 w 4836"/>
                    <a:gd name="T73" fmla="*/ 768 h 1977"/>
                    <a:gd name="T74" fmla="*/ 182 w 4836"/>
                    <a:gd name="T75" fmla="*/ 652 h 1977"/>
                    <a:gd name="T76" fmla="*/ 319 w 4836"/>
                    <a:gd name="T77" fmla="*/ 535 h 1977"/>
                    <a:gd name="T78" fmla="*/ 493 w 4836"/>
                    <a:gd name="T79" fmla="*/ 424 h 1977"/>
                    <a:gd name="T80" fmla="*/ 701 w 4836"/>
                    <a:gd name="T81" fmla="*/ 318 h 1977"/>
                    <a:gd name="T82" fmla="*/ 944 w 4836"/>
                    <a:gd name="T83" fmla="*/ 224 h 1977"/>
                    <a:gd name="T84" fmla="*/ 1218 w 4836"/>
                    <a:gd name="T85" fmla="*/ 141 h 1977"/>
                    <a:gd name="T86" fmla="*/ 1525 w 4836"/>
                    <a:gd name="T87" fmla="*/ 75 h 1977"/>
                    <a:gd name="T88" fmla="*/ 1861 w 4836"/>
                    <a:gd name="T89" fmla="*/ 28 h 1977"/>
                    <a:gd name="T90" fmla="*/ 2226 w 4836"/>
                    <a:gd name="T91" fmla="*/ 4 h 1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836" h="1977">
                      <a:moveTo>
                        <a:pt x="2418" y="0"/>
                      </a:moveTo>
                      <a:lnTo>
                        <a:pt x="2611" y="4"/>
                      </a:lnTo>
                      <a:lnTo>
                        <a:pt x="2796" y="12"/>
                      </a:lnTo>
                      <a:lnTo>
                        <a:pt x="2977" y="28"/>
                      </a:lnTo>
                      <a:lnTo>
                        <a:pt x="3149" y="49"/>
                      </a:lnTo>
                      <a:lnTo>
                        <a:pt x="3312" y="75"/>
                      </a:lnTo>
                      <a:lnTo>
                        <a:pt x="3469" y="106"/>
                      </a:lnTo>
                      <a:lnTo>
                        <a:pt x="3619" y="141"/>
                      </a:lnTo>
                      <a:lnTo>
                        <a:pt x="3759" y="181"/>
                      </a:lnTo>
                      <a:lnTo>
                        <a:pt x="3893" y="224"/>
                      </a:lnTo>
                      <a:lnTo>
                        <a:pt x="4019" y="269"/>
                      </a:lnTo>
                      <a:lnTo>
                        <a:pt x="4136" y="318"/>
                      </a:lnTo>
                      <a:lnTo>
                        <a:pt x="4245" y="370"/>
                      </a:lnTo>
                      <a:lnTo>
                        <a:pt x="4344" y="424"/>
                      </a:lnTo>
                      <a:lnTo>
                        <a:pt x="4436" y="480"/>
                      </a:lnTo>
                      <a:lnTo>
                        <a:pt x="4517" y="535"/>
                      </a:lnTo>
                      <a:lnTo>
                        <a:pt x="4592" y="593"/>
                      </a:lnTo>
                      <a:lnTo>
                        <a:pt x="4654" y="652"/>
                      </a:lnTo>
                      <a:lnTo>
                        <a:pt x="4710" y="709"/>
                      </a:lnTo>
                      <a:lnTo>
                        <a:pt x="4755" y="768"/>
                      </a:lnTo>
                      <a:lnTo>
                        <a:pt x="4790" y="825"/>
                      </a:lnTo>
                      <a:lnTo>
                        <a:pt x="4816" y="883"/>
                      </a:lnTo>
                      <a:lnTo>
                        <a:pt x="4831" y="937"/>
                      </a:lnTo>
                      <a:lnTo>
                        <a:pt x="4836" y="990"/>
                      </a:lnTo>
                      <a:lnTo>
                        <a:pt x="4831" y="1044"/>
                      </a:lnTo>
                      <a:lnTo>
                        <a:pt x="4816" y="1100"/>
                      </a:lnTo>
                      <a:lnTo>
                        <a:pt x="4790" y="1155"/>
                      </a:lnTo>
                      <a:lnTo>
                        <a:pt x="4755" y="1213"/>
                      </a:lnTo>
                      <a:lnTo>
                        <a:pt x="4710" y="1270"/>
                      </a:lnTo>
                      <a:lnTo>
                        <a:pt x="4654" y="1329"/>
                      </a:lnTo>
                      <a:lnTo>
                        <a:pt x="4592" y="1386"/>
                      </a:lnTo>
                      <a:lnTo>
                        <a:pt x="4517" y="1444"/>
                      </a:lnTo>
                      <a:lnTo>
                        <a:pt x="4436" y="1501"/>
                      </a:lnTo>
                      <a:lnTo>
                        <a:pt x="4344" y="1555"/>
                      </a:lnTo>
                      <a:lnTo>
                        <a:pt x="4245" y="1609"/>
                      </a:lnTo>
                      <a:lnTo>
                        <a:pt x="4136" y="1659"/>
                      </a:lnTo>
                      <a:lnTo>
                        <a:pt x="4019" y="1710"/>
                      </a:lnTo>
                      <a:lnTo>
                        <a:pt x="3893" y="1755"/>
                      </a:lnTo>
                      <a:lnTo>
                        <a:pt x="3759" y="1798"/>
                      </a:lnTo>
                      <a:lnTo>
                        <a:pt x="3619" y="1836"/>
                      </a:lnTo>
                      <a:lnTo>
                        <a:pt x="3469" y="1871"/>
                      </a:lnTo>
                      <a:lnTo>
                        <a:pt x="3312" y="1902"/>
                      </a:lnTo>
                      <a:lnTo>
                        <a:pt x="3149" y="1929"/>
                      </a:lnTo>
                      <a:lnTo>
                        <a:pt x="2977" y="1949"/>
                      </a:lnTo>
                      <a:lnTo>
                        <a:pt x="2796" y="1965"/>
                      </a:lnTo>
                      <a:lnTo>
                        <a:pt x="2611" y="1974"/>
                      </a:lnTo>
                      <a:lnTo>
                        <a:pt x="2418" y="1977"/>
                      </a:lnTo>
                      <a:lnTo>
                        <a:pt x="2226" y="1974"/>
                      </a:lnTo>
                      <a:lnTo>
                        <a:pt x="2040" y="1965"/>
                      </a:lnTo>
                      <a:lnTo>
                        <a:pt x="1861" y="1949"/>
                      </a:lnTo>
                      <a:lnTo>
                        <a:pt x="1690" y="1929"/>
                      </a:lnTo>
                      <a:lnTo>
                        <a:pt x="1525" y="1902"/>
                      </a:lnTo>
                      <a:lnTo>
                        <a:pt x="1369" y="1871"/>
                      </a:lnTo>
                      <a:lnTo>
                        <a:pt x="1218" y="1836"/>
                      </a:lnTo>
                      <a:lnTo>
                        <a:pt x="1077" y="1798"/>
                      </a:lnTo>
                      <a:lnTo>
                        <a:pt x="944" y="1755"/>
                      </a:lnTo>
                      <a:lnTo>
                        <a:pt x="819" y="1710"/>
                      </a:lnTo>
                      <a:lnTo>
                        <a:pt x="701" y="1659"/>
                      </a:lnTo>
                      <a:lnTo>
                        <a:pt x="593" y="1609"/>
                      </a:lnTo>
                      <a:lnTo>
                        <a:pt x="493" y="1555"/>
                      </a:lnTo>
                      <a:lnTo>
                        <a:pt x="401" y="1501"/>
                      </a:lnTo>
                      <a:lnTo>
                        <a:pt x="319" y="1444"/>
                      </a:lnTo>
                      <a:lnTo>
                        <a:pt x="246" y="1386"/>
                      </a:lnTo>
                      <a:lnTo>
                        <a:pt x="182" y="1329"/>
                      </a:lnTo>
                      <a:lnTo>
                        <a:pt x="127" y="1270"/>
                      </a:lnTo>
                      <a:lnTo>
                        <a:pt x="81" y="1213"/>
                      </a:lnTo>
                      <a:lnTo>
                        <a:pt x="47" y="1155"/>
                      </a:lnTo>
                      <a:lnTo>
                        <a:pt x="21" y="1100"/>
                      </a:lnTo>
                      <a:lnTo>
                        <a:pt x="5" y="1044"/>
                      </a:lnTo>
                      <a:lnTo>
                        <a:pt x="0" y="990"/>
                      </a:lnTo>
                      <a:lnTo>
                        <a:pt x="5" y="937"/>
                      </a:lnTo>
                      <a:lnTo>
                        <a:pt x="21" y="883"/>
                      </a:lnTo>
                      <a:lnTo>
                        <a:pt x="47" y="825"/>
                      </a:lnTo>
                      <a:lnTo>
                        <a:pt x="81" y="768"/>
                      </a:lnTo>
                      <a:lnTo>
                        <a:pt x="127" y="709"/>
                      </a:lnTo>
                      <a:lnTo>
                        <a:pt x="182" y="652"/>
                      </a:lnTo>
                      <a:lnTo>
                        <a:pt x="246" y="593"/>
                      </a:lnTo>
                      <a:lnTo>
                        <a:pt x="319" y="535"/>
                      </a:lnTo>
                      <a:lnTo>
                        <a:pt x="401" y="480"/>
                      </a:lnTo>
                      <a:lnTo>
                        <a:pt x="493" y="424"/>
                      </a:lnTo>
                      <a:lnTo>
                        <a:pt x="593" y="370"/>
                      </a:lnTo>
                      <a:lnTo>
                        <a:pt x="701" y="318"/>
                      </a:lnTo>
                      <a:lnTo>
                        <a:pt x="819" y="269"/>
                      </a:lnTo>
                      <a:lnTo>
                        <a:pt x="944" y="224"/>
                      </a:lnTo>
                      <a:lnTo>
                        <a:pt x="1077" y="181"/>
                      </a:lnTo>
                      <a:lnTo>
                        <a:pt x="1218" y="141"/>
                      </a:lnTo>
                      <a:lnTo>
                        <a:pt x="1369" y="106"/>
                      </a:lnTo>
                      <a:lnTo>
                        <a:pt x="1525" y="75"/>
                      </a:lnTo>
                      <a:lnTo>
                        <a:pt x="1690" y="49"/>
                      </a:lnTo>
                      <a:lnTo>
                        <a:pt x="1861" y="28"/>
                      </a:lnTo>
                      <a:lnTo>
                        <a:pt x="2040" y="12"/>
                      </a:lnTo>
                      <a:lnTo>
                        <a:pt x="2226" y="4"/>
                      </a:lnTo>
                      <a:lnTo>
                        <a:pt x="2418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55" name="Freeform 28"/>
                <p:cNvSpPr>
                  <a:spLocks/>
                </p:cNvSpPr>
                <p:nvPr/>
              </p:nvSpPr>
              <p:spPr bwMode="auto">
                <a:xfrm>
                  <a:off x="6200775" y="3851275"/>
                  <a:ext cx="3035300" cy="2446338"/>
                </a:xfrm>
                <a:custGeom>
                  <a:avLst/>
                  <a:gdLst>
                    <a:gd name="T0" fmla="*/ 458 w 1912"/>
                    <a:gd name="T1" fmla="*/ 3 h 1541"/>
                    <a:gd name="T2" fmla="*/ 516 w 1912"/>
                    <a:gd name="T3" fmla="*/ 34 h 1541"/>
                    <a:gd name="T4" fmla="*/ 618 w 1912"/>
                    <a:gd name="T5" fmla="*/ 69 h 1541"/>
                    <a:gd name="T6" fmla="*/ 758 w 1912"/>
                    <a:gd name="T7" fmla="*/ 92 h 1541"/>
                    <a:gd name="T8" fmla="*/ 909 w 1912"/>
                    <a:gd name="T9" fmla="*/ 93 h 1541"/>
                    <a:gd name="T10" fmla="*/ 1053 w 1912"/>
                    <a:gd name="T11" fmla="*/ 95 h 1541"/>
                    <a:gd name="T12" fmla="*/ 1220 w 1912"/>
                    <a:gd name="T13" fmla="*/ 107 h 1541"/>
                    <a:gd name="T14" fmla="*/ 1366 w 1912"/>
                    <a:gd name="T15" fmla="*/ 137 h 1541"/>
                    <a:gd name="T16" fmla="*/ 1489 w 1912"/>
                    <a:gd name="T17" fmla="*/ 182 h 1541"/>
                    <a:gd name="T18" fmla="*/ 1588 w 1912"/>
                    <a:gd name="T19" fmla="*/ 246 h 1541"/>
                    <a:gd name="T20" fmla="*/ 1662 w 1912"/>
                    <a:gd name="T21" fmla="*/ 331 h 1541"/>
                    <a:gd name="T22" fmla="*/ 1732 w 1912"/>
                    <a:gd name="T23" fmla="*/ 396 h 1541"/>
                    <a:gd name="T24" fmla="*/ 1799 w 1912"/>
                    <a:gd name="T25" fmla="*/ 439 h 1541"/>
                    <a:gd name="T26" fmla="*/ 1837 w 1912"/>
                    <a:gd name="T27" fmla="*/ 493 h 1541"/>
                    <a:gd name="T28" fmla="*/ 1862 w 1912"/>
                    <a:gd name="T29" fmla="*/ 592 h 1541"/>
                    <a:gd name="T30" fmla="*/ 1837 w 1912"/>
                    <a:gd name="T31" fmla="*/ 648 h 1541"/>
                    <a:gd name="T32" fmla="*/ 1777 w 1912"/>
                    <a:gd name="T33" fmla="*/ 688 h 1541"/>
                    <a:gd name="T34" fmla="*/ 1725 w 1912"/>
                    <a:gd name="T35" fmla="*/ 748 h 1541"/>
                    <a:gd name="T36" fmla="*/ 1688 w 1912"/>
                    <a:gd name="T37" fmla="*/ 840 h 1541"/>
                    <a:gd name="T38" fmla="*/ 1628 w 1912"/>
                    <a:gd name="T39" fmla="*/ 924 h 1541"/>
                    <a:gd name="T40" fmla="*/ 1541 w 1912"/>
                    <a:gd name="T41" fmla="*/ 997 h 1541"/>
                    <a:gd name="T42" fmla="*/ 1426 w 1912"/>
                    <a:gd name="T43" fmla="*/ 1058 h 1541"/>
                    <a:gd name="T44" fmla="*/ 1371 w 1912"/>
                    <a:gd name="T45" fmla="*/ 1198 h 1541"/>
                    <a:gd name="T46" fmla="*/ 1392 w 1912"/>
                    <a:gd name="T47" fmla="*/ 1240 h 1541"/>
                    <a:gd name="T48" fmla="*/ 1438 w 1912"/>
                    <a:gd name="T49" fmla="*/ 1271 h 1541"/>
                    <a:gd name="T50" fmla="*/ 1770 w 1912"/>
                    <a:gd name="T51" fmla="*/ 1475 h 1541"/>
                    <a:gd name="T52" fmla="*/ 1464 w 1912"/>
                    <a:gd name="T53" fmla="*/ 1516 h 1541"/>
                    <a:gd name="T54" fmla="*/ 1135 w 1912"/>
                    <a:gd name="T55" fmla="*/ 1539 h 1541"/>
                    <a:gd name="T56" fmla="*/ 786 w 1912"/>
                    <a:gd name="T57" fmla="*/ 1539 h 1541"/>
                    <a:gd name="T58" fmla="*/ 453 w 1912"/>
                    <a:gd name="T59" fmla="*/ 1516 h 1541"/>
                    <a:gd name="T60" fmla="*/ 146 w 1912"/>
                    <a:gd name="T61" fmla="*/ 1473 h 1541"/>
                    <a:gd name="T62" fmla="*/ 484 w 1912"/>
                    <a:gd name="T63" fmla="*/ 1270 h 1541"/>
                    <a:gd name="T64" fmla="*/ 531 w 1912"/>
                    <a:gd name="T65" fmla="*/ 1240 h 1541"/>
                    <a:gd name="T66" fmla="*/ 554 w 1912"/>
                    <a:gd name="T67" fmla="*/ 1198 h 1541"/>
                    <a:gd name="T68" fmla="*/ 498 w 1912"/>
                    <a:gd name="T69" fmla="*/ 1058 h 1541"/>
                    <a:gd name="T70" fmla="*/ 384 w 1912"/>
                    <a:gd name="T71" fmla="*/ 997 h 1541"/>
                    <a:gd name="T72" fmla="*/ 297 w 1912"/>
                    <a:gd name="T73" fmla="*/ 924 h 1541"/>
                    <a:gd name="T74" fmla="*/ 238 w 1912"/>
                    <a:gd name="T75" fmla="*/ 840 h 1541"/>
                    <a:gd name="T76" fmla="*/ 200 w 1912"/>
                    <a:gd name="T77" fmla="*/ 748 h 1541"/>
                    <a:gd name="T78" fmla="*/ 148 w 1912"/>
                    <a:gd name="T79" fmla="*/ 688 h 1541"/>
                    <a:gd name="T80" fmla="*/ 87 w 1912"/>
                    <a:gd name="T81" fmla="*/ 648 h 1541"/>
                    <a:gd name="T82" fmla="*/ 63 w 1912"/>
                    <a:gd name="T83" fmla="*/ 592 h 1541"/>
                    <a:gd name="T84" fmla="*/ 87 w 1912"/>
                    <a:gd name="T85" fmla="*/ 495 h 1541"/>
                    <a:gd name="T86" fmla="*/ 125 w 1912"/>
                    <a:gd name="T87" fmla="*/ 439 h 1541"/>
                    <a:gd name="T88" fmla="*/ 193 w 1912"/>
                    <a:gd name="T89" fmla="*/ 397 h 1541"/>
                    <a:gd name="T90" fmla="*/ 264 w 1912"/>
                    <a:gd name="T91" fmla="*/ 323 h 1541"/>
                    <a:gd name="T92" fmla="*/ 346 w 1912"/>
                    <a:gd name="T93" fmla="*/ 219 h 1541"/>
                    <a:gd name="T94" fmla="*/ 391 w 1912"/>
                    <a:gd name="T95" fmla="*/ 175 h 1541"/>
                    <a:gd name="T96" fmla="*/ 418 w 1912"/>
                    <a:gd name="T97" fmla="*/ 149 h 1541"/>
                    <a:gd name="T98" fmla="*/ 432 w 1912"/>
                    <a:gd name="T99" fmla="*/ 125 h 1541"/>
                    <a:gd name="T100" fmla="*/ 432 w 1912"/>
                    <a:gd name="T101" fmla="*/ 90 h 1541"/>
                    <a:gd name="T102" fmla="*/ 425 w 1912"/>
                    <a:gd name="T103" fmla="*/ 36 h 1541"/>
                    <a:gd name="T104" fmla="*/ 429 w 1912"/>
                    <a:gd name="T105" fmla="*/ 5 h 1541"/>
                    <a:gd name="T106" fmla="*/ 450 w 1912"/>
                    <a:gd name="T107" fmla="*/ 0 h 1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12" h="1541">
                      <a:moveTo>
                        <a:pt x="450" y="0"/>
                      </a:moveTo>
                      <a:lnTo>
                        <a:pt x="458" y="3"/>
                      </a:lnTo>
                      <a:lnTo>
                        <a:pt x="484" y="19"/>
                      </a:lnTo>
                      <a:lnTo>
                        <a:pt x="516" y="34"/>
                      </a:lnTo>
                      <a:lnTo>
                        <a:pt x="554" y="50"/>
                      </a:lnTo>
                      <a:lnTo>
                        <a:pt x="618" y="69"/>
                      </a:lnTo>
                      <a:lnTo>
                        <a:pt x="686" y="83"/>
                      </a:lnTo>
                      <a:lnTo>
                        <a:pt x="758" y="92"/>
                      </a:lnTo>
                      <a:lnTo>
                        <a:pt x="833" y="95"/>
                      </a:lnTo>
                      <a:lnTo>
                        <a:pt x="909" y="93"/>
                      </a:lnTo>
                      <a:lnTo>
                        <a:pt x="961" y="93"/>
                      </a:lnTo>
                      <a:lnTo>
                        <a:pt x="1053" y="95"/>
                      </a:lnTo>
                      <a:lnTo>
                        <a:pt x="1140" y="99"/>
                      </a:lnTo>
                      <a:lnTo>
                        <a:pt x="1220" y="107"/>
                      </a:lnTo>
                      <a:lnTo>
                        <a:pt x="1296" y="121"/>
                      </a:lnTo>
                      <a:lnTo>
                        <a:pt x="1366" y="137"/>
                      </a:lnTo>
                      <a:lnTo>
                        <a:pt x="1430" y="158"/>
                      </a:lnTo>
                      <a:lnTo>
                        <a:pt x="1489" y="182"/>
                      </a:lnTo>
                      <a:lnTo>
                        <a:pt x="1541" y="213"/>
                      </a:lnTo>
                      <a:lnTo>
                        <a:pt x="1588" y="246"/>
                      </a:lnTo>
                      <a:lnTo>
                        <a:pt x="1628" y="286"/>
                      </a:lnTo>
                      <a:lnTo>
                        <a:pt x="1662" y="331"/>
                      </a:lnTo>
                      <a:lnTo>
                        <a:pt x="1690" y="382"/>
                      </a:lnTo>
                      <a:lnTo>
                        <a:pt x="1732" y="396"/>
                      </a:lnTo>
                      <a:lnTo>
                        <a:pt x="1768" y="417"/>
                      </a:lnTo>
                      <a:lnTo>
                        <a:pt x="1799" y="439"/>
                      </a:lnTo>
                      <a:lnTo>
                        <a:pt x="1824" y="465"/>
                      </a:lnTo>
                      <a:lnTo>
                        <a:pt x="1837" y="493"/>
                      </a:lnTo>
                      <a:lnTo>
                        <a:pt x="1858" y="561"/>
                      </a:lnTo>
                      <a:lnTo>
                        <a:pt x="1862" y="592"/>
                      </a:lnTo>
                      <a:lnTo>
                        <a:pt x="1855" y="622"/>
                      </a:lnTo>
                      <a:lnTo>
                        <a:pt x="1837" y="648"/>
                      </a:lnTo>
                      <a:lnTo>
                        <a:pt x="1811" y="670"/>
                      </a:lnTo>
                      <a:lnTo>
                        <a:pt x="1777" y="688"/>
                      </a:lnTo>
                      <a:lnTo>
                        <a:pt x="1735" y="700"/>
                      </a:lnTo>
                      <a:lnTo>
                        <a:pt x="1725" y="748"/>
                      </a:lnTo>
                      <a:lnTo>
                        <a:pt x="1709" y="795"/>
                      </a:lnTo>
                      <a:lnTo>
                        <a:pt x="1688" y="840"/>
                      </a:lnTo>
                      <a:lnTo>
                        <a:pt x="1661" y="882"/>
                      </a:lnTo>
                      <a:lnTo>
                        <a:pt x="1628" y="924"/>
                      </a:lnTo>
                      <a:lnTo>
                        <a:pt x="1588" y="962"/>
                      </a:lnTo>
                      <a:lnTo>
                        <a:pt x="1541" y="997"/>
                      </a:lnTo>
                      <a:lnTo>
                        <a:pt x="1487" y="1030"/>
                      </a:lnTo>
                      <a:lnTo>
                        <a:pt x="1426" y="1058"/>
                      </a:lnTo>
                      <a:lnTo>
                        <a:pt x="1359" y="1084"/>
                      </a:lnTo>
                      <a:lnTo>
                        <a:pt x="1371" y="1198"/>
                      </a:lnTo>
                      <a:lnTo>
                        <a:pt x="1378" y="1221"/>
                      </a:lnTo>
                      <a:lnTo>
                        <a:pt x="1392" y="1240"/>
                      </a:lnTo>
                      <a:lnTo>
                        <a:pt x="1412" y="1257"/>
                      </a:lnTo>
                      <a:lnTo>
                        <a:pt x="1438" y="1271"/>
                      </a:lnTo>
                      <a:lnTo>
                        <a:pt x="1912" y="1449"/>
                      </a:lnTo>
                      <a:lnTo>
                        <a:pt x="1770" y="1475"/>
                      </a:lnTo>
                      <a:lnTo>
                        <a:pt x="1619" y="1497"/>
                      </a:lnTo>
                      <a:lnTo>
                        <a:pt x="1464" y="1516"/>
                      </a:lnTo>
                      <a:lnTo>
                        <a:pt x="1303" y="1530"/>
                      </a:lnTo>
                      <a:lnTo>
                        <a:pt x="1135" y="1539"/>
                      </a:lnTo>
                      <a:lnTo>
                        <a:pt x="961" y="1541"/>
                      </a:lnTo>
                      <a:lnTo>
                        <a:pt x="786" y="1539"/>
                      </a:lnTo>
                      <a:lnTo>
                        <a:pt x="618" y="1530"/>
                      </a:lnTo>
                      <a:lnTo>
                        <a:pt x="453" y="1516"/>
                      </a:lnTo>
                      <a:lnTo>
                        <a:pt x="297" y="1497"/>
                      </a:lnTo>
                      <a:lnTo>
                        <a:pt x="146" y="1473"/>
                      </a:lnTo>
                      <a:lnTo>
                        <a:pt x="0" y="1445"/>
                      </a:lnTo>
                      <a:lnTo>
                        <a:pt x="484" y="1270"/>
                      </a:lnTo>
                      <a:lnTo>
                        <a:pt x="512" y="1257"/>
                      </a:lnTo>
                      <a:lnTo>
                        <a:pt x="531" y="1240"/>
                      </a:lnTo>
                      <a:lnTo>
                        <a:pt x="547" y="1219"/>
                      </a:lnTo>
                      <a:lnTo>
                        <a:pt x="554" y="1198"/>
                      </a:lnTo>
                      <a:lnTo>
                        <a:pt x="566" y="1084"/>
                      </a:lnTo>
                      <a:lnTo>
                        <a:pt x="498" y="1058"/>
                      </a:lnTo>
                      <a:lnTo>
                        <a:pt x="438" y="1030"/>
                      </a:lnTo>
                      <a:lnTo>
                        <a:pt x="384" y="997"/>
                      </a:lnTo>
                      <a:lnTo>
                        <a:pt x="337" y="962"/>
                      </a:lnTo>
                      <a:lnTo>
                        <a:pt x="297" y="924"/>
                      </a:lnTo>
                      <a:lnTo>
                        <a:pt x="264" y="882"/>
                      </a:lnTo>
                      <a:lnTo>
                        <a:pt x="238" y="840"/>
                      </a:lnTo>
                      <a:lnTo>
                        <a:pt x="215" y="795"/>
                      </a:lnTo>
                      <a:lnTo>
                        <a:pt x="200" y="748"/>
                      </a:lnTo>
                      <a:lnTo>
                        <a:pt x="189" y="700"/>
                      </a:lnTo>
                      <a:lnTo>
                        <a:pt x="148" y="688"/>
                      </a:lnTo>
                      <a:lnTo>
                        <a:pt x="113" y="670"/>
                      </a:lnTo>
                      <a:lnTo>
                        <a:pt x="87" y="648"/>
                      </a:lnTo>
                      <a:lnTo>
                        <a:pt x="70" y="622"/>
                      </a:lnTo>
                      <a:lnTo>
                        <a:pt x="63" y="592"/>
                      </a:lnTo>
                      <a:lnTo>
                        <a:pt x="66" y="563"/>
                      </a:lnTo>
                      <a:lnTo>
                        <a:pt x="87" y="495"/>
                      </a:lnTo>
                      <a:lnTo>
                        <a:pt x="101" y="465"/>
                      </a:lnTo>
                      <a:lnTo>
                        <a:pt x="125" y="439"/>
                      </a:lnTo>
                      <a:lnTo>
                        <a:pt x="156" y="417"/>
                      </a:lnTo>
                      <a:lnTo>
                        <a:pt x="193" y="397"/>
                      </a:lnTo>
                      <a:lnTo>
                        <a:pt x="235" y="382"/>
                      </a:lnTo>
                      <a:lnTo>
                        <a:pt x="264" y="323"/>
                      </a:lnTo>
                      <a:lnTo>
                        <a:pt x="302" y="269"/>
                      </a:lnTo>
                      <a:lnTo>
                        <a:pt x="346" y="219"/>
                      </a:lnTo>
                      <a:lnTo>
                        <a:pt x="370" y="194"/>
                      </a:lnTo>
                      <a:lnTo>
                        <a:pt x="391" y="175"/>
                      </a:lnTo>
                      <a:lnTo>
                        <a:pt x="406" y="161"/>
                      </a:lnTo>
                      <a:lnTo>
                        <a:pt x="418" y="149"/>
                      </a:lnTo>
                      <a:lnTo>
                        <a:pt x="427" y="137"/>
                      </a:lnTo>
                      <a:lnTo>
                        <a:pt x="432" y="125"/>
                      </a:lnTo>
                      <a:lnTo>
                        <a:pt x="434" y="109"/>
                      </a:lnTo>
                      <a:lnTo>
                        <a:pt x="432" y="90"/>
                      </a:lnTo>
                      <a:lnTo>
                        <a:pt x="431" y="66"/>
                      </a:lnTo>
                      <a:lnTo>
                        <a:pt x="425" y="36"/>
                      </a:lnTo>
                      <a:lnTo>
                        <a:pt x="425" y="10"/>
                      </a:lnTo>
                      <a:lnTo>
                        <a:pt x="429" y="5"/>
                      </a:lnTo>
                      <a:lnTo>
                        <a:pt x="438" y="1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</p:grpSp>
        <p:grpSp>
          <p:nvGrpSpPr>
            <p:cNvPr id="267" name="Group 266"/>
            <p:cNvGrpSpPr/>
            <p:nvPr/>
          </p:nvGrpSpPr>
          <p:grpSpPr>
            <a:xfrm>
              <a:off x="3845391" y="4752088"/>
              <a:ext cx="1577601" cy="998420"/>
              <a:chOff x="6338645" y="2741246"/>
              <a:chExt cx="9070975" cy="5740767"/>
            </a:xfrm>
          </p:grpSpPr>
          <p:grpSp>
            <p:nvGrpSpPr>
              <p:cNvPr id="268" name="Group 267"/>
              <p:cNvGrpSpPr/>
              <p:nvPr/>
            </p:nvGrpSpPr>
            <p:grpSpPr>
              <a:xfrm>
                <a:off x="6338645" y="4813300"/>
                <a:ext cx="9070975" cy="3668713"/>
                <a:chOff x="3235325" y="4724400"/>
                <a:chExt cx="9070975" cy="3668713"/>
              </a:xfrm>
            </p:grpSpPr>
            <p:sp>
              <p:nvSpPr>
                <p:cNvPr id="273" name="Freeform 15"/>
                <p:cNvSpPr>
                  <a:spLocks/>
                </p:cNvSpPr>
                <p:nvPr/>
              </p:nvSpPr>
              <p:spPr bwMode="auto">
                <a:xfrm>
                  <a:off x="3235325" y="4724400"/>
                  <a:ext cx="9070975" cy="3668713"/>
                </a:xfrm>
                <a:custGeom>
                  <a:avLst/>
                  <a:gdLst>
                    <a:gd name="T0" fmla="*/ 7 w 5714"/>
                    <a:gd name="T1" fmla="*/ 91 h 2311"/>
                    <a:gd name="T2" fmla="*/ 54 w 5714"/>
                    <a:gd name="T3" fmla="*/ 270 h 2311"/>
                    <a:gd name="T4" fmla="*/ 146 w 5714"/>
                    <a:gd name="T5" fmla="*/ 442 h 2311"/>
                    <a:gd name="T6" fmla="*/ 279 w 5714"/>
                    <a:gd name="T7" fmla="*/ 605 h 2311"/>
                    <a:gd name="T8" fmla="*/ 451 w 5714"/>
                    <a:gd name="T9" fmla="*/ 760 h 2311"/>
                    <a:gd name="T10" fmla="*/ 659 w 5714"/>
                    <a:gd name="T11" fmla="*/ 902 h 2311"/>
                    <a:gd name="T12" fmla="*/ 900 w 5714"/>
                    <a:gd name="T13" fmla="*/ 1032 h 2311"/>
                    <a:gd name="T14" fmla="*/ 1169 w 5714"/>
                    <a:gd name="T15" fmla="*/ 1147 h 2311"/>
                    <a:gd name="T16" fmla="*/ 1466 w 5714"/>
                    <a:gd name="T17" fmla="*/ 1244 h 2311"/>
                    <a:gd name="T18" fmla="*/ 1787 w 5714"/>
                    <a:gd name="T19" fmla="*/ 1322 h 2311"/>
                    <a:gd name="T20" fmla="*/ 2127 w 5714"/>
                    <a:gd name="T21" fmla="*/ 1382 h 2311"/>
                    <a:gd name="T22" fmla="*/ 2484 w 5714"/>
                    <a:gd name="T23" fmla="*/ 1418 h 2311"/>
                    <a:gd name="T24" fmla="*/ 2857 w 5714"/>
                    <a:gd name="T25" fmla="*/ 1430 h 2311"/>
                    <a:gd name="T26" fmla="*/ 3230 w 5714"/>
                    <a:gd name="T27" fmla="*/ 1418 h 2311"/>
                    <a:gd name="T28" fmla="*/ 3588 w 5714"/>
                    <a:gd name="T29" fmla="*/ 1382 h 2311"/>
                    <a:gd name="T30" fmla="*/ 3929 w 5714"/>
                    <a:gd name="T31" fmla="*/ 1322 h 2311"/>
                    <a:gd name="T32" fmla="*/ 4248 w 5714"/>
                    <a:gd name="T33" fmla="*/ 1244 h 2311"/>
                    <a:gd name="T34" fmla="*/ 4545 w 5714"/>
                    <a:gd name="T35" fmla="*/ 1147 h 2311"/>
                    <a:gd name="T36" fmla="*/ 4816 w 5714"/>
                    <a:gd name="T37" fmla="*/ 1032 h 2311"/>
                    <a:gd name="T38" fmla="*/ 5055 w 5714"/>
                    <a:gd name="T39" fmla="*/ 902 h 2311"/>
                    <a:gd name="T40" fmla="*/ 5263 w 5714"/>
                    <a:gd name="T41" fmla="*/ 760 h 2311"/>
                    <a:gd name="T42" fmla="*/ 5435 w 5714"/>
                    <a:gd name="T43" fmla="*/ 605 h 2311"/>
                    <a:gd name="T44" fmla="*/ 5569 w 5714"/>
                    <a:gd name="T45" fmla="*/ 442 h 2311"/>
                    <a:gd name="T46" fmla="*/ 5662 w 5714"/>
                    <a:gd name="T47" fmla="*/ 270 h 2311"/>
                    <a:gd name="T48" fmla="*/ 5709 w 5714"/>
                    <a:gd name="T49" fmla="*/ 91 h 2311"/>
                    <a:gd name="T50" fmla="*/ 5714 w 5714"/>
                    <a:gd name="T51" fmla="*/ 930 h 2311"/>
                    <a:gd name="T52" fmla="*/ 5692 w 5714"/>
                    <a:gd name="T53" fmla="*/ 1109 h 2311"/>
                    <a:gd name="T54" fmla="*/ 5621 w 5714"/>
                    <a:gd name="T55" fmla="*/ 1283 h 2311"/>
                    <a:gd name="T56" fmla="*/ 5508 w 5714"/>
                    <a:gd name="T57" fmla="*/ 1448 h 2311"/>
                    <a:gd name="T58" fmla="*/ 5353 w 5714"/>
                    <a:gd name="T59" fmla="*/ 1602 h 2311"/>
                    <a:gd name="T60" fmla="*/ 5164 w 5714"/>
                    <a:gd name="T61" fmla="*/ 1745 h 2311"/>
                    <a:gd name="T62" fmla="*/ 4939 w 5714"/>
                    <a:gd name="T63" fmla="*/ 1877 h 2311"/>
                    <a:gd name="T64" fmla="*/ 4684 w 5714"/>
                    <a:gd name="T65" fmla="*/ 1991 h 2311"/>
                    <a:gd name="T66" fmla="*/ 4399 w 5714"/>
                    <a:gd name="T67" fmla="*/ 2092 h 2311"/>
                    <a:gd name="T68" fmla="*/ 4091 w 5714"/>
                    <a:gd name="T69" fmla="*/ 2175 h 2311"/>
                    <a:gd name="T70" fmla="*/ 3761 w 5714"/>
                    <a:gd name="T71" fmla="*/ 2240 h 2311"/>
                    <a:gd name="T72" fmla="*/ 3411 w 5714"/>
                    <a:gd name="T73" fmla="*/ 2285 h 2311"/>
                    <a:gd name="T74" fmla="*/ 3046 w 5714"/>
                    <a:gd name="T75" fmla="*/ 2308 h 2311"/>
                    <a:gd name="T76" fmla="*/ 2670 w 5714"/>
                    <a:gd name="T77" fmla="*/ 2308 h 2311"/>
                    <a:gd name="T78" fmla="*/ 2304 w 5714"/>
                    <a:gd name="T79" fmla="*/ 2285 h 2311"/>
                    <a:gd name="T80" fmla="*/ 1955 w 5714"/>
                    <a:gd name="T81" fmla="*/ 2240 h 2311"/>
                    <a:gd name="T82" fmla="*/ 1624 w 5714"/>
                    <a:gd name="T83" fmla="*/ 2175 h 2311"/>
                    <a:gd name="T84" fmla="*/ 1315 w 5714"/>
                    <a:gd name="T85" fmla="*/ 2092 h 2311"/>
                    <a:gd name="T86" fmla="*/ 1032 w 5714"/>
                    <a:gd name="T87" fmla="*/ 1991 h 2311"/>
                    <a:gd name="T88" fmla="*/ 775 w 5714"/>
                    <a:gd name="T89" fmla="*/ 1877 h 2311"/>
                    <a:gd name="T90" fmla="*/ 552 w 5714"/>
                    <a:gd name="T91" fmla="*/ 1745 h 2311"/>
                    <a:gd name="T92" fmla="*/ 361 w 5714"/>
                    <a:gd name="T93" fmla="*/ 1602 h 2311"/>
                    <a:gd name="T94" fmla="*/ 208 w 5714"/>
                    <a:gd name="T95" fmla="*/ 1448 h 2311"/>
                    <a:gd name="T96" fmla="*/ 94 w 5714"/>
                    <a:gd name="T97" fmla="*/ 1283 h 2311"/>
                    <a:gd name="T98" fmla="*/ 24 w 5714"/>
                    <a:gd name="T99" fmla="*/ 1109 h 2311"/>
                    <a:gd name="T100" fmla="*/ 0 w 5714"/>
                    <a:gd name="T101" fmla="*/ 930 h 2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14" h="2311">
                      <a:moveTo>
                        <a:pt x="0" y="0"/>
                      </a:moveTo>
                      <a:lnTo>
                        <a:pt x="7" y="91"/>
                      </a:lnTo>
                      <a:lnTo>
                        <a:pt x="24" y="181"/>
                      </a:lnTo>
                      <a:lnTo>
                        <a:pt x="54" y="270"/>
                      </a:lnTo>
                      <a:lnTo>
                        <a:pt x="94" y="357"/>
                      </a:lnTo>
                      <a:lnTo>
                        <a:pt x="146" y="442"/>
                      </a:lnTo>
                      <a:lnTo>
                        <a:pt x="208" y="525"/>
                      </a:lnTo>
                      <a:lnTo>
                        <a:pt x="279" y="605"/>
                      </a:lnTo>
                      <a:lnTo>
                        <a:pt x="361" y="685"/>
                      </a:lnTo>
                      <a:lnTo>
                        <a:pt x="451" y="760"/>
                      </a:lnTo>
                      <a:lnTo>
                        <a:pt x="552" y="833"/>
                      </a:lnTo>
                      <a:lnTo>
                        <a:pt x="659" y="902"/>
                      </a:lnTo>
                      <a:lnTo>
                        <a:pt x="775" y="970"/>
                      </a:lnTo>
                      <a:lnTo>
                        <a:pt x="900" y="1032"/>
                      </a:lnTo>
                      <a:lnTo>
                        <a:pt x="1032" y="1091"/>
                      </a:lnTo>
                      <a:lnTo>
                        <a:pt x="1169" y="1147"/>
                      </a:lnTo>
                      <a:lnTo>
                        <a:pt x="1315" y="1197"/>
                      </a:lnTo>
                      <a:lnTo>
                        <a:pt x="1466" y="1244"/>
                      </a:lnTo>
                      <a:lnTo>
                        <a:pt x="1624" y="1286"/>
                      </a:lnTo>
                      <a:lnTo>
                        <a:pt x="1787" y="1322"/>
                      </a:lnTo>
                      <a:lnTo>
                        <a:pt x="1955" y="1355"/>
                      </a:lnTo>
                      <a:lnTo>
                        <a:pt x="2127" y="1382"/>
                      </a:lnTo>
                      <a:lnTo>
                        <a:pt x="2304" y="1402"/>
                      </a:lnTo>
                      <a:lnTo>
                        <a:pt x="2484" y="1418"/>
                      </a:lnTo>
                      <a:lnTo>
                        <a:pt x="2670" y="1427"/>
                      </a:lnTo>
                      <a:lnTo>
                        <a:pt x="2857" y="1430"/>
                      </a:lnTo>
                      <a:lnTo>
                        <a:pt x="3046" y="1427"/>
                      </a:lnTo>
                      <a:lnTo>
                        <a:pt x="3230" y="1418"/>
                      </a:lnTo>
                      <a:lnTo>
                        <a:pt x="3411" y="1402"/>
                      </a:lnTo>
                      <a:lnTo>
                        <a:pt x="3588" y="1382"/>
                      </a:lnTo>
                      <a:lnTo>
                        <a:pt x="3761" y="1355"/>
                      </a:lnTo>
                      <a:lnTo>
                        <a:pt x="3929" y="1322"/>
                      </a:lnTo>
                      <a:lnTo>
                        <a:pt x="4091" y="1286"/>
                      </a:lnTo>
                      <a:lnTo>
                        <a:pt x="4248" y="1244"/>
                      </a:lnTo>
                      <a:lnTo>
                        <a:pt x="4399" y="1197"/>
                      </a:lnTo>
                      <a:lnTo>
                        <a:pt x="4545" y="1147"/>
                      </a:lnTo>
                      <a:lnTo>
                        <a:pt x="4684" y="1091"/>
                      </a:lnTo>
                      <a:lnTo>
                        <a:pt x="4816" y="1032"/>
                      </a:lnTo>
                      <a:lnTo>
                        <a:pt x="4939" y="970"/>
                      </a:lnTo>
                      <a:lnTo>
                        <a:pt x="5055" y="902"/>
                      </a:lnTo>
                      <a:lnTo>
                        <a:pt x="5164" y="833"/>
                      </a:lnTo>
                      <a:lnTo>
                        <a:pt x="5263" y="760"/>
                      </a:lnTo>
                      <a:lnTo>
                        <a:pt x="5353" y="685"/>
                      </a:lnTo>
                      <a:lnTo>
                        <a:pt x="5435" y="605"/>
                      </a:lnTo>
                      <a:lnTo>
                        <a:pt x="5508" y="525"/>
                      </a:lnTo>
                      <a:lnTo>
                        <a:pt x="5569" y="442"/>
                      </a:lnTo>
                      <a:lnTo>
                        <a:pt x="5621" y="357"/>
                      </a:lnTo>
                      <a:lnTo>
                        <a:pt x="5662" y="270"/>
                      </a:lnTo>
                      <a:lnTo>
                        <a:pt x="5692" y="181"/>
                      </a:lnTo>
                      <a:lnTo>
                        <a:pt x="5709" y="91"/>
                      </a:lnTo>
                      <a:lnTo>
                        <a:pt x="5714" y="0"/>
                      </a:lnTo>
                      <a:lnTo>
                        <a:pt x="5714" y="930"/>
                      </a:lnTo>
                      <a:lnTo>
                        <a:pt x="5709" y="1020"/>
                      </a:lnTo>
                      <a:lnTo>
                        <a:pt x="5692" y="1109"/>
                      </a:lnTo>
                      <a:lnTo>
                        <a:pt x="5662" y="1197"/>
                      </a:lnTo>
                      <a:lnTo>
                        <a:pt x="5621" y="1283"/>
                      </a:lnTo>
                      <a:lnTo>
                        <a:pt x="5569" y="1366"/>
                      </a:lnTo>
                      <a:lnTo>
                        <a:pt x="5508" y="1448"/>
                      </a:lnTo>
                      <a:lnTo>
                        <a:pt x="5435" y="1526"/>
                      </a:lnTo>
                      <a:lnTo>
                        <a:pt x="5353" y="1602"/>
                      </a:lnTo>
                      <a:lnTo>
                        <a:pt x="5263" y="1675"/>
                      </a:lnTo>
                      <a:lnTo>
                        <a:pt x="5164" y="1745"/>
                      </a:lnTo>
                      <a:lnTo>
                        <a:pt x="5055" y="1812"/>
                      </a:lnTo>
                      <a:lnTo>
                        <a:pt x="4939" y="1877"/>
                      </a:lnTo>
                      <a:lnTo>
                        <a:pt x="4816" y="1936"/>
                      </a:lnTo>
                      <a:lnTo>
                        <a:pt x="4684" y="1991"/>
                      </a:lnTo>
                      <a:lnTo>
                        <a:pt x="4545" y="2045"/>
                      </a:lnTo>
                      <a:lnTo>
                        <a:pt x="4399" y="2092"/>
                      </a:lnTo>
                      <a:lnTo>
                        <a:pt x="4248" y="2137"/>
                      </a:lnTo>
                      <a:lnTo>
                        <a:pt x="4091" y="2175"/>
                      </a:lnTo>
                      <a:lnTo>
                        <a:pt x="3929" y="2210"/>
                      </a:lnTo>
                      <a:lnTo>
                        <a:pt x="3761" y="2240"/>
                      </a:lnTo>
                      <a:lnTo>
                        <a:pt x="3588" y="2266"/>
                      </a:lnTo>
                      <a:lnTo>
                        <a:pt x="3411" y="2285"/>
                      </a:lnTo>
                      <a:lnTo>
                        <a:pt x="3230" y="2299"/>
                      </a:lnTo>
                      <a:lnTo>
                        <a:pt x="3046" y="2308"/>
                      </a:lnTo>
                      <a:lnTo>
                        <a:pt x="2857" y="2311"/>
                      </a:lnTo>
                      <a:lnTo>
                        <a:pt x="2670" y="2308"/>
                      </a:lnTo>
                      <a:lnTo>
                        <a:pt x="2484" y="2299"/>
                      </a:lnTo>
                      <a:lnTo>
                        <a:pt x="2304" y="2285"/>
                      </a:lnTo>
                      <a:lnTo>
                        <a:pt x="2127" y="2266"/>
                      </a:lnTo>
                      <a:lnTo>
                        <a:pt x="1955" y="2240"/>
                      </a:lnTo>
                      <a:lnTo>
                        <a:pt x="1787" y="2210"/>
                      </a:lnTo>
                      <a:lnTo>
                        <a:pt x="1624" y="2175"/>
                      </a:lnTo>
                      <a:lnTo>
                        <a:pt x="1466" y="2137"/>
                      </a:lnTo>
                      <a:lnTo>
                        <a:pt x="1315" y="2092"/>
                      </a:lnTo>
                      <a:lnTo>
                        <a:pt x="1169" y="2045"/>
                      </a:lnTo>
                      <a:lnTo>
                        <a:pt x="1032" y="1991"/>
                      </a:lnTo>
                      <a:lnTo>
                        <a:pt x="900" y="1936"/>
                      </a:lnTo>
                      <a:lnTo>
                        <a:pt x="775" y="1877"/>
                      </a:lnTo>
                      <a:lnTo>
                        <a:pt x="659" y="1812"/>
                      </a:lnTo>
                      <a:lnTo>
                        <a:pt x="552" y="1745"/>
                      </a:lnTo>
                      <a:lnTo>
                        <a:pt x="451" y="1675"/>
                      </a:lnTo>
                      <a:lnTo>
                        <a:pt x="361" y="1602"/>
                      </a:lnTo>
                      <a:lnTo>
                        <a:pt x="279" y="1526"/>
                      </a:lnTo>
                      <a:lnTo>
                        <a:pt x="208" y="1448"/>
                      </a:lnTo>
                      <a:lnTo>
                        <a:pt x="146" y="1366"/>
                      </a:lnTo>
                      <a:lnTo>
                        <a:pt x="94" y="1283"/>
                      </a:lnTo>
                      <a:lnTo>
                        <a:pt x="54" y="1197"/>
                      </a:lnTo>
                      <a:lnTo>
                        <a:pt x="24" y="1109"/>
                      </a:lnTo>
                      <a:lnTo>
                        <a:pt x="7" y="1020"/>
                      </a:lnTo>
                      <a:lnTo>
                        <a:pt x="0" y="9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74" name="Freeform 16"/>
                <p:cNvSpPr>
                  <a:spLocks/>
                </p:cNvSpPr>
                <p:nvPr/>
              </p:nvSpPr>
              <p:spPr bwMode="auto">
                <a:xfrm>
                  <a:off x="3759200" y="5773738"/>
                  <a:ext cx="349250" cy="1725613"/>
                </a:xfrm>
                <a:custGeom>
                  <a:avLst/>
                  <a:gdLst>
                    <a:gd name="T0" fmla="*/ 0 w 220"/>
                    <a:gd name="T1" fmla="*/ 0 h 1087"/>
                    <a:gd name="T2" fmla="*/ 67 w 220"/>
                    <a:gd name="T3" fmla="*/ 60 h 1087"/>
                    <a:gd name="T4" fmla="*/ 140 w 220"/>
                    <a:gd name="T5" fmla="*/ 118 h 1087"/>
                    <a:gd name="T6" fmla="*/ 220 w 220"/>
                    <a:gd name="T7" fmla="*/ 175 h 1087"/>
                    <a:gd name="T8" fmla="*/ 220 w 220"/>
                    <a:gd name="T9" fmla="*/ 1087 h 1087"/>
                    <a:gd name="T10" fmla="*/ 140 w 220"/>
                    <a:gd name="T11" fmla="*/ 1033 h 1087"/>
                    <a:gd name="T12" fmla="*/ 67 w 220"/>
                    <a:gd name="T13" fmla="*/ 976 h 1087"/>
                    <a:gd name="T14" fmla="*/ 0 w 220"/>
                    <a:gd name="T15" fmla="*/ 919 h 1087"/>
                    <a:gd name="T16" fmla="*/ 0 w 220"/>
                    <a:gd name="T1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0" h="1087">
                      <a:moveTo>
                        <a:pt x="0" y="0"/>
                      </a:moveTo>
                      <a:lnTo>
                        <a:pt x="67" y="60"/>
                      </a:lnTo>
                      <a:lnTo>
                        <a:pt x="140" y="118"/>
                      </a:lnTo>
                      <a:lnTo>
                        <a:pt x="220" y="175"/>
                      </a:lnTo>
                      <a:lnTo>
                        <a:pt x="220" y="1087"/>
                      </a:lnTo>
                      <a:lnTo>
                        <a:pt x="140" y="1033"/>
                      </a:lnTo>
                      <a:lnTo>
                        <a:pt x="67" y="976"/>
                      </a:lnTo>
                      <a:lnTo>
                        <a:pt x="0" y="9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75" name="Freeform 17"/>
                <p:cNvSpPr>
                  <a:spLocks/>
                </p:cNvSpPr>
                <p:nvPr/>
              </p:nvSpPr>
              <p:spPr bwMode="auto">
                <a:xfrm>
                  <a:off x="11436350" y="5773738"/>
                  <a:ext cx="347663" cy="1725613"/>
                </a:xfrm>
                <a:custGeom>
                  <a:avLst/>
                  <a:gdLst>
                    <a:gd name="T0" fmla="*/ 219 w 219"/>
                    <a:gd name="T1" fmla="*/ 0 h 1087"/>
                    <a:gd name="T2" fmla="*/ 219 w 219"/>
                    <a:gd name="T3" fmla="*/ 919 h 1087"/>
                    <a:gd name="T4" fmla="*/ 151 w 219"/>
                    <a:gd name="T5" fmla="*/ 976 h 1087"/>
                    <a:gd name="T6" fmla="*/ 78 w 219"/>
                    <a:gd name="T7" fmla="*/ 1033 h 1087"/>
                    <a:gd name="T8" fmla="*/ 0 w 219"/>
                    <a:gd name="T9" fmla="*/ 1087 h 1087"/>
                    <a:gd name="T10" fmla="*/ 0 w 219"/>
                    <a:gd name="T11" fmla="*/ 175 h 1087"/>
                    <a:gd name="T12" fmla="*/ 78 w 219"/>
                    <a:gd name="T13" fmla="*/ 118 h 1087"/>
                    <a:gd name="T14" fmla="*/ 151 w 219"/>
                    <a:gd name="T15" fmla="*/ 60 h 1087"/>
                    <a:gd name="T16" fmla="*/ 219 w 219"/>
                    <a:gd name="T1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9" h="1087">
                      <a:moveTo>
                        <a:pt x="219" y="0"/>
                      </a:moveTo>
                      <a:lnTo>
                        <a:pt x="219" y="919"/>
                      </a:lnTo>
                      <a:lnTo>
                        <a:pt x="151" y="976"/>
                      </a:lnTo>
                      <a:lnTo>
                        <a:pt x="78" y="1033"/>
                      </a:lnTo>
                      <a:lnTo>
                        <a:pt x="0" y="1087"/>
                      </a:lnTo>
                      <a:lnTo>
                        <a:pt x="0" y="175"/>
                      </a:lnTo>
                      <a:lnTo>
                        <a:pt x="78" y="118"/>
                      </a:lnTo>
                      <a:lnTo>
                        <a:pt x="151" y="60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76" name="Freeform 18"/>
                <p:cNvSpPr>
                  <a:spLocks/>
                </p:cNvSpPr>
                <p:nvPr/>
              </p:nvSpPr>
              <p:spPr bwMode="auto">
                <a:xfrm>
                  <a:off x="4457700" y="6267450"/>
                  <a:ext cx="347663" cy="1598613"/>
                </a:xfrm>
                <a:custGeom>
                  <a:avLst/>
                  <a:gdLst>
                    <a:gd name="T0" fmla="*/ 0 w 219"/>
                    <a:gd name="T1" fmla="*/ 0 h 1007"/>
                    <a:gd name="T2" fmla="*/ 106 w 219"/>
                    <a:gd name="T3" fmla="*/ 53 h 1007"/>
                    <a:gd name="T4" fmla="*/ 219 w 219"/>
                    <a:gd name="T5" fmla="*/ 106 h 1007"/>
                    <a:gd name="T6" fmla="*/ 219 w 219"/>
                    <a:gd name="T7" fmla="*/ 1007 h 1007"/>
                    <a:gd name="T8" fmla="*/ 106 w 219"/>
                    <a:gd name="T9" fmla="*/ 959 h 1007"/>
                    <a:gd name="T10" fmla="*/ 0 w 219"/>
                    <a:gd name="T11" fmla="*/ 905 h 1007"/>
                    <a:gd name="T12" fmla="*/ 0 w 219"/>
                    <a:gd name="T13" fmla="*/ 0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1007">
                      <a:moveTo>
                        <a:pt x="0" y="0"/>
                      </a:moveTo>
                      <a:lnTo>
                        <a:pt x="106" y="53"/>
                      </a:lnTo>
                      <a:lnTo>
                        <a:pt x="219" y="106"/>
                      </a:lnTo>
                      <a:lnTo>
                        <a:pt x="219" y="1007"/>
                      </a:lnTo>
                      <a:lnTo>
                        <a:pt x="106" y="959"/>
                      </a:lnTo>
                      <a:lnTo>
                        <a:pt x="0" y="9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77" name="Freeform 19"/>
                <p:cNvSpPr>
                  <a:spLocks/>
                </p:cNvSpPr>
                <p:nvPr/>
              </p:nvSpPr>
              <p:spPr bwMode="auto">
                <a:xfrm>
                  <a:off x="10737850" y="6267450"/>
                  <a:ext cx="349250" cy="1598613"/>
                </a:xfrm>
                <a:custGeom>
                  <a:avLst/>
                  <a:gdLst>
                    <a:gd name="T0" fmla="*/ 220 w 220"/>
                    <a:gd name="T1" fmla="*/ 0 h 1007"/>
                    <a:gd name="T2" fmla="*/ 220 w 220"/>
                    <a:gd name="T3" fmla="*/ 905 h 1007"/>
                    <a:gd name="T4" fmla="*/ 112 w 220"/>
                    <a:gd name="T5" fmla="*/ 959 h 1007"/>
                    <a:gd name="T6" fmla="*/ 0 w 220"/>
                    <a:gd name="T7" fmla="*/ 1007 h 1007"/>
                    <a:gd name="T8" fmla="*/ 0 w 220"/>
                    <a:gd name="T9" fmla="*/ 106 h 1007"/>
                    <a:gd name="T10" fmla="*/ 112 w 220"/>
                    <a:gd name="T11" fmla="*/ 53 h 1007"/>
                    <a:gd name="T12" fmla="*/ 220 w 220"/>
                    <a:gd name="T13" fmla="*/ 0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1007">
                      <a:moveTo>
                        <a:pt x="220" y="0"/>
                      </a:moveTo>
                      <a:lnTo>
                        <a:pt x="220" y="905"/>
                      </a:lnTo>
                      <a:lnTo>
                        <a:pt x="112" y="959"/>
                      </a:lnTo>
                      <a:lnTo>
                        <a:pt x="0" y="1007"/>
                      </a:lnTo>
                      <a:lnTo>
                        <a:pt x="0" y="106"/>
                      </a:lnTo>
                      <a:lnTo>
                        <a:pt x="112" y="53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78" name="Freeform 20"/>
                <p:cNvSpPr>
                  <a:spLocks/>
                </p:cNvSpPr>
                <p:nvPr/>
              </p:nvSpPr>
              <p:spPr bwMode="auto">
                <a:xfrm>
                  <a:off x="5154613" y="6575425"/>
                  <a:ext cx="347663" cy="1530350"/>
                </a:xfrm>
                <a:custGeom>
                  <a:avLst/>
                  <a:gdLst>
                    <a:gd name="T0" fmla="*/ 0 w 219"/>
                    <a:gd name="T1" fmla="*/ 0 h 964"/>
                    <a:gd name="T2" fmla="*/ 108 w 219"/>
                    <a:gd name="T3" fmla="*/ 37 h 964"/>
                    <a:gd name="T4" fmla="*/ 219 w 219"/>
                    <a:gd name="T5" fmla="*/ 71 h 964"/>
                    <a:gd name="T6" fmla="*/ 219 w 219"/>
                    <a:gd name="T7" fmla="*/ 964 h 964"/>
                    <a:gd name="T8" fmla="*/ 108 w 219"/>
                    <a:gd name="T9" fmla="*/ 931 h 964"/>
                    <a:gd name="T10" fmla="*/ 0 w 219"/>
                    <a:gd name="T11" fmla="*/ 897 h 964"/>
                    <a:gd name="T12" fmla="*/ 0 w 219"/>
                    <a:gd name="T13" fmla="*/ 0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964">
                      <a:moveTo>
                        <a:pt x="0" y="0"/>
                      </a:moveTo>
                      <a:lnTo>
                        <a:pt x="108" y="37"/>
                      </a:lnTo>
                      <a:lnTo>
                        <a:pt x="219" y="71"/>
                      </a:lnTo>
                      <a:lnTo>
                        <a:pt x="219" y="964"/>
                      </a:lnTo>
                      <a:lnTo>
                        <a:pt x="108" y="931"/>
                      </a:lnTo>
                      <a:lnTo>
                        <a:pt x="0" y="8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79" name="Freeform 21"/>
                <p:cNvSpPr>
                  <a:spLocks/>
                </p:cNvSpPr>
                <p:nvPr/>
              </p:nvSpPr>
              <p:spPr bwMode="auto">
                <a:xfrm>
                  <a:off x="10040938" y="6575425"/>
                  <a:ext cx="346075" cy="1530350"/>
                </a:xfrm>
                <a:custGeom>
                  <a:avLst/>
                  <a:gdLst>
                    <a:gd name="T0" fmla="*/ 218 w 218"/>
                    <a:gd name="T1" fmla="*/ 0 h 964"/>
                    <a:gd name="T2" fmla="*/ 218 w 218"/>
                    <a:gd name="T3" fmla="*/ 897 h 964"/>
                    <a:gd name="T4" fmla="*/ 111 w 218"/>
                    <a:gd name="T5" fmla="*/ 931 h 964"/>
                    <a:gd name="T6" fmla="*/ 0 w 218"/>
                    <a:gd name="T7" fmla="*/ 964 h 964"/>
                    <a:gd name="T8" fmla="*/ 0 w 218"/>
                    <a:gd name="T9" fmla="*/ 71 h 964"/>
                    <a:gd name="T10" fmla="*/ 111 w 218"/>
                    <a:gd name="T11" fmla="*/ 37 h 964"/>
                    <a:gd name="T12" fmla="*/ 218 w 218"/>
                    <a:gd name="T13" fmla="*/ 0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8" h="964">
                      <a:moveTo>
                        <a:pt x="218" y="0"/>
                      </a:moveTo>
                      <a:lnTo>
                        <a:pt x="218" y="897"/>
                      </a:lnTo>
                      <a:lnTo>
                        <a:pt x="111" y="931"/>
                      </a:lnTo>
                      <a:lnTo>
                        <a:pt x="0" y="964"/>
                      </a:lnTo>
                      <a:lnTo>
                        <a:pt x="0" y="71"/>
                      </a:lnTo>
                      <a:lnTo>
                        <a:pt x="111" y="37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80" name="Freeform 22"/>
                <p:cNvSpPr>
                  <a:spLocks/>
                </p:cNvSpPr>
                <p:nvPr/>
              </p:nvSpPr>
              <p:spPr bwMode="auto">
                <a:xfrm>
                  <a:off x="6027738" y="6823075"/>
                  <a:ext cx="347663" cy="1470025"/>
                </a:xfrm>
                <a:custGeom>
                  <a:avLst/>
                  <a:gdLst>
                    <a:gd name="T0" fmla="*/ 0 w 219"/>
                    <a:gd name="T1" fmla="*/ 0 h 926"/>
                    <a:gd name="T2" fmla="*/ 108 w 219"/>
                    <a:gd name="T3" fmla="*/ 23 h 926"/>
                    <a:gd name="T4" fmla="*/ 219 w 219"/>
                    <a:gd name="T5" fmla="*/ 42 h 926"/>
                    <a:gd name="T6" fmla="*/ 219 w 219"/>
                    <a:gd name="T7" fmla="*/ 926 h 926"/>
                    <a:gd name="T8" fmla="*/ 108 w 219"/>
                    <a:gd name="T9" fmla="*/ 909 h 926"/>
                    <a:gd name="T10" fmla="*/ 0 w 219"/>
                    <a:gd name="T11" fmla="*/ 888 h 926"/>
                    <a:gd name="T12" fmla="*/ 0 w 219"/>
                    <a:gd name="T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926">
                      <a:moveTo>
                        <a:pt x="0" y="0"/>
                      </a:moveTo>
                      <a:lnTo>
                        <a:pt x="108" y="23"/>
                      </a:lnTo>
                      <a:lnTo>
                        <a:pt x="219" y="42"/>
                      </a:lnTo>
                      <a:lnTo>
                        <a:pt x="219" y="926"/>
                      </a:lnTo>
                      <a:lnTo>
                        <a:pt x="108" y="909"/>
                      </a:lnTo>
                      <a:lnTo>
                        <a:pt x="0" y="8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81" name="Freeform 23"/>
                <p:cNvSpPr>
                  <a:spLocks/>
                </p:cNvSpPr>
                <p:nvPr/>
              </p:nvSpPr>
              <p:spPr bwMode="auto">
                <a:xfrm>
                  <a:off x="9167813" y="6823075"/>
                  <a:ext cx="349250" cy="1470025"/>
                </a:xfrm>
                <a:custGeom>
                  <a:avLst/>
                  <a:gdLst>
                    <a:gd name="T0" fmla="*/ 220 w 220"/>
                    <a:gd name="T1" fmla="*/ 0 h 926"/>
                    <a:gd name="T2" fmla="*/ 220 w 220"/>
                    <a:gd name="T3" fmla="*/ 888 h 926"/>
                    <a:gd name="T4" fmla="*/ 111 w 220"/>
                    <a:gd name="T5" fmla="*/ 909 h 926"/>
                    <a:gd name="T6" fmla="*/ 0 w 220"/>
                    <a:gd name="T7" fmla="*/ 926 h 926"/>
                    <a:gd name="T8" fmla="*/ 0 w 220"/>
                    <a:gd name="T9" fmla="*/ 42 h 926"/>
                    <a:gd name="T10" fmla="*/ 111 w 220"/>
                    <a:gd name="T11" fmla="*/ 23 h 926"/>
                    <a:gd name="T12" fmla="*/ 220 w 220"/>
                    <a:gd name="T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926">
                      <a:moveTo>
                        <a:pt x="220" y="0"/>
                      </a:moveTo>
                      <a:lnTo>
                        <a:pt x="220" y="888"/>
                      </a:lnTo>
                      <a:lnTo>
                        <a:pt x="111" y="909"/>
                      </a:lnTo>
                      <a:lnTo>
                        <a:pt x="0" y="926"/>
                      </a:lnTo>
                      <a:lnTo>
                        <a:pt x="0" y="42"/>
                      </a:lnTo>
                      <a:lnTo>
                        <a:pt x="111" y="23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82" name="Freeform 24"/>
                <p:cNvSpPr>
                  <a:spLocks/>
                </p:cNvSpPr>
                <p:nvPr/>
              </p:nvSpPr>
              <p:spPr bwMode="auto">
                <a:xfrm>
                  <a:off x="7073900" y="6975475"/>
                  <a:ext cx="347663" cy="1417638"/>
                </a:xfrm>
                <a:custGeom>
                  <a:avLst/>
                  <a:gdLst>
                    <a:gd name="T0" fmla="*/ 0 w 219"/>
                    <a:gd name="T1" fmla="*/ 0 h 893"/>
                    <a:gd name="T2" fmla="*/ 110 w 219"/>
                    <a:gd name="T3" fmla="*/ 7 h 893"/>
                    <a:gd name="T4" fmla="*/ 219 w 219"/>
                    <a:gd name="T5" fmla="*/ 12 h 893"/>
                    <a:gd name="T6" fmla="*/ 219 w 219"/>
                    <a:gd name="T7" fmla="*/ 893 h 893"/>
                    <a:gd name="T8" fmla="*/ 110 w 219"/>
                    <a:gd name="T9" fmla="*/ 890 h 893"/>
                    <a:gd name="T10" fmla="*/ 0 w 219"/>
                    <a:gd name="T11" fmla="*/ 881 h 893"/>
                    <a:gd name="T12" fmla="*/ 0 w 219"/>
                    <a:gd name="T13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893">
                      <a:moveTo>
                        <a:pt x="0" y="0"/>
                      </a:moveTo>
                      <a:lnTo>
                        <a:pt x="110" y="7"/>
                      </a:lnTo>
                      <a:lnTo>
                        <a:pt x="219" y="12"/>
                      </a:lnTo>
                      <a:lnTo>
                        <a:pt x="219" y="893"/>
                      </a:lnTo>
                      <a:lnTo>
                        <a:pt x="110" y="890"/>
                      </a:lnTo>
                      <a:lnTo>
                        <a:pt x="0" y="8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83" name="Freeform 25"/>
                <p:cNvSpPr>
                  <a:spLocks/>
                </p:cNvSpPr>
                <p:nvPr/>
              </p:nvSpPr>
              <p:spPr bwMode="auto">
                <a:xfrm>
                  <a:off x="8120063" y="6975475"/>
                  <a:ext cx="350838" cy="1417638"/>
                </a:xfrm>
                <a:custGeom>
                  <a:avLst/>
                  <a:gdLst>
                    <a:gd name="T0" fmla="*/ 221 w 221"/>
                    <a:gd name="T1" fmla="*/ 0 h 893"/>
                    <a:gd name="T2" fmla="*/ 221 w 221"/>
                    <a:gd name="T3" fmla="*/ 881 h 893"/>
                    <a:gd name="T4" fmla="*/ 110 w 221"/>
                    <a:gd name="T5" fmla="*/ 890 h 893"/>
                    <a:gd name="T6" fmla="*/ 0 w 221"/>
                    <a:gd name="T7" fmla="*/ 893 h 893"/>
                    <a:gd name="T8" fmla="*/ 0 w 221"/>
                    <a:gd name="T9" fmla="*/ 12 h 893"/>
                    <a:gd name="T10" fmla="*/ 110 w 221"/>
                    <a:gd name="T11" fmla="*/ 7 h 893"/>
                    <a:gd name="T12" fmla="*/ 221 w 221"/>
                    <a:gd name="T13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1" h="893">
                      <a:moveTo>
                        <a:pt x="221" y="0"/>
                      </a:moveTo>
                      <a:lnTo>
                        <a:pt x="221" y="881"/>
                      </a:lnTo>
                      <a:lnTo>
                        <a:pt x="110" y="890"/>
                      </a:lnTo>
                      <a:lnTo>
                        <a:pt x="0" y="893"/>
                      </a:lnTo>
                      <a:lnTo>
                        <a:pt x="0" y="12"/>
                      </a:lnTo>
                      <a:lnTo>
                        <a:pt x="110" y="7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269" name="Group 268"/>
              <p:cNvGrpSpPr/>
              <p:nvPr/>
            </p:nvGrpSpPr>
            <p:grpSpPr>
              <a:xfrm>
                <a:off x="6338645" y="2741246"/>
                <a:ext cx="9070975" cy="4368800"/>
                <a:chOff x="3235325" y="2628900"/>
                <a:chExt cx="9070975" cy="4368800"/>
              </a:xfrm>
            </p:grpSpPr>
            <p:sp>
              <p:nvSpPr>
                <p:cNvPr id="270" name="Freeform 26"/>
                <p:cNvSpPr>
                  <a:spLocks/>
                </p:cNvSpPr>
                <p:nvPr/>
              </p:nvSpPr>
              <p:spPr bwMode="auto">
                <a:xfrm>
                  <a:off x="3235325" y="2628900"/>
                  <a:ext cx="9070975" cy="4368800"/>
                </a:xfrm>
                <a:custGeom>
                  <a:avLst/>
                  <a:gdLst>
                    <a:gd name="T0" fmla="*/ 3038 w 5714"/>
                    <a:gd name="T1" fmla="*/ 2 h 2752"/>
                    <a:gd name="T2" fmla="*/ 3390 w 5714"/>
                    <a:gd name="T3" fmla="*/ 21 h 2752"/>
                    <a:gd name="T4" fmla="*/ 3728 w 5714"/>
                    <a:gd name="T5" fmla="*/ 59 h 2752"/>
                    <a:gd name="T6" fmla="*/ 4047 w 5714"/>
                    <a:gd name="T7" fmla="*/ 115 h 2752"/>
                    <a:gd name="T8" fmla="*/ 4349 w 5714"/>
                    <a:gd name="T9" fmla="*/ 186 h 2752"/>
                    <a:gd name="T10" fmla="*/ 4627 w 5714"/>
                    <a:gd name="T11" fmla="*/ 273 h 2752"/>
                    <a:gd name="T12" fmla="*/ 4878 w 5714"/>
                    <a:gd name="T13" fmla="*/ 374 h 2752"/>
                    <a:gd name="T14" fmla="*/ 5102 w 5714"/>
                    <a:gd name="T15" fmla="*/ 488 h 2752"/>
                    <a:gd name="T16" fmla="*/ 5296 w 5714"/>
                    <a:gd name="T17" fmla="*/ 617 h 2752"/>
                    <a:gd name="T18" fmla="*/ 5456 w 5714"/>
                    <a:gd name="T19" fmla="*/ 756 h 2752"/>
                    <a:gd name="T20" fmla="*/ 5581 w 5714"/>
                    <a:gd name="T21" fmla="*/ 905 h 2752"/>
                    <a:gd name="T22" fmla="*/ 5666 w 5714"/>
                    <a:gd name="T23" fmla="*/ 1065 h 2752"/>
                    <a:gd name="T24" fmla="*/ 5709 w 5714"/>
                    <a:gd name="T25" fmla="*/ 1233 h 2752"/>
                    <a:gd name="T26" fmla="*/ 5709 w 5714"/>
                    <a:gd name="T27" fmla="*/ 1412 h 2752"/>
                    <a:gd name="T28" fmla="*/ 5662 w 5714"/>
                    <a:gd name="T29" fmla="*/ 1590 h 2752"/>
                    <a:gd name="T30" fmla="*/ 5569 w 5714"/>
                    <a:gd name="T31" fmla="*/ 1762 h 2752"/>
                    <a:gd name="T32" fmla="*/ 5435 w 5714"/>
                    <a:gd name="T33" fmla="*/ 1927 h 2752"/>
                    <a:gd name="T34" fmla="*/ 5263 w 5714"/>
                    <a:gd name="T35" fmla="*/ 2081 h 2752"/>
                    <a:gd name="T36" fmla="*/ 5055 w 5714"/>
                    <a:gd name="T37" fmla="*/ 2224 h 2752"/>
                    <a:gd name="T38" fmla="*/ 4816 w 5714"/>
                    <a:gd name="T39" fmla="*/ 2352 h 2752"/>
                    <a:gd name="T40" fmla="*/ 4545 w 5714"/>
                    <a:gd name="T41" fmla="*/ 2467 h 2752"/>
                    <a:gd name="T42" fmla="*/ 4248 w 5714"/>
                    <a:gd name="T43" fmla="*/ 2564 h 2752"/>
                    <a:gd name="T44" fmla="*/ 3929 w 5714"/>
                    <a:gd name="T45" fmla="*/ 2644 h 2752"/>
                    <a:gd name="T46" fmla="*/ 3588 w 5714"/>
                    <a:gd name="T47" fmla="*/ 2702 h 2752"/>
                    <a:gd name="T48" fmla="*/ 3230 w 5714"/>
                    <a:gd name="T49" fmla="*/ 2738 h 2752"/>
                    <a:gd name="T50" fmla="*/ 2857 w 5714"/>
                    <a:gd name="T51" fmla="*/ 2752 h 2752"/>
                    <a:gd name="T52" fmla="*/ 2484 w 5714"/>
                    <a:gd name="T53" fmla="*/ 2738 h 2752"/>
                    <a:gd name="T54" fmla="*/ 2127 w 5714"/>
                    <a:gd name="T55" fmla="*/ 2702 h 2752"/>
                    <a:gd name="T56" fmla="*/ 1787 w 5714"/>
                    <a:gd name="T57" fmla="*/ 2644 h 2752"/>
                    <a:gd name="T58" fmla="*/ 1466 w 5714"/>
                    <a:gd name="T59" fmla="*/ 2564 h 2752"/>
                    <a:gd name="T60" fmla="*/ 1169 w 5714"/>
                    <a:gd name="T61" fmla="*/ 2467 h 2752"/>
                    <a:gd name="T62" fmla="*/ 900 w 5714"/>
                    <a:gd name="T63" fmla="*/ 2352 h 2752"/>
                    <a:gd name="T64" fmla="*/ 659 w 5714"/>
                    <a:gd name="T65" fmla="*/ 2224 h 2752"/>
                    <a:gd name="T66" fmla="*/ 451 w 5714"/>
                    <a:gd name="T67" fmla="*/ 2081 h 2752"/>
                    <a:gd name="T68" fmla="*/ 279 w 5714"/>
                    <a:gd name="T69" fmla="*/ 1927 h 2752"/>
                    <a:gd name="T70" fmla="*/ 146 w 5714"/>
                    <a:gd name="T71" fmla="*/ 1762 h 2752"/>
                    <a:gd name="T72" fmla="*/ 54 w 5714"/>
                    <a:gd name="T73" fmla="*/ 1590 h 2752"/>
                    <a:gd name="T74" fmla="*/ 7 w 5714"/>
                    <a:gd name="T75" fmla="*/ 1412 h 2752"/>
                    <a:gd name="T76" fmla="*/ 5 w 5714"/>
                    <a:gd name="T77" fmla="*/ 1233 h 2752"/>
                    <a:gd name="T78" fmla="*/ 50 w 5714"/>
                    <a:gd name="T79" fmla="*/ 1065 h 2752"/>
                    <a:gd name="T80" fmla="*/ 135 w 5714"/>
                    <a:gd name="T81" fmla="*/ 905 h 2752"/>
                    <a:gd name="T82" fmla="*/ 258 w 5714"/>
                    <a:gd name="T83" fmla="*/ 756 h 2752"/>
                    <a:gd name="T84" fmla="*/ 420 w 5714"/>
                    <a:gd name="T85" fmla="*/ 617 h 2752"/>
                    <a:gd name="T86" fmla="*/ 612 w 5714"/>
                    <a:gd name="T87" fmla="*/ 488 h 2752"/>
                    <a:gd name="T88" fmla="*/ 836 w 5714"/>
                    <a:gd name="T89" fmla="*/ 374 h 2752"/>
                    <a:gd name="T90" fmla="*/ 1089 w 5714"/>
                    <a:gd name="T91" fmla="*/ 273 h 2752"/>
                    <a:gd name="T92" fmla="*/ 1367 w 5714"/>
                    <a:gd name="T93" fmla="*/ 186 h 2752"/>
                    <a:gd name="T94" fmla="*/ 1667 w 5714"/>
                    <a:gd name="T95" fmla="*/ 115 h 2752"/>
                    <a:gd name="T96" fmla="*/ 1986 w 5714"/>
                    <a:gd name="T97" fmla="*/ 59 h 2752"/>
                    <a:gd name="T98" fmla="*/ 2325 w 5714"/>
                    <a:gd name="T99" fmla="*/ 21 h 2752"/>
                    <a:gd name="T100" fmla="*/ 2677 w 5714"/>
                    <a:gd name="T101" fmla="*/ 2 h 2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14" h="2752">
                      <a:moveTo>
                        <a:pt x="2857" y="0"/>
                      </a:moveTo>
                      <a:lnTo>
                        <a:pt x="3038" y="2"/>
                      </a:lnTo>
                      <a:lnTo>
                        <a:pt x="3216" y="9"/>
                      </a:lnTo>
                      <a:lnTo>
                        <a:pt x="3390" y="21"/>
                      </a:lnTo>
                      <a:lnTo>
                        <a:pt x="3561" y="38"/>
                      </a:lnTo>
                      <a:lnTo>
                        <a:pt x="3728" y="59"/>
                      </a:lnTo>
                      <a:lnTo>
                        <a:pt x="3891" y="85"/>
                      </a:lnTo>
                      <a:lnTo>
                        <a:pt x="4047" y="115"/>
                      </a:lnTo>
                      <a:lnTo>
                        <a:pt x="4202" y="148"/>
                      </a:lnTo>
                      <a:lnTo>
                        <a:pt x="4349" y="186"/>
                      </a:lnTo>
                      <a:lnTo>
                        <a:pt x="4490" y="228"/>
                      </a:lnTo>
                      <a:lnTo>
                        <a:pt x="4627" y="273"/>
                      </a:lnTo>
                      <a:lnTo>
                        <a:pt x="4755" y="321"/>
                      </a:lnTo>
                      <a:lnTo>
                        <a:pt x="4878" y="374"/>
                      </a:lnTo>
                      <a:lnTo>
                        <a:pt x="4994" y="429"/>
                      </a:lnTo>
                      <a:lnTo>
                        <a:pt x="5102" y="488"/>
                      </a:lnTo>
                      <a:lnTo>
                        <a:pt x="5203" y="551"/>
                      </a:lnTo>
                      <a:lnTo>
                        <a:pt x="5296" y="617"/>
                      </a:lnTo>
                      <a:lnTo>
                        <a:pt x="5380" y="685"/>
                      </a:lnTo>
                      <a:lnTo>
                        <a:pt x="5456" y="756"/>
                      </a:lnTo>
                      <a:lnTo>
                        <a:pt x="5524" y="829"/>
                      </a:lnTo>
                      <a:lnTo>
                        <a:pt x="5581" y="905"/>
                      </a:lnTo>
                      <a:lnTo>
                        <a:pt x="5628" y="985"/>
                      </a:lnTo>
                      <a:lnTo>
                        <a:pt x="5666" y="1065"/>
                      </a:lnTo>
                      <a:lnTo>
                        <a:pt x="5694" y="1148"/>
                      </a:lnTo>
                      <a:lnTo>
                        <a:pt x="5709" y="1233"/>
                      </a:lnTo>
                      <a:lnTo>
                        <a:pt x="5714" y="1320"/>
                      </a:lnTo>
                      <a:lnTo>
                        <a:pt x="5709" y="1412"/>
                      </a:lnTo>
                      <a:lnTo>
                        <a:pt x="5692" y="1501"/>
                      </a:lnTo>
                      <a:lnTo>
                        <a:pt x="5662" y="1590"/>
                      </a:lnTo>
                      <a:lnTo>
                        <a:pt x="5621" y="1677"/>
                      </a:lnTo>
                      <a:lnTo>
                        <a:pt x="5569" y="1762"/>
                      </a:lnTo>
                      <a:lnTo>
                        <a:pt x="5508" y="1845"/>
                      </a:lnTo>
                      <a:lnTo>
                        <a:pt x="5435" y="1927"/>
                      </a:lnTo>
                      <a:lnTo>
                        <a:pt x="5353" y="2005"/>
                      </a:lnTo>
                      <a:lnTo>
                        <a:pt x="5263" y="2081"/>
                      </a:lnTo>
                      <a:lnTo>
                        <a:pt x="5164" y="2154"/>
                      </a:lnTo>
                      <a:lnTo>
                        <a:pt x="5055" y="2224"/>
                      </a:lnTo>
                      <a:lnTo>
                        <a:pt x="4939" y="2290"/>
                      </a:lnTo>
                      <a:lnTo>
                        <a:pt x="4816" y="2352"/>
                      </a:lnTo>
                      <a:lnTo>
                        <a:pt x="4684" y="2411"/>
                      </a:lnTo>
                      <a:lnTo>
                        <a:pt x="4545" y="2467"/>
                      </a:lnTo>
                      <a:lnTo>
                        <a:pt x="4399" y="2517"/>
                      </a:lnTo>
                      <a:lnTo>
                        <a:pt x="4248" y="2564"/>
                      </a:lnTo>
                      <a:lnTo>
                        <a:pt x="4091" y="2606"/>
                      </a:lnTo>
                      <a:lnTo>
                        <a:pt x="3929" y="2644"/>
                      </a:lnTo>
                      <a:lnTo>
                        <a:pt x="3761" y="2675"/>
                      </a:lnTo>
                      <a:lnTo>
                        <a:pt x="3588" y="2702"/>
                      </a:lnTo>
                      <a:lnTo>
                        <a:pt x="3411" y="2724"/>
                      </a:lnTo>
                      <a:lnTo>
                        <a:pt x="3230" y="2738"/>
                      </a:lnTo>
                      <a:lnTo>
                        <a:pt x="3046" y="2748"/>
                      </a:lnTo>
                      <a:lnTo>
                        <a:pt x="2857" y="2752"/>
                      </a:lnTo>
                      <a:lnTo>
                        <a:pt x="2670" y="2748"/>
                      </a:lnTo>
                      <a:lnTo>
                        <a:pt x="2484" y="2738"/>
                      </a:lnTo>
                      <a:lnTo>
                        <a:pt x="2304" y="2724"/>
                      </a:lnTo>
                      <a:lnTo>
                        <a:pt x="2127" y="2702"/>
                      </a:lnTo>
                      <a:lnTo>
                        <a:pt x="1955" y="2675"/>
                      </a:lnTo>
                      <a:lnTo>
                        <a:pt x="1787" y="2644"/>
                      </a:lnTo>
                      <a:lnTo>
                        <a:pt x="1624" y="2606"/>
                      </a:lnTo>
                      <a:lnTo>
                        <a:pt x="1466" y="2564"/>
                      </a:lnTo>
                      <a:lnTo>
                        <a:pt x="1315" y="2517"/>
                      </a:lnTo>
                      <a:lnTo>
                        <a:pt x="1169" y="2467"/>
                      </a:lnTo>
                      <a:lnTo>
                        <a:pt x="1032" y="2411"/>
                      </a:lnTo>
                      <a:lnTo>
                        <a:pt x="900" y="2352"/>
                      </a:lnTo>
                      <a:lnTo>
                        <a:pt x="775" y="2290"/>
                      </a:lnTo>
                      <a:lnTo>
                        <a:pt x="659" y="2224"/>
                      </a:lnTo>
                      <a:lnTo>
                        <a:pt x="552" y="2154"/>
                      </a:lnTo>
                      <a:lnTo>
                        <a:pt x="451" y="2081"/>
                      </a:lnTo>
                      <a:lnTo>
                        <a:pt x="361" y="2005"/>
                      </a:lnTo>
                      <a:lnTo>
                        <a:pt x="279" y="1927"/>
                      </a:lnTo>
                      <a:lnTo>
                        <a:pt x="208" y="1845"/>
                      </a:lnTo>
                      <a:lnTo>
                        <a:pt x="146" y="1762"/>
                      </a:lnTo>
                      <a:lnTo>
                        <a:pt x="94" y="1677"/>
                      </a:lnTo>
                      <a:lnTo>
                        <a:pt x="54" y="1590"/>
                      </a:lnTo>
                      <a:lnTo>
                        <a:pt x="24" y="1501"/>
                      </a:lnTo>
                      <a:lnTo>
                        <a:pt x="7" y="1412"/>
                      </a:lnTo>
                      <a:lnTo>
                        <a:pt x="0" y="1320"/>
                      </a:lnTo>
                      <a:lnTo>
                        <a:pt x="5" y="1233"/>
                      </a:lnTo>
                      <a:lnTo>
                        <a:pt x="23" y="1148"/>
                      </a:lnTo>
                      <a:lnTo>
                        <a:pt x="50" y="1065"/>
                      </a:lnTo>
                      <a:lnTo>
                        <a:pt x="87" y="985"/>
                      </a:lnTo>
                      <a:lnTo>
                        <a:pt x="135" y="905"/>
                      </a:lnTo>
                      <a:lnTo>
                        <a:pt x="193" y="829"/>
                      </a:lnTo>
                      <a:lnTo>
                        <a:pt x="258" y="756"/>
                      </a:lnTo>
                      <a:lnTo>
                        <a:pt x="335" y="685"/>
                      </a:lnTo>
                      <a:lnTo>
                        <a:pt x="420" y="617"/>
                      </a:lnTo>
                      <a:lnTo>
                        <a:pt x="512" y="551"/>
                      </a:lnTo>
                      <a:lnTo>
                        <a:pt x="612" y="488"/>
                      </a:lnTo>
                      <a:lnTo>
                        <a:pt x="722" y="429"/>
                      </a:lnTo>
                      <a:lnTo>
                        <a:pt x="836" y="374"/>
                      </a:lnTo>
                      <a:lnTo>
                        <a:pt x="959" y="321"/>
                      </a:lnTo>
                      <a:lnTo>
                        <a:pt x="1089" y="273"/>
                      </a:lnTo>
                      <a:lnTo>
                        <a:pt x="1225" y="228"/>
                      </a:lnTo>
                      <a:lnTo>
                        <a:pt x="1367" y="186"/>
                      </a:lnTo>
                      <a:lnTo>
                        <a:pt x="1514" y="148"/>
                      </a:lnTo>
                      <a:lnTo>
                        <a:pt x="1667" y="115"/>
                      </a:lnTo>
                      <a:lnTo>
                        <a:pt x="1825" y="85"/>
                      </a:lnTo>
                      <a:lnTo>
                        <a:pt x="1986" y="59"/>
                      </a:lnTo>
                      <a:lnTo>
                        <a:pt x="2155" y="38"/>
                      </a:lnTo>
                      <a:lnTo>
                        <a:pt x="2325" y="21"/>
                      </a:lnTo>
                      <a:lnTo>
                        <a:pt x="2500" y="9"/>
                      </a:lnTo>
                      <a:lnTo>
                        <a:pt x="2677" y="2"/>
                      </a:lnTo>
                      <a:lnTo>
                        <a:pt x="285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71" name="Freeform 27"/>
                <p:cNvSpPr>
                  <a:spLocks/>
                </p:cNvSpPr>
                <p:nvPr/>
              </p:nvSpPr>
              <p:spPr bwMode="auto">
                <a:xfrm>
                  <a:off x="3932238" y="3152775"/>
                  <a:ext cx="7677150" cy="3138488"/>
                </a:xfrm>
                <a:custGeom>
                  <a:avLst/>
                  <a:gdLst>
                    <a:gd name="T0" fmla="*/ 2611 w 4836"/>
                    <a:gd name="T1" fmla="*/ 4 h 1977"/>
                    <a:gd name="T2" fmla="*/ 2977 w 4836"/>
                    <a:gd name="T3" fmla="*/ 28 h 1977"/>
                    <a:gd name="T4" fmla="*/ 3312 w 4836"/>
                    <a:gd name="T5" fmla="*/ 75 h 1977"/>
                    <a:gd name="T6" fmla="*/ 3619 w 4836"/>
                    <a:gd name="T7" fmla="*/ 141 h 1977"/>
                    <a:gd name="T8" fmla="*/ 3893 w 4836"/>
                    <a:gd name="T9" fmla="*/ 224 h 1977"/>
                    <a:gd name="T10" fmla="*/ 4136 w 4836"/>
                    <a:gd name="T11" fmla="*/ 318 h 1977"/>
                    <a:gd name="T12" fmla="*/ 4344 w 4836"/>
                    <a:gd name="T13" fmla="*/ 424 h 1977"/>
                    <a:gd name="T14" fmla="*/ 4517 w 4836"/>
                    <a:gd name="T15" fmla="*/ 535 h 1977"/>
                    <a:gd name="T16" fmla="*/ 4654 w 4836"/>
                    <a:gd name="T17" fmla="*/ 652 h 1977"/>
                    <a:gd name="T18" fmla="*/ 4755 w 4836"/>
                    <a:gd name="T19" fmla="*/ 768 h 1977"/>
                    <a:gd name="T20" fmla="*/ 4816 w 4836"/>
                    <a:gd name="T21" fmla="*/ 883 h 1977"/>
                    <a:gd name="T22" fmla="*/ 4836 w 4836"/>
                    <a:gd name="T23" fmla="*/ 990 h 1977"/>
                    <a:gd name="T24" fmla="*/ 4816 w 4836"/>
                    <a:gd name="T25" fmla="*/ 1100 h 1977"/>
                    <a:gd name="T26" fmla="*/ 4755 w 4836"/>
                    <a:gd name="T27" fmla="*/ 1213 h 1977"/>
                    <a:gd name="T28" fmla="*/ 4654 w 4836"/>
                    <a:gd name="T29" fmla="*/ 1329 h 1977"/>
                    <a:gd name="T30" fmla="*/ 4517 w 4836"/>
                    <a:gd name="T31" fmla="*/ 1444 h 1977"/>
                    <a:gd name="T32" fmla="*/ 4344 w 4836"/>
                    <a:gd name="T33" fmla="*/ 1555 h 1977"/>
                    <a:gd name="T34" fmla="*/ 4136 w 4836"/>
                    <a:gd name="T35" fmla="*/ 1659 h 1977"/>
                    <a:gd name="T36" fmla="*/ 3893 w 4836"/>
                    <a:gd name="T37" fmla="*/ 1755 h 1977"/>
                    <a:gd name="T38" fmla="*/ 3619 w 4836"/>
                    <a:gd name="T39" fmla="*/ 1836 h 1977"/>
                    <a:gd name="T40" fmla="*/ 3312 w 4836"/>
                    <a:gd name="T41" fmla="*/ 1902 h 1977"/>
                    <a:gd name="T42" fmla="*/ 2977 w 4836"/>
                    <a:gd name="T43" fmla="*/ 1949 h 1977"/>
                    <a:gd name="T44" fmla="*/ 2611 w 4836"/>
                    <a:gd name="T45" fmla="*/ 1974 h 1977"/>
                    <a:gd name="T46" fmla="*/ 2226 w 4836"/>
                    <a:gd name="T47" fmla="*/ 1974 h 1977"/>
                    <a:gd name="T48" fmla="*/ 1861 w 4836"/>
                    <a:gd name="T49" fmla="*/ 1949 h 1977"/>
                    <a:gd name="T50" fmla="*/ 1525 w 4836"/>
                    <a:gd name="T51" fmla="*/ 1902 h 1977"/>
                    <a:gd name="T52" fmla="*/ 1218 w 4836"/>
                    <a:gd name="T53" fmla="*/ 1836 h 1977"/>
                    <a:gd name="T54" fmla="*/ 944 w 4836"/>
                    <a:gd name="T55" fmla="*/ 1755 h 1977"/>
                    <a:gd name="T56" fmla="*/ 701 w 4836"/>
                    <a:gd name="T57" fmla="*/ 1659 h 1977"/>
                    <a:gd name="T58" fmla="*/ 493 w 4836"/>
                    <a:gd name="T59" fmla="*/ 1555 h 1977"/>
                    <a:gd name="T60" fmla="*/ 319 w 4836"/>
                    <a:gd name="T61" fmla="*/ 1444 h 1977"/>
                    <a:gd name="T62" fmla="*/ 182 w 4836"/>
                    <a:gd name="T63" fmla="*/ 1329 h 1977"/>
                    <a:gd name="T64" fmla="*/ 81 w 4836"/>
                    <a:gd name="T65" fmla="*/ 1213 h 1977"/>
                    <a:gd name="T66" fmla="*/ 21 w 4836"/>
                    <a:gd name="T67" fmla="*/ 1100 h 1977"/>
                    <a:gd name="T68" fmla="*/ 0 w 4836"/>
                    <a:gd name="T69" fmla="*/ 990 h 1977"/>
                    <a:gd name="T70" fmla="*/ 21 w 4836"/>
                    <a:gd name="T71" fmla="*/ 883 h 1977"/>
                    <a:gd name="T72" fmla="*/ 81 w 4836"/>
                    <a:gd name="T73" fmla="*/ 768 h 1977"/>
                    <a:gd name="T74" fmla="*/ 182 w 4836"/>
                    <a:gd name="T75" fmla="*/ 652 h 1977"/>
                    <a:gd name="T76" fmla="*/ 319 w 4836"/>
                    <a:gd name="T77" fmla="*/ 535 h 1977"/>
                    <a:gd name="T78" fmla="*/ 493 w 4836"/>
                    <a:gd name="T79" fmla="*/ 424 h 1977"/>
                    <a:gd name="T80" fmla="*/ 701 w 4836"/>
                    <a:gd name="T81" fmla="*/ 318 h 1977"/>
                    <a:gd name="T82" fmla="*/ 944 w 4836"/>
                    <a:gd name="T83" fmla="*/ 224 h 1977"/>
                    <a:gd name="T84" fmla="*/ 1218 w 4836"/>
                    <a:gd name="T85" fmla="*/ 141 h 1977"/>
                    <a:gd name="T86" fmla="*/ 1525 w 4836"/>
                    <a:gd name="T87" fmla="*/ 75 h 1977"/>
                    <a:gd name="T88" fmla="*/ 1861 w 4836"/>
                    <a:gd name="T89" fmla="*/ 28 h 1977"/>
                    <a:gd name="T90" fmla="*/ 2226 w 4836"/>
                    <a:gd name="T91" fmla="*/ 4 h 1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836" h="1977">
                      <a:moveTo>
                        <a:pt x="2418" y="0"/>
                      </a:moveTo>
                      <a:lnTo>
                        <a:pt x="2611" y="4"/>
                      </a:lnTo>
                      <a:lnTo>
                        <a:pt x="2796" y="12"/>
                      </a:lnTo>
                      <a:lnTo>
                        <a:pt x="2977" y="28"/>
                      </a:lnTo>
                      <a:lnTo>
                        <a:pt x="3149" y="49"/>
                      </a:lnTo>
                      <a:lnTo>
                        <a:pt x="3312" y="75"/>
                      </a:lnTo>
                      <a:lnTo>
                        <a:pt x="3469" y="106"/>
                      </a:lnTo>
                      <a:lnTo>
                        <a:pt x="3619" y="141"/>
                      </a:lnTo>
                      <a:lnTo>
                        <a:pt x="3759" y="181"/>
                      </a:lnTo>
                      <a:lnTo>
                        <a:pt x="3893" y="224"/>
                      </a:lnTo>
                      <a:lnTo>
                        <a:pt x="4019" y="269"/>
                      </a:lnTo>
                      <a:lnTo>
                        <a:pt x="4136" y="318"/>
                      </a:lnTo>
                      <a:lnTo>
                        <a:pt x="4245" y="370"/>
                      </a:lnTo>
                      <a:lnTo>
                        <a:pt x="4344" y="424"/>
                      </a:lnTo>
                      <a:lnTo>
                        <a:pt x="4436" y="480"/>
                      </a:lnTo>
                      <a:lnTo>
                        <a:pt x="4517" y="535"/>
                      </a:lnTo>
                      <a:lnTo>
                        <a:pt x="4592" y="593"/>
                      </a:lnTo>
                      <a:lnTo>
                        <a:pt x="4654" y="652"/>
                      </a:lnTo>
                      <a:lnTo>
                        <a:pt x="4710" y="709"/>
                      </a:lnTo>
                      <a:lnTo>
                        <a:pt x="4755" y="768"/>
                      </a:lnTo>
                      <a:lnTo>
                        <a:pt x="4790" y="825"/>
                      </a:lnTo>
                      <a:lnTo>
                        <a:pt x="4816" y="883"/>
                      </a:lnTo>
                      <a:lnTo>
                        <a:pt x="4831" y="937"/>
                      </a:lnTo>
                      <a:lnTo>
                        <a:pt x="4836" y="990"/>
                      </a:lnTo>
                      <a:lnTo>
                        <a:pt x="4831" y="1044"/>
                      </a:lnTo>
                      <a:lnTo>
                        <a:pt x="4816" y="1100"/>
                      </a:lnTo>
                      <a:lnTo>
                        <a:pt x="4790" y="1155"/>
                      </a:lnTo>
                      <a:lnTo>
                        <a:pt x="4755" y="1213"/>
                      </a:lnTo>
                      <a:lnTo>
                        <a:pt x="4710" y="1270"/>
                      </a:lnTo>
                      <a:lnTo>
                        <a:pt x="4654" y="1329"/>
                      </a:lnTo>
                      <a:lnTo>
                        <a:pt x="4592" y="1386"/>
                      </a:lnTo>
                      <a:lnTo>
                        <a:pt x="4517" y="1444"/>
                      </a:lnTo>
                      <a:lnTo>
                        <a:pt x="4436" y="1501"/>
                      </a:lnTo>
                      <a:lnTo>
                        <a:pt x="4344" y="1555"/>
                      </a:lnTo>
                      <a:lnTo>
                        <a:pt x="4245" y="1609"/>
                      </a:lnTo>
                      <a:lnTo>
                        <a:pt x="4136" y="1659"/>
                      </a:lnTo>
                      <a:lnTo>
                        <a:pt x="4019" y="1710"/>
                      </a:lnTo>
                      <a:lnTo>
                        <a:pt x="3893" y="1755"/>
                      </a:lnTo>
                      <a:lnTo>
                        <a:pt x="3759" y="1798"/>
                      </a:lnTo>
                      <a:lnTo>
                        <a:pt x="3619" y="1836"/>
                      </a:lnTo>
                      <a:lnTo>
                        <a:pt x="3469" y="1871"/>
                      </a:lnTo>
                      <a:lnTo>
                        <a:pt x="3312" y="1902"/>
                      </a:lnTo>
                      <a:lnTo>
                        <a:pt x="3149" y="1929"/>
                      </a:lnTo>
                      <a:lnTo>
                        <a:pt x="2977" y="1949"/>
                      </a:lnTo>
                      <a:lnTo>
                        <a:pt x="2796" y="1965"/>
                      </a:lnTo>
                      <a:lnTo>
                        <a:pt x="2611" y="1974"/>
                      </a:lnTo>
                      <a:lnTo>
                        <a:pt x="2418" y="1977"/>
                      </a:lnTo>
                      <a:lnTo>
                        <a:pt x="2226" y="1974"/>
                      </a:lnTo>
                      <a:lnTo>
                        <a:pt x="2040" y="1965"/>
                      </a:lnTo>
                      <a:lnTo>
                        <a:pt x="1861" y="1949"/>
                      </a:lnTo>
                      <a:lnTo>
                        <a:pt x="1690" y="1929"/>
                      </a:lnTo>
                      <a:lnTo>
                        <a:pt x="1525" y="1902"/>
                      </a:lnTo>
                      <a:lnTo>
                        <a:pt x="1369" y="1871"/>
                      </a:lnTo>
                      <a:lnTo>
                        <a:pt x="1218" y="1836"/>
                      </a:lnTo>
                      <a:lnTo>
                        <a:pt x="1077" y="1798"/>
                      </a:lnTo>
                      <a:lnTo>
                        <a:pt x="944" y="1755"/>
                      </a:lnTo>
                      <a:lnTo>
                        <a:pt x="819" y="1710"/>
                      </a:lnTo>
                      <a:lnTo>
                        <a:pt x="701" y="1659"/>
                      </a:lnTo>
                      <a:lnTo>
                        <a:pt x="593" y="1609"/>
                      </a:lnTo>
                      <a:lnTo>
                        <a:pt x="493" y="1555"/>
                      </a:lnTo>
                      <a:lnTo>
                        <a:pt x="401" y="1501"/>
                      </a:lnTo>
                      <a:lnTo>
                        <a:pt x="319" y="1444"/>
                      </a:lnTo>
                      <a:lnTo>
                        <a:pt x="246" y="1386"/>
                      </a:lnTo>
                      <a:lnTo>
                        <a:pt x="182" y="1329"/>
                      </a:lnTo>
                      <a:lnTo>
                        <a:pt x="127" y="1270"/>
                      </a:lnTo>
                      <a:lnTo>
                        <a:pt x="81" y="1213"/>
                      </a:lnTo>
                      <a:lnTo>
                        <a:pt x="47" y="1155"/>
                      </a:lnTo>
                      <a:lnTo>
                        <a:pt x="21" y="1100"/>
                      </a:lnTo>
                      <a:lnTo>
                        <a:pt x="5" y="1044"/>
                      </a:lnTo>
                      <a:lnTo>
                        <a:pt x="0" y="990"/>
                      </a:lnTo>
                      <a:lnTo>
                        <a:pt x="5" y="937"/>
                      </a:lnTo>
                      <a:lnTo>
                        <a:pt x="21" y="883"/>
                      </a:lnTo>
                      <a:lnTo>
                        <a:pt x="47" y="825"/>
                      </a:lnTo>
                      <a:lnTo>
                        <a:pt x="81" y="768"/>
                      </a:lnTo>
                      <a:lnTo>
                        <a:pt x="127" y="709"/>
                      </a:lnTo>
                      <a:lnTo>
                        <a:pt x="182" y="652"/>
                      </a:lnTo>
                      <a:lnTo>
                        <a:pt x="246" y="593"/>
                      </a:lnTo>
                      <a:lnTo>
                        <a:pt x="319" y="535"/>
                      </a:lnTo>
                      <a:lnTo>
                        <a:pt x="401" y="480"/>
                      </a:lnTo>
                      <a:lnTo>
                        <a:pt x="493" y="424"/>
                      </a:lnTo>
                      <a:lnTo>
                        <a:pt x="593" y="370"/>
                      </a:lnTo>
                      <a:lnTo>
                        <a:pt x="701" y="318"/>
                      </a:lnTo>
                      <a:lnTo>
                        <a:pt x="819" y="269"/>
                      </a:lnTo>
                      <a:lnTo>
                        <a:pt x="944" y="224"/>
                      </a:lnTo>
                      <a:lnTo>
                        <a:pt x="1077" y="181"/>
                      </a:lnTo>
                      <a:lnTo>
                        <a:pt x="1218" y="141"/>
                      </a:lnTo>
                      <a:lnTo>
                        <a:pt x="1369" y="106"/>
                      </a:lnTo>
                      <a:lnTo>
                        <a:pt x="1525" y="75"/>
                      </a:lnTo>
                      <a:lnTo>
                        <a:pt x="1690" y="49"/>
                      </a:lnTo>
                      <a:lnTo>
                        <a:pt x="1861" y="28"/>
                      </a:lnTo>
                      <a:lnTo>
                        <a:pt x="2040" y="12"/>
                      </a:lnTo>
                      <a:lnTo>
                        <a:pt x="2226" y="4"/>
                      </a:lnTo>
                      <a:lnTo>
                        <a:pt x="2418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72" name="Freeform 28"/>
                <p:cNvSpPr>
                  <a:spLocks/>
                </p:cNvSpPr>
                <p:nvPr/>
              </p:nvSpPr>
              <p:spPr bwMode="auto">
                <a:xfrm>
                  <a:off x="6200775" y="3851275"/>
                  <a:ext cx="3035300" cy="2446338"/>
                </a:xfrm>
                <a:custGeom>
                  <a:avLst/>
                  <a:gdLst>
                    <a:gd name="T0" fmla="*/ 458 w 1912"/>
                    <a:gd name="T1" fmla="*/ 3 h 1541"/>
                    <a:gd name="T2" fmla="*/ 516 w 1912"/>
                    <a:gd name="T3" fmla="*/ 34 h 1541"/>
                    <a:gd name="T4" fmla="*/ 618 w 1912"/>
                    <a:gd name="T5" fmla="*/ 69 h 1541"/>
                    <a:gd name="T6" fmla="*/ 758 w 1912"/>
                    <a:gd name="T7" fmla="*/ 92 h 1541"/>
                    <a:gd name="T8" fmla="*/ 909 w 1912"/>
                    <a:gd name="T9" fmla="*/ 93 h 1541"/>
                    <a:gd name="T10" fmla="*/ 1053 w 1912"/>
                    <a:gd name="T11" fmla="*/ 95 h 1541"/>
                    <a:gd name="T12" fmla="*/ 1220 w 1912"/>
                    <a:gd name="T13" fmla="*/ 107 h 1541"/>
                    <a:gd name="T14" fmla="*/ 1366 w 1912"/>
                    <a:gd name="T15" fmla="*/ 137 h 1541"/>
                    <a:gd name="T16" fmla="*/ 1489 w 1912"/>
                    <a:gd name="T17" fmla="*/ 182 h 1541"/>
                    <a:gd name="T18" fmla="*/ 1588 w 1912"/>
                    <a:gd name="T19" fmla="*/ 246 h 1541"/>
                    <a:gd name="T20" fmla="*/ 1662 w 1912"/>
                    <a:gd name="T21" fmla="*/ 331 h 1541"/>
                    <a:gd name="T22" fmla="*/ 1732 w 1912"/>
                    <a:gd name="T23" fmla="*/ 396 h 1541"/>
                    <a:gd name="T24" fmla="*/ 1799 w 1912"/>
                    <a:gd name="T25" fmla="*/ 439 h 1541"/>
                    <a:gd name="T26" fmla="*/ 1837 w 1912"/>
                    <a:gd name="T27" fmla="*/ 493 h 1541"/>
                    <a:gd name="T28" fmla="*/ 1862 w 1912"/>
                    <a:gd name="T29" fmla="*/ 592 h 1541"/>
                    <a:gd name="T30" fmla="*/ 1837 w 1912"/>
                    <a:gd name="T31" fmla="*/ 648 h 1541"/>
                    <a:gd name="T32" fmla="*/ 1777 w 1912"/>
                    <a:gd name="T33" fmla="*/ 688 h 1541"/>
                    <a:gd name="T34" fmla="*/ 1725 w 1912"/>
                    <a:gd name="T35" fmla="*/ 748 h 1541"/>
                    <a:gd name="T36" fmla="*/ 1688 w 1912"/>
                    <a:gd name="T37" fmla="*/ 840 h 1541"/>
                    <a:gd name="T38" fmla="*/ 1628 w 1912"/>
                    <a:gd name="T39" fmla="*/ 924 h 1541"/>
                    <a:gd name="T40" fmla="*/ 1541 w 1912"/>
                    <a:gd name="T41" fmla="*/ 997 h 1541"/>
                    <a:gd name="T42" fmla="*/ 1426 w 1912"/>
                    <a:gd name="T43" fmla="*/ 1058 h 1541"/>
                    <a:gd name="T44" fmla="*/ 1371 w 1912"/>
                    <a:gd name="T45" fmla="*/ 1198 h 1541"/>
                    <a:gd name="T46" fmla="*/ 1392 w 1912"/>
                    <a:gd name="T47" fmla="*/ 1240 h 1541"/>
                    <a:gd name="T48" fmla="*/ 1438 w 1912"/>
                    <a:gd name="T49" fmla="*/ 1271 h 1541"/>
                    <a:gd name="T50" fmla="*/ 1770 w 1912"/>
                    <a:gd name="T51" fmla="*/ 1475 h 1541"/>
                    <a:gd name="T52" fmla="*/ 1464 w 1912"/>
                    <a:gd name="T53" fmla="*/ 1516 h 1541"/>
                    <a:gd name="T54" fmla="*/ 1135 w 1912"/>
                    <a:gd name="T55" fmla="*/ 1539 h 1541"/>
                    <a:gd name="T56" fmla="*/ 786 w 1912"/>
                    <a:gd name="T57" fmla="*/ 1539 h 1541"/>
                    <a:gd name="T58" fmla="*/ 453 w 1912"/>
                    <a:gd name="T59" fmla="*/ 1516 h 1541"/>
                    <a:gd name="T60" fmla="*/ 146 w 1912"/>
                    <a:gd name="T61" fmla="*/ 1473 h 1541"/>
                    <a:gd name="T62" fmla="*/ 484 w 1912"/>
                    <a:gd name="T63" fmla="*/ 1270 h 1541"/>
                    <a:gd name="T64" fmla="*/ 531 w 1912"/>
                    <a:gd name="T65" fmla="*/ 1240 h 1541"/>
                    <a:gd name="T66" fmla="*/ 554 w 1912"/>
                    <a:gd name="T67" fmla="*/ 1198 h 1541"/>
                    <a:gd name="T68" fmla="*/ 498 w 1912"/>
                    <a:gd name="T69" fmla="*/ 1058 h 1541"/>
                    <a:gd name="T70" fmla="*/ 384 w 1912"/>
                    <a:gd name="T71" fmla="*/ 997 h 1541"/>
                    <a:gd name="T72" fmla="*/ 297 w 1912"/>
                    <a:gd name="T73" fmla="*/ 924 h 1541"/>
                    <a:gd name="T74" fmla="*/ 238 w 1912"/>
                    <a:gd name="T75" fmla="*/ 840 h 1541"/>
                    <a:gd name="T76" fmla="*/ 200 w 1912"/>
                    <a:gd name="T77" fmla="*/ 748 h 1541"/>
                    <a:gd name="T78" fmla="*/ 148 w 1912"/>
                    <a:gd name="T79" fmla="*/ 688 h 1541"/>
                    <a:gd name="T80" fmla="*/ 87 w 1912"/>
                    <a:gd name="T81" fmla="*/ 648 h 1541"/>
                    <a:gd name="T82" fmla="*/ 63 w 1912"/>
                    <a:gd name="T83" fmla="*/ 592 h 1541"/>
                    <a:gd name="T84" fmla="*/ 87 w 1912"/>
                    <a:gd name="T85" fmla="*/ 495 h 1541"/>
                    <a:gd name="T86" fmla="*/ 125 w 1912"/>
                    <a:gd name="T87" fmla="*/ 439 h 1541"/>
                    <a:gd name="T88" fmla="*/ 193 w 1912"/>
                    <a:gd name="T89" fmla="*/ 397 h 1541"/>
                    <a:gd name="T90" fmla="*/ 264 w 1912"/>
                    <a:gd name="T91" fmla="*/ 323 h 1541"/>
                    <a:gd name="T92" fmla="*/ 346 w 1912"/>
                    <a:gd name="T93" fmla="*/ 219 h 1541"/>
                    <a:gd name="T94" fmla="*/ 391 w 1912"/>
                    <a:gd name="T95" fmla="*/ 175 h 1541"/>
                    <a:gd name="T96" fmla="*/ 418 w 1912"/>
                    <a:gd name="T97" fmla="*/ 149 h 1541"/>
                    <a:gd name="T98" fmla="*/ 432 w 1912"/>
                    <a:gd name="T99" fmla="*/ 125 h 1541"/>
                    <a:gd name="T100" fmla="*/ 432 w 1912"/>
                    <a:gd name="T101" fmla="*/ 90 h 1541"/>
                    <a:gd name="T102" fmla="*/ 425 w 1912"/>
                    <a:gd name="T103" fmla="*/ 36 h 1541"/>
                    <a:gd name="T104" fmla="*/ 429 w 1912"/>
                    <a:gd name="T105" fmla="*/ 5 h 1541"/>
                    <a:gd name="T106" fmla="*/ 450 w 1912"/>
                    <a:gd name="T107" fmla="*/ 0 h 1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12" h="1541">
                      <a:moveTo>
                        <a:pt x="450" y="0"/>
                      </a:moveTo>
                      <a:lnTo>
                        <a:pt x="458" y="3"/>
                      </a:lnTo>
                      <a:lnTo>
                        <a:pt x="484" y="19"/>
                      </a:lnTo>
                      <a:lnTo>
                        <a:pt x="516" y="34"/>
                      </a:lnTo>
                      <a:lnTo>
                        <a:pt x="554" y="50"/>
                      </a:lnTo>
                      <a:lnTo>
                        <a:pt x="618" y="69"/>
                      </a:lnTo>
                      <a:lnTo>
                        <a:pt x="686" y="83"/>
                      </a:lnTo>
                      <a:lnTo>
                        <a:pt x="758" y="92"/>
                      </a:lnTo>
                      <a:lnTo>
                        <a:pt x="833" y="95"/>
                      </a:lnTo>
                      <a:lnTo>
                        <a:pt x="909" y="93"/>
                      </a:lnTo>
                      <a:lnTo>
                        <a:pt x="961" y="93"/>
                      </a:lnTo>
                      <a:lnTo>
                        <a:pt x="1053" y="95"/>
                      </a:lnTo>
                      <a:lnTo>
                        <a:pt x="1140" y="99"/>
                      </a:lnTo>
                      <a:lnTo>
                        <a:pt x="1220" y="107"/>
                      </a:lnTo>
                      <a:lnTo>
                        <a:pt x="1296" y="121"/>
                      </a:lnTo>
                      <a:lnTo>
                        <a:pt x="1366" y="137"/>
                      </a:lnTo>
                      <a:lnTo>
                        <a:pt x="1430" y="158"/>
                      </a:lnTo>
                      <a:lnTo>
                        <a:pt x="1489" y="182"/>
                      </a:lnTo>
                      <a:lnTo>
                        <a:pt x="1541" y="213"/>
                      </a:lnTo>
                      <a:lnTo>
                        <a:pt x="1588" y="246"/>
                      </a:lnTo>
                      <a:lnTo>
                        <a:pt x="1628" y="286"/>
                      </a:lnTo>
                      <a:lnTo>
                        <a:pt x="1662" y="331"/>
                      </a:lnTo>
                      <a:lnTo>
                        <a:pt x="1690" y="382"/>
                      </a:lnTo>
                      <a:lnTo>
                        <a:pt x="1732" y="396"/>
                      </a:lnTo>
                      <a:lnTo>
                        <a:pt x="1768" y="417"/>
                      </a:lnTo>
                      <a:lnTo>
                        <a:pt x="1799" y="439"/>
                      </a:lnTo>
                      <a:lnTo>
                        <a:pt x="1824" y="465"/>
                      </a:lnTo>
                      <a:lnTo>
                        <a:pt x="1837" y="493"/>
                      </a:lnTo>
                      <a:lnTo>
                        <a:pt x="1858" y="561"/>
                      </a:lnTo>
                      <a:lnTo>
                        <a:pt x="1862" y="592"/>
                      </a:lnTo>
                      <a:lnTo>
                        <a:pt x="1855" y="622"/>
                      </a:lnTo>
                      <a:lnTo>
                        <a:pt x="1837" y="648"/>
                      </a:lnTo>
                      <a:lnTo>
                        <a:pt x="1811" y="670"/>
                      </a:lnTo>
                      <a:lnTo>
                        <a:pt x="1777" y="688"/>
                      </a:lnTo>
                      <a:lnTo>
                        <a:pt x="1735" y="700"/>
                      </a:lnTo>
                      <a:lnTo>
                        <a:pt x="1725" y="748"/>
                      </a:lnTo>
                      <a:lnTo>
                        <a:pt x="1709" y="795"/>
                      </a:lnTo>
                      <a:lnTo>
                        <a:pt x="1688" y="840"/>
                      </a:lnTo>
                      <a:lnTo>
                        <a:pt x="1661" y="882"/>
                      </a:lnTo>
                      <a:lnTo>
                        <a:pt x="1628" y="924"/>
                      </a:lnTo>
                      <a:lnTo>
                        <a:pt x="1588" y="962"/>
                      </a:lnTo>
                      <a:lnTo>
                        <a:pt x="1541" y="997"/>
                      </a:lnTo>
                      <a:lnTo>
                        <a:pt x="1487" y="1030"/>
                      </a:lnTo>
                      <a:lnTo>
                        <a:pt x="1426" y="1058"/>
                      </a:lnTo>
                      <a:lnTo>
                        <a:pt x="1359" y="1084"/>
                      </a:lnTo>
                      <a:lnTo>
                        <a:pt x="1371" y="1198"/>
                      </a:lnTo>
                      <a:lnTo>
                        <a:pt x="1378" y="1221"/>
                      </a:lnTo>
                      <a:lnTo>
                        <a:pt x="1392" y="1240"/>
                      </a:lnTo>
                      <a:lnTo>
                        <a:pt x="1412" y="1257"/>
                      </a:lnTo>
                      <a:lnTo>
                        <a:pt x="1438" y="1271"/>
                      </a:lnTo>
                      <a:lnTo>
                        <a:pt x="1912" y="1449"/>
                      </a:lnTo>
                      <a:lnTo>
                        <a:pt x="1770" y="1475"/>
                      </a:lnTo>
                      <a:lnTo>
                        <a:pt x="1619" y="1497"/>
                      </a:lnTo>
                      <a:lnTo>
                        <a:pt x="1464" y="1516"/>
                      </a:lnTo>
                      <a:lnTo>
                        <a:pt x="1303" y="1530"/>
                      </a:lnTo>
                      <a:lnTo>
                        <a:pt x="1135" y="1539"/>
                      </a:lnTo>
                      <a:lnTo>
                        <a:pt x="961" y="1541"/>
                      </a:lnTo>
                      <a:lnTo>
                        <a:pt x="786" y="1539"/>
                      </a:lnTo>
                      <a:lnTo>
                        <a:pt x="618" y="1530"/>
                      </a:lnTo>
                      <a:lnTo>
                        <a:pt x="453" y="1516"/>
                      </a:lnTo>
                      <a:lnTo>
                        <a:pt x="297" y="1497"/>
                      </a:lnTo>
                      <a:lnTo>
                        <a:pt x="146" y="1473"/>
                      </a:lnTo>
                      <a:lnTo>
                        <a:pt x="0" y="1445"/>
                      </a:lnTo>
                      <a:lnTo>
                        <a:pt x="484" y="1270"/>
                      </a:lnTo>
                      <a:lnTo>
                        <a:pt x="512" y="1257"/>
                      </a:lnTo>
                      <a:lnTo>
                        <a:pt x="531" y="1240"/>
                      </a:lnTo>
                      <a:lnTo>
                        <a:pt x="547" y="1219"/>
                      </a:lnTo>
                      <a:lnTo>
                        <a:pt x="554" y="1198"/>
                      </a:lnTo>
                      <a:lnTo>
                        <a:pt x="566" y="1084"/>
                      </a:lnTo>
                      <a:lnTo>
                        <a:pt x="498" y="1058"/>
                      </a:lnTo>
                      <a:lnTo>
                        <a:pt x="438" y="1030"/>
                      </a:lnTo>
                      <a:lnTo>
                        <a:pt x="384" y="997"/>
                      </a:lnTo>
                      <a:lnTo>
                        <a:pt x="337" y="962"/>
                      </a:lnTo>
                      <a:lnTo>
                        <a:pt x="297" y="924"/>
                      </a:lnTo>
                      <a:lnTo>
                        <a:pt x="264" y="882"/>
                      </a:lnTo>
                      <a:lnTo>
                        <a:pt x="238" y="840"/>
                      </a:lnTo>
                      <a:lnTo>
                        <a:pt x="215" y="795"/>
                      </a:lnTo>
                      <a:lnTo>
                        <a:pt x="200" y="748"/>
                      </a:lnTo>
                      <a:lnTo>
                        <a:pt x="189" y="700"/>
                      </a:lnTo>
                      <a:lnTo>
                        <a:pt x="148" y="688"/>
                      </a:lnTo>
                      <a:lnTo>
                        <a:pt x="113" y="670"/>
                      </a:lnTo>
                      <a:lnTo>
                        <a:pt x="87" y="648"/>
                      </a:lnTo>
                      <a:lnTo>
                        <a:pt x="70" y="622"/>
                      </a:lnTo>
                      <a:lnTo>
                        <a:pt x="63" y="592"/>
                      </a:lnTo>
                      <a:lnTo>
                        <a:pt x="66" y="563"/>
                      </a:lnTo>
                      <a:lnTo>
                        <a:pt x="87" y="495"/>
                      </a:lnTo>
                      <a:lnTo>
                        <a:pt x="101" y="465"/>
                      </a:lnTo>
                      <a:lnTo>
                        <a:pt x="125" y="439"/>
                      </a:lnTo>
                      <a:lnTo>
                        <a:pt x="156" y="417"/>
                      </a:lnTo>
                      <a:lnTo>
                        <a:pt x="193" y="397"/>
                      </a:lnTo>
                      <a:lnTo>
                        <a:pt x="235" y="382"/>
                      </a:lnTo>
                      <a:lnTo>
                        <a:pt x="264" y="323"/>
                      </a:lnTo>
                      <a:lnTo>
                        <a:pt x="302" y="269"/>
                      </a:lnTo>
                      <a:lnTo>
                        <a:pt x="346" y="219"/>
                      </a:lnTo>
                      <a:lnTo>
                        <a:pt x="370" y="194"/>
                      </a:lnTo>
                      <a:lnTo>
                        <a:pt x="391" y="175"/>
                      </a:lnTo>
                      <a:lnTo>
                        <a:pt x="406" y="161"/>
                      </a:lnTo>
                      <a:lnTo>
                        <a:pt x="418" y="149"/>
                      </a:lnTo>
                      <a:lnTo>
                        <a:pt x="427" y="137"/>
                      </a:lnTo>
                      <a:lnTo>
                        <a:pt x="432" y="125"/>
                      </a:lnTo>
                      <a:lnTo>
                        <a:pt x="434" y="109"/>
                      </a:lnTo>
                      <a:lnTo>
                        <a:pt x="432" y="90"/>
                      </a:lnTo>
                      <a:lnTo>
                        <a:pt x="431" y="66"/>
                      </a:lnTo>
                      <a:lnTo>
                        <a:pt x="425" y="36"/>
                      </a:lnTo>
                      <a:lnTo>
                        <a:pt x="425" y="10"/>
                      </a:lnTo>
                      <a:lnTo>
                        <a:pt x="429" y="5"/>
                      </a:lnTo>
                      <a:lnTo>
                        <a:pt x="438" y="1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>
              <a:off x="3996690" y="4410410"/>
              <a:ext cx="1577601" cy="998420"/>
              <a:chOff x="6338645" y="2741246"/>
              <a:chExt cx="9070975" cy="5740767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6338645" y="4813300"/>
                <a:ext cx="9070975" cy="3668713"/>
                <a:chOff x="3235325" y="4724400"/>
                <a:chExt cx="9070975" cy="3668713"/>
              </a:xfrm>
            </p:grpSpPr>
            <p:sp>
              <p:nvSpPr>
                <p:cNvPr id="238" name="Freeform 15"/>
                <p:cNvSpPr>
                  <a:spLocks/>
                </p:cNvSpPr>
                <p:nvPr/>
              </p:nvSpPr>
              <p:spPr bwMode="auto">
                <a:xfrm>
                  <a:off x="3235325" y="4724400"/>
                  <a:ext cx="9070975" cy="3668713"/>
                </a:xfrm>
                <a:custGeom>
                  <a:avLst/>
                  <a:gdLst>
                    <a:gd name="T0" fmla="*/ 7 w 5714"/>
                    <a:gd name="T1" fmla="*/ 91 h 2311"/>
                    <a:gd name="T2" fmla="*/ 54 w 5714"/>
                    <a:gd name="T3" fmla="*/ 270 h 2311"/>
                    <a:gd name="T4" fmla="*/ 146 w 5714"/>
                    <a:gd name="T5" fmla="*/ 442 h 2311"/>
                    <a:gd name="T6" fmla="*/ 279 w 5714"/>
                    <a:gd name="T7" fmla="*/ 605 h 2311"/>
                    <a:gd name="T8" fmla="*/ 451 w 5714"/>
                    <a:gd name="T9" fmla="*/ 760 h 2311"/>
                    <a:gd name="T10" fmla="*/ 659 w 5714"/>
                    <a:gd name="T11" fmla="*/ 902 h 2311"/>
                    <a:gd name="T12" fmla="*/ 900 w 5714"/>
                    <a:gd name="T13" fmla="*/ 1032 h 2311"/>
                    <a:gd name="T14" fmla="*/ 1169 w 5714"/>
                    <a:gd name="T15" fmla="*/ 1147 h 2311"/>
                    <a:gd name="T16" fmla="*/ 1466 w 5714"/>
                    <a:gd name="T17" fmla="*/ 1244 h 2311"/>
                    <a:gd name="T18" fmla="*/ 1787 w 5714"/>
                    <a:gd name="T19" fmla="*/ 1322 h 2311"/>
                    <a:gd name="T20" fmla="*/ 2127 w 5714"/>
                    <a:gd name="T21" fmla="*/ 1382 h 2311"/>
                    <a:gd name="T22" fmla="*/ 2484 w 5714"/>
                    <a:gd name="T23" fmla="*/ 1418 h 2311"/>
                    <a:gd name="T24" fmla="*/ 2857 w 5714"/>
                    <a:gd name="T25" fmla="*/ 1430 h 2311"/>
                    <a:gd name="T26" fmla="*/ 3230 w 5714"/>
                    <a:gd name="T27" fmla="*/ 1418 h 2311"/>
                    <a:gd name="T28" fmla="*/ 3588 w 5714"/>
                    <a:gd name="T29" fmla="*/ 1382 h 2311"/>
                    <a:gd name="T30" fmla="*/ 3929 w 5714"/>
                    <a:gd name="T31" fmla="*/ 1322 h 2311"/>
                    <a:gd name="T32" fmla="*/ 4248 w 5714"/>
                    <a:gd name="T33" fmla="*/ 1244 h 2311"/>
                    <a:gd name="T34" fmla="*/ 4545 w 5714"/>
                    <a:gd name="T35" fmla="*/ 1147 h 2311"/>
                    <a:gd name="T36" fmla="*/ 4816 w 5714"/>
                    <a:gd name="T37" fmla="*/ 1032 h 2311"/>
                    <a:gd name="T38" fmla="*/ 5055 w 5714"/>
                    <a:gd name="T39" fmla="*/ 902 h 2311"/>
                    <a:gd name="T40" fmla="*/ 5263 w 5714"/>
                    <a:gd name="T41" fmla="*/ 760 h 2311"/>
                    <a:gd name="T42" fmla="*/ 5435 w 5714"/>
                    <a:gd name="T43" fmla="*/ 605 h 2311"/>
                    <a:gd name="T44" fmla="*/ 5569 w 5714"/>
                    <a:gd name="T45" fmla="*/ 442 h 2311"/>
                    <a:gd name="T46" fmla="*/ 5662 w 5714"/>
                    <a:gd name="T47" fmla="*/ 270 h 2311"/>
                    <a:gd name="T48" fmla="*/ 5709 w 5714"/>
                    <a:gd name="T49" fmla="*/ 91 h 2311"/>
                    <a:gd name="T50" fmla="*/ 5714 w 5714"/>
                    <a:gd name="T51" fmla="*/ 930 h 2311"/>
                    <a:gd name="T52" fmla="*/ 5692 w 5714"/>
                    <a:gd name="T53" fmla="*/ 1109 h 2311"/>
                    <a:gd name="T54" fmla="*/ 5621 w 5714"/>
                    <a:gd name="T55" fmla="*/ 1283 h 2311"/>
                    <a:gd name="T56" fmla="*/ 5508 w 5714"/>
                    <a:gd name="T57" fmla="*/ 1448 h 2311"/>
                    <a:gd name="T58" fmla="*/ 5353 w 5714"/>
                    <a:gd name="T59" fmla="*/ 1602 h 2311"/>
                    <a:gd name="T60" fmla="*/ 5164 w 5714"/>
                    <a:gd name="T61" fmla="*/ 1745 h 2311"/>
                    <a:gd name="T62" fmla="*/ 4939 w 5714"/>
                    <a:gd name="T63" fmla="*/ 1877 h 2311"/>
                    <a:gd name="T64" fmla="*/ 4684 w 5714"/>
                    <a:gd name="T65" fmla="*/ 1991 h 2311"/>
                    <a:gd name="T66" fmla="*/ 4399 w 5714"/>
                    <a:gd name="T67" fmla="*/ 2092 h 2311"/>
                    <a:gd name="T68" fmla="*/ 4091 w 5714"/>
                    <a:gd name="T69" fmla="*/ 2175 h 2311"/>
                    <a:gd name="T70" fmla="*/ 3761 w 5714"/>
                    <a:gd name="T71" fmla="*/ 2240 h 2311"/>
                    <a:gd name="T72" fmla="*/ 3411 w 5714"/>
                    <a:gd name="T73" fmla="*/ 2285 h 2311"/>
                    <a:gd name="T74" fmla="*/ 3046 w 5714"/>
                    <a:gd name="T75" fmla="*/ 2308 h 2311"/>
                    <a:gd name="T76" fmla="*/ 2670 w 5714"/>
                    <a:gd name="T77" fmla="*/ 2308 h 2311"/>
                    <a:gd name="T78" fmla="*/ 2304 w 5714"/>
                    <a:gd name="T79" fmla="*/ 2285 h 2311"/>
                    <a:gd name="T80" fmla="*/ 1955 w 5714"/>
                    <a:gd name="T81" fmla="*/ 2240 h 2311"/>
                    <a:gd name="T82" fmla="*/ 1624 w 5714"/>
                    <a:gd name="T83" fmla="*/ 2175 h 2311"/>
                    <a:gd name="T84" fmla="*/ 1315 w 5714"/>
                    <a:gd name="T85" fmla="*/ 2092 h 2311"/>
                    <a:gd name="T86" fmla="*/ 1032 w 5714"/>
                    <a:gd name="T87" fmla="*/ 1991 h 2311"/>
                    <a:gd name="T88" fmla="*/ 775 w 5714"/>
                    <a:gd name="T89" fmla="*/ 1877 h 2311"/>
                    <a:gd name="T90" fmla="*/ 552 w 5714"/>
                    <a:gd name="T91" fmla="*/ 1745 h 2311"/>
                    <a:gd name="T92" fmla="*/ 361 w 5714"/>
                    <a:gd name="T93" fmla="*/ 1602 h 2311"/>
                    <a:gd name="T94" fmla="*/ 208 w 5714"/>
                    <a:gd name="T95" fmla="*/ 1448 h 2311"/>
                    <a:gd name="T96" fmla="*/ 94 w 5714"/>
                    <a:gd name="T97" fmla="*/ 1283 h 2311"/>
                    <a:gd name="T98" fmla="*/ 24 w 5714"/>
                    <a:gd name="T99" fmla="*/ 1109 h 2311"/>
                    <a:gd name="T100" fmla="*/ 0 w 5714"/>
                    <a:gd name="T101" fmla="*/ 930 h 2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14" h="2311">
                      <a:moveTo>
                        <a:pt x="0" y="0"/>
                      </a:moveTo>
                      <a:lnTo>
                        <a:pt x="7" y="91"/>
                      </a:lnTo>
                      <a:lnTo>
                        <a:pt x="24" y="181"/>
                      </a:lnTo>
                      <a:lnTo>
                        <a:pt x="54" y="270"/>
                      </a:lnTo>
                      <a:lnTo>
                        <a:pt x="94" y="357"/>
                      </a:lnTo>
                      <a:lnTo>
                        <a:pt x="146" y="442"/>
                      </a:lnTo>
                      <a:lnTo>
                        <a:pt x="208" y="525"/>
                      </a:lnTo>
                      <a:lnTo>
                        <a:pt x="279" y="605"/>
                      </a:lnTo>
                      <a:lnTo>
                        <a:pt x="361" y="685"/>
                      </a:lnTo>
                      <a:lnTo>
                        <a:pt x="451" y="760"/>
                      </a:lnTo>
                      <a:lnTo>
                        <a:pt x="552" y="833"/>
                      </a:lnTo>
                      <a:lnTo>
                        <a:pt x="659" y="902"/>
                      </a:lnTo>
                      <a:lnTo>
                        <a:pt x="775" y="970"/>
                      </a:lnTo>
                      <a:lnTo>
                        <a:pt x="900" y="1032"/>
                      </a:lnTo>
                      <a:lnTo>
                        <a:pt x="1032" y="1091"/>
                      </a:lnTo>
                      <a:lnTo>
                        <a:pt x="1169" y="1147"/>
                      </a:lnTo>
                      <a:lnTo>
                        <a:pt x="1315" y="1197"/>
                      </a:lnTo>
                      <a:lnTo>
                        <a:pt x="1466" y="1244"/>
                      </a:lnTo>
                      <a:lnTo>
                        <a:pt x="1624" y="1286"/>
                      </a:lnTo>
                      <a:lnTo>
                        <a:pt x="1787" y="1322"/>
                      </a:lnTo>
                      <a:lnTo>
                        <a:pt x="1955" y="1355"/>
                      </a:lnTo>
                      <a:lnTo>
                        <a:pt x="2127" y="1382"/>
                      </a:lnTo>
                      <a:lnTo>
                        <a:pt x="2304" y="1402"/>
                      </a:lnTo>
                      <a:lnTo>
                        <a:pt x="2484" y="1418"/>
                      </a:lnTo>
                      <a:lnTo>
                        <a:pt x="2670" y="1427"/>
                      </a:lnTo>
                      <a:lnTo>
                        <a:pt x="2857" y="1430"/>
                      </a:lnTo>
                      <a:lnTo>
                        <a:pt x="3046" y="1427"/>
                      </a:lnTo>
                      <a:lnTo>
                        <a:pt x="3230" y="1418"/>
                      </a:lnTo>
                      <a:lnTo>
                        <a:pt x="3411" y="1402"/>
                      </a:lnTo>
                      <a:lnTo>
                        <a:pt x="3588" y="1382"/>
                      </a:lnTo>
                      <a:lnTo>
                        <a:pt x="3761" y="1355"/>
                      </a:lnTo>
                      <a:lnTo>
                        <a:pt x="3929" y="1322"/>
                      </a:lnTo>
                      <a:lnTo>
                        <a:pt x="4091" y="1286"/>
                      </a:lnTo>
                      <a:lnTo>
                        <a:pt x="4248" y="1244"/>
                      </a:lnTo>
                      <a:lnTo>
                        <a:pt x="4399" y="1197"/>
                      </a:lnTo>
                      <a:lnTo>
                        <a:pt x="4545" y="1147"/>
                      </a:lnTo>
                      <a:lnTo>
                        <a:pt x="4684" y="1091"/>
                      </a:lnTo>
                      <a:lnTo>
                        <a:pt x="4816" y="1032"/>
                      </a:lnTo>
                      <a:lnTo>
                        <a:pt x="4939" y="970"/>
                      </a:lnTo>
                      <a:lnTo>
                        <a:pt x="5055" y="902"/>
                      </a:lnTo>
                      <a:lnTo>
                        <a:pt x="5164" y="833"/>
                      </a:lnTo>
                      <a:lnTo>
                        <a:pt x="5263" y="760"/>
                      </a:lnTo>
                      <a:lnTo>
                        <a:pt x="5353" y="685"/>
                      </a:lnTo>
                      <a:lnTo>
                        <a:pt x="5435" y="605"/>
                      </a:lnTo>
                      <a:lnTo>
                        <a:pt x="5508" y="525"/>
                      </a:lnTo>
                      <a:lnTo>
                        <a:pt x="5569" y="442"/>
                      </a:lnTo>
                      <a:lnTo>
                        <a:pt x="5621" y="357"/>
                      </a:lnTo>
                      <a:lnTo>
                        <a:pt x="5662" y="270"/>
                      </a:lnTo>
                      <a:lnTo>
                        <a:pt x="5692" y="181"/>
                      </a:lnTo>
                      <a:lnTo>
                        <a:pt x="5709" y="91"/>
                      </a:lnTo>
                      <a:lnTo>
                        <a:pt x="5714" y="0"/>
                      </a:lnTo>
                      <a:lnTo>
                        <a:pt x="5714" y="930"/>
                      </a:lnTo>
                      <a:lnTo>
                        <a:pt x="5709" y="1020"/>
                      </a:lnTo>
                      <a:lnTo>
                        <a:pt x="5692" y="1109"/>
                      </a:lnTo>
                      <a:lnTo>
                        <a:pt x="5662" y="1197"/>
                      </a:lnTo>
                      <a:lnTo>
                        <a:pt x="5621" y="1283"/>
                      </a:lnTo>
                      <a:lnTo>
                        <a:pt x="5569" y="1366"/>
                      </a:lnTo>
                      <a:lnTo>
                        <a:pt x="5508" y="1448"/>
                      </a:lnTo>
                      <a:lnTo>
                        <a:pt x="5435" y="1526"/>
                      </a:lnTo>
                      <a:lnTo>
                        <a:pt x="5353" y="1602"/>
                      </a:lnTo>
                      <a:lnTo>
                        <a:pt x="5263" y="1675"/>
                      </a:lnTo>
                      <a:lnTo>
                        <a:pt x="5164" y="1745"/>
                      </a:lnTo>
                      <a:lnTo>
                        <a:pt x="5055" y="1812"/>
                      </a:lnTo>
                      <a:lnTo>
                        <a:pt x="4939" y="1877"/>
                      </a:lnTo>
                      <a:lnTo>
                        <a:pt x="4816" y="1936"/>
                      </a:lnTo>
                      <a:lnTo>
                        <a:pt x="4684" y="1991"/>
                      </a:lnTo>
                      <a:lnTo>
                        <a:pt x="4545" y="2045"/>
                      </a:lnTo>
                      <a:lnTo>
                        <a:pt x="4399" y="2092"/>
                      </a:lnTo>
                      <a:lnTo>
                        <a:pt x="4248" y="2137"/>
                      </a:lnTo>
                      <a:lnTo>
                        <a:pt x="4091" y="2175"/>
                      </a:lnTo>
                      <a:lnTo>
                        <a:pt x="3929" y="2210"/>
                      </a:lnTo>
                      <a:lnTo>
                        <a:pt x="3761" y="2240"/>
                      </a:lnTo>
                      <a:lnTo>
                        <a:pt x="3588" y="2266"/>
                      </a:lnTo>
                      <a:lnTo>
                        <a:pt x="3411" y="2285"/>
                      </a:lnTo>
                      <a:lnTo>
                        <a:pt x="3230" y="2299"/>
                      </a:lnTo>
                      <a:lnTo>
                        <a:pt x="3046" y="2308"/>
                      </a:lnTo>
                      <a:lnTo>
                        <a:pt x="2857" y="2311"/>
                      </a:lnTo>
                      <a:lnTo>
                        <a:pt x="2670" y="2308"/>
                      </a:lnTo>
                      <a:lnTo>
                        <a:pt x="2484" y="2299"/>
                      </a:lnTo>
                      <a:lnTo>
                        <a:pt x="2304" y="2285"/>
                      </a:lnTo>
                      <a:lnTo>
                        <a:pt x="2127" y="2266"/>
                      </a:lnTo>
                      <a:lnTo>
                        <a:pt x="1955" y="2240"/>
                      </a:lnTo>
                      <a:lnTo>
                        <a:pt x="1787" y="2210"/>
                      </a:lnTo>
                      <a:lnTo>
                        <a:pt x="1624" y="2175"/>
                      </a:lnTo>
                      <a:lnTo>
                        <a:pt x="1466" y="2137"/>
                      </a:lnTo>
                      <a:lnTo>
                        <a:pt x="1315" y="2092"/>
                      </a:lnTo>
                      <a:lnTo>
                        <a:pt x="1169" y="2045"/>
                      </a:lnTo>
                      <a:lnTo>
                        <a:pt x="1032" y="1991"/>
                      </a:lnTo>
                      <a:lnTo>
                        <a:pt x="900" y="1936"/>
                      </a:lnTo>
                      <a:lnTo>
                        <a:pt x="775" y="1877"/>
                      </a:lnTo>
                      <a:lnTo>
                        <a:pt x="659" y="1812"/>
                      </a:lnTo>
                      <a:lnTo>
                        <a:pt x="552" y="1745"/>
                      </a:lnTo>
                      <a:lnTo>
                        <a:pt x="451" y="1675"/>
                      </a:lnTo>
                      <a:lnTo>
                        <a:pt x="361" y="1602"/>
                      </a:lnTo>
                      <a:lnTo>
                        <a:pt x="279" y="1526"/>
                      </a:lnTo>
                      <a:lnTo>
                        <a:pt x="208" y="1448"/>
                      </a:lnTo>
                      <a:lnTo>
                        <a:pt x="146" y="1366"/>
                      </a:lnTo>
                      <a:lnTo>
                        <a:pt x="94" y="1283"/>
                      </a:lnTo>
                      <a:lnTo>
                        <a:pt x="54" y="1197"/>
                      </a:lnTo>
                      <a:lnTo>
                        <a:pt x="24" y="1109"/>
                      </a:lnTo>
                      <a:lnTo>
                        <a:pt x="7" y="1020"/>
                      </a:lnTo>
                      <a:lnTo>
                        <a:pt x="0" y="9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39" name="Freeform 16"/>
                <p:cNvSpPr>
                  <a:spLocks/>
                </p:cNvSpPr>
                <p:nvPr/>
              </p:nvSpPr>
              <p:spPr bwMode="auto">
                <a:xfrm>
                  <a:off x="3759200" y="5773738"/>
                  <a:ext cx="349250" cy="1725613"/>
                </a:xfrm>
                <a:custGeom>
                  <a:avLst/>
                  <a:gdLst>
                    <a:gd name="T0" fmla="*/ 0 w 220"/>
                    <a:gd name="T1" fmla="*/ 0 h 1087"/>
                    <a:gd name="T2" fmla="*/ 67 w 220"/>
                    <a:gd name="T3" fmla="*/ 60 h 1087"/>
                    <a:gd name="T4" fmla="*/ 140 w 220"/>
                    <a:gd name="T5" fmla="*/ 118 h 1087"/>
                    <a:gd name="T6" fmla="*/ 220 w 220"/>
                    <a:gd name="T7" fmla="*/ 175 h 1087"/>
                    <a:gd name="T8" fmla="*/ 220 w 220"/>
                    <a:gd name="T9" fmla="*/ 1087 h 1087"/>
                    <a:gd name="T10" fmla="*/ 140 w 220"/>
                    <a:gd name="T11" fmla="*/ 1033 h 1087"/>
                    <a:gd name="T12" fmla="*/ 67 w 220"/>
                    <a:gd name="T13" fmla="*/ 976 h 1087"/>
                    <a:gd name="T14" fmla="*/ 0 w 220"/>
                    <a:gd name="T15" fmla="*/ 919 h 1087"/>
                    <a:gd name="T16" fmla="*/ 0 w 220"/>
                    <a:gd name="T1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0" h="1087">
                      <a:moveTo>
                        <a:pt x="0" y="0"/>
                      </a:moveTo>
                      <a:lnTo>
                        <a:pt x="67" y="60"/>
                      </a:lnTo>
                      <a:lnTo>
                        <a:pt x="140" y="118"/>
                      </a:lnTo>
                      <a:lnTo>
                        <a:pt x="220" y="175"/>
                      </a:lnTo>
                      <a:lnTo>
                        <a:pt x="220" y="1087"/>
                      </a:lnTo>
                      <a:lnTo>
                        <a:pt x="140" y="1033"/>
                      </a:lnTo>
                      <a:lnTo>
                        <a:pt x="67" y="976"/>
                      </a:lnTo>
                      <a:lnTo>
                        <a:pt x="0" y="9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40" name="Freeform 17"/>
                <p:cNvSpPr>
                  <a:spLocks/>
                </p:cNvSpPr>
                <p:nvPr/>
              </p:nvSpPr>
              <p:spPr bwMode="auto">
                <a:xfrm>
                  <a:off x="11436350" y="5773738"/>
                  <a:ext cx="347663" cy="1725613"/>
                </a:xfrm>
                <a:custGeom>
                  <a:avLst/>
                  <a:gdLst>
                    <a:gd name="T0" fmla="*/ 219 w 219"/>
                    <a:gd name="T1" fmla="*/ 0 h 1087"/>
                    <a:gd name="T2" fmla="*/ 219 w 219"/>
                    <a:gd name="T3" fmla="*/ 919 h 1087"/>
                    <a:gd name="T4" fmla="*/ 151 w 219"/>
                    <a:gd name="T5" fmla="*/ 976 h 1087"/>
                    <a:gd name="T6" fmla="*/ 78 w 219"/>
                    <a:gd name="T7" fmla="*/ 1033 h 1087"/>
                    <a:gd name="T8" fmla="*/ 0 w 219"/>
                    <a:gd name="T9" fmla="*/ 1087 h 1087"/>
                    <a:gd name="T10" fmla="*/ 0 w 219"/>
                    <a:gd name="T11" fmla="*/ 175 h 1087"/>
                    <a:gd name="T12" fmla="*/ 78 w 219"/>
                    <a:gd name="T13" fmla="*/ 118 h 1087"/>
                    <a:gd name="T14" fmla="*/ 151 w 219"/>
                    <a:gd name="T15" fmla="*/ 60 h 1087"/>
                    <a:gd name="T16" fmla="*/ 219 w 219"/>
                    <a:gd name="T1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9" h="1087">
                      <a:moveTo>
                        <a:pt x="219" y="0"/>
                      </a:moveTo>
                      <a:lnTo>
                        <a:pt x="219" y="919"/>
                      </a:lnTo>
                      <a:lnTo>
                        <a:pt x="151" y="976"/>
                      </a:lnTo>
                      <a:lnTo>
                        <a:pt x="78" y="1033"/>
                      </a:lnTo>
                      <a:lnTo>
                        <a:pt x="0" y="1087"/>
                      </a:lnTo>
                      <a:lnTo>
                        <a:pt x="0" y="175"/>
                      </a:lnTo>
                      <a:lnTo>
                        <a:pt x="78" y="118"/>
                      </a:lnTo>
                      <a:lnTo>
                        <a:pt x="151" y="60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41" name="Freeform 18"/>
                <p:cNvSpPr>
                  <a:spLocks/>
                </p:cNvSpPr>
                <p:nvPr/>
              </p:nvSpPr>
              <p:spPr bwMode="auto">
                <a:xfrm>
                  <a:off x="4457700" y="6267450"/>
                  <a:ext cx="347663" cy="1598613"/>
                </a:xfrm>
                <a:custGeom>
                  <a:avLst/>
                  <a:gdLst>
                    <a:gd name="T0" fmla="*/ 0 w 219"/>
                    <a:gd name="T1" fmla="*/ 0 h 1007"/>
                    <a:gd name="T2" fmla="*/ 106 w 219"/>
                    <a:gd name="T3" fmla="*/ 53 h 1007"/>
                    <a:gd name="T4" fmla="*/ 219 w 219"/>
                    <a:gd name="T5" fmla="*/ 106 h 1007"/>
                    <a:gd name="T6" fmla="*/ 219 w 219"/>
                    <a:gd name="T7" fmla="*/ 1007 h 1007"/>
                    <a:gd name="T8" fmla="*/ 106 w 219"/>
                    <a:gd name="T9" fmla="*/ 959 h 1007"/>
                    <a:gd name="T10" fmla="*/ 0 w 219"/>
                    <a:gd name="T11" fmla="*/ 905 h 1007"/>
                    <a:gd name="T12" fmla="*/ 0 w 219"/>
                    <a:gd name="T13" fmla="*/ 0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1007">
                      <a:moveTo>
                        <a:pt x="0" y="0"/>
                      </a:moveTo>
                      <a:lnTo>
                        <a:pt x="106" y="53"/>
                      </a:lnTo>
                      <a:lnTo>
                        <a:pt x="219" y="106"/>
                      </a:lnTo>
                      <a:lnTo>
                        <a:pt x="219" y="1007"/>
                      </a:lnTo>
                      <a:lnTo>
                        <a:pt x="106" y="959"/>
                      </a:lnTo>
                      <a:lnTo>
                        <a:pt x="0" y="9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42" name="Freeform 19"/>
                <p:cNvSpPr>
                  <a:spLocks/>
                </p:cNvSpPr>
                <p:nvPr/>
              </p:nvSpPr>
              <p:spPr bwMode="auto">
                <a:xfrm>
                  <a:off x="10737850" y="6267450"/>
                  <a:ext cx="349250" cy="1598613"/>
                </a:xfrm>
                <a:custGeom>
                  <a:avLst/>
                  <a:gdLst>
                    <a:gd name="T0" fmla="*/ 220 w 220"/>
                    <a:gd name="T1" fmla="*/ 0 h 1007"/>
                    <a:gd name="T2" fmla="*/ 220 w 220"/>
                    <a:gd name="T3" fmla="*/ 905 h 1007"/>
                    <a:gd name="T4" fmla="*/ 112 w 220"/>
                    <a:gd name="T5" fmla="*/ 959 h 1007"/>
                    <a:gd name="T6" fmla="*/ 0 w 220"/>
                    <a:gd name="T7" fmla="*/ 1007 h 1007"/>
                    <a:gd name="T8" fmla="*/ 0 w 220"/>
                    <a:gd name="T9" fmla="*/ 106 h 1007"/>
                    <a:gd name="T10" fmla="*/ 112 w 220"/>
                    <a:gd name="T11" fmla="*/ 53 h 1007"/>
                    <a:gd name="T12" fmla="*/ 220 w 220"/>
                    <a:gd name="T13" fmla="*/ 0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1007">
                      <a:moveTo>
                        <a:pt x="220" y="0"/>
                      </a:moveTo>
                      <a:lnTo>
                        <a:pt x="220" y="905"/>
                      </a:lnTo>
                      <a:lnTo>
                        <a:pt x="112" y="959"/>
                      </a:lnTo>
                      <a:lnTo>
                        <a:pt x="0" y="1007"/>
                      </a:lnTo>
                      <a:lnTo>
                        <a:pt x="0" y="106"/>
                      </a:lnTo>
                      <a:lnTo>
                        <a:pt x="112" y="53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43" name="Freeform 20"/>
                <p:cNvSpPr>
                  <a:spLocks/>
                </p:cNvSpPr>
                <p:nvPr/>
              </p:nvSpPr>
              <p:spPr bwMode="auto">
                <a:xfrm>
                  <a:off x="5154613" y="6575425"/>
                  <a:ext cx="347663" cy="1530350"/>
                </a:xfrm>
                <a:custGeom>
                  <a:avLst/>
                  <a:gdLst>
                    <a:gd name="T0" fmla="*/ 0 w 219"/>
                    <a:gd name="T1" fmla="*/ 0 h 964"/>
                    <a:gd name="T2" fmla="*/ 108 w 219"/>
                    <a:gd name="T3" fmla="*/ 37 h 964"/>
                    <a:gd name="T4" fmla="*/ 219 w 219"/>
                    <a:gd name="T5" fmla="*/ 71 h 964"/>
                    <a:gd name="T6" fmla="*/ 219 w 219"/>
                    <a:gd name="T7" fmla="*/ 964 h 964"/>
                    <a:gd name="T8" fmla="*/ 108 w 219"/>
                    <a:gd name="T9" fmla="*/ 931 h 964"/>
                    <a:gd name="T10" fmla="*/ 0 w 219"/>
                    <a:gd name="T11" fmla="*/ 897 h 964"/>
                    <a:gd name="T12" fmla="*/ 0 w 219"/>
                    <a:gd name="T13" fmla="*/ 0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964">
                      <a:moveTo>
                        <a:pt x="0" y="0"/>
                      </a:moveTo>
                      <a:lnTo>
                        <a:pt x="108" y="37"/>
                      </a:lnTo>
                      <a:lnTo>
                        <a:pt x="219" y="71"/>
                      </a:lnTo>
                      <a:lnTo>
                        <a:pt x="219" y="964"/>
                      </a:lnTo>
                      <a:lnTo>
                        <a:pt x="108" y="931"/>
                      </a:lnTo>
                      <a:lnTo>
                        <a:pt x="0" y="8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44" name="Freeform 21"/>
                <p:cNvSpPr>
                  <a:spLocks/>
                </p:cNvSpPr>
                <p:nvPr/>
              </p:nvSpPr>
              <p:spPr bwMode="auto">
                <a:xfrm>
                  <a:off x="10040938" y="6575425"/>
                  <a:ext cx="346075" cy="1530350"/>
                </a:xfrm>
                <a:custGeom>
                  <a:avLst/>
                  <a:gdLst>
                    <a:gd name="T0" fmla="*/ 218 w 218"/>
                    <a:gd name="T1" fmla="*/ 0 h 964"/>
                    <a:gd name="T2" fmla="*/ 218 w 218"/>
                    <a:gd name="T3" fmla="*/ 897 h 964"/>
                    <a:gd name="T4" fmla="*/ 111 w 218"/>
                    <a:gd name="T5" fmla="*/ 931 h 964"/>
                    <a:gd name="T6" fmla="*/ 0 w 218"/>
                    <a:gd name="T7" fmla="*/ 964 h 964"/>
                    <a:gd name="T8" fmla="*/ 0 w 218"/>
                    <a:gd name="T9" fmla="*/ 71 h 964"/>
                    <a:gd name="T10" fmla="*/ 111 w 218"/>
                    <a:gd name="T11" fmla="*/ 37 h 964"/>
                    <a:gd name="T12" fmla="*/ 218 w 218"/>
                    <a:gd name="T13" fmla="*/ 0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8" h="964">
                      <a:moveTo>
                        <a:pt x="218" y="0"/>
                      </a:moveTo>
                      <a:lnTo>
                        <a:pt x="218" y="897"/>
                      </a:lnTo>
                      <a:lnTo>
                        <a:pt x="111" y="931"/>
                      </a:lnTo>
                      <a:lnTo>
                        <a:pt x="0" y="964"/>
                      </a:lnTo>
                      <a:lnTo>
                        <a:pt x="0" y="71"/>
                      </a:lnTo>
                      <a:lnTo>
                        <a:pt x="111" y="37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45" name="Freeform 22"/>
                <p:cNvSpPr>
                  <a:spLocks/>
                </p:cNvSpPr>
                <p:nvPr/>
              </p:nvSpPr>
              <p:spPr bwMode="auto">
                <a:xfrm>
                  <a:off x="6027738" y="6823075"/>
                  <a:ext cx="347663" cy="1470025"/>
                </a:xfrm>
                <a:custGeom>
                  <a:avLst/>
                  <a:gdLst>
                    <a:gd name="T0" fmla="*/ 0 w 219"/>
                    <a:gd name="T1" fmla="*/ 0 h 926"/>
                    <a:gd name="T2" fmla="*/ 108 w 219"/>
                    <a:gd name="T3" fmla="*/ 23 h 926"/>
                    <a:gd name="T4" fmla="*/ 219 w 219"/>
                    <a:gd name="T5" fmla="*/ 42 h 926"/>
                    <a:gd name="T6" fmla="*/ 219 w 219"/>
                    <a:gd name="T7" fmla="*/ 926 h 926"/>
                    <a:gd name="T8" fmla="*/ 108 w 219"/>
                    <a:gd name="T9" fmla="*/ 909 h 926"/>
                    <a:gd name="T10" fmla="*/ 0 w 219"/>
                    <a:gd name="T11" fmla="*/ 888 h 926"/>
                    <a:gd name="T12" fmla="*/ 0 w 219"/>
                    <a:gd name="T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926">
                      <a:moveTo>
                        <a:pt x="0" y="0"/>
                      </a:moveTo>
                      <a:lnTo>
                        <a:pt x="108" y="23"/>
                      </a:lnTo>
                      <a:lnTo>
                        <a:pt x="219" y="42"/>
                      </a:lnTo>
                      <a:lnTo>
                        <a:pt x="219" y="926"/>
                      </a:lnTo>
                      <a:lnTo>
                        <a:pt x="108" y="909"/>
                      </a:lnTo>
                      <a:lnTo>
                        <a:pt x="0" y="8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46" name="Freeform 23"/>
                <p:cNvSpPr>
                  <a:spLocks/>
                </p:cNvSpPr>
                <p:nvPr/>
              </p:nvSpPr>
              <p:spPr bwMode="auto">
                <a:xfrm>
                  <a:off x="9167813" y="6823075"/>
                  <a:ext cx="349250" cy="1470025"/>
                </a:xfrm>
                <a:custGeom>
                  <a:avLst/>
                  <a:gdLst>
                    <a:gd name="T0" fmla="*/ 220 w 220"/>
                    <a:gd name="T1" fmla="*/ 0 h 926"/>
                    <a:gd name="T2" fmla="*/ 220 w 220"/>
                    <a:gd name="T3" fmla="*/ 888 h 926"/>
                    <a:gd name="T4" fmla="*/ 111 w 220"/>
                    <a:gd name="T5" fmla="*/ 909 h 926"/>
                    <a:gd name="T6" fmla="*/ 0 w 220"/>
                    <a:gd name="T7" fmla="*/ 926 h 926"/>
                    <a:gd name="T8" fmla="*/ 0 w 220"/>
                    <a:gd name="T9" fmla="*/ 42 h 926"/>
                    <a:gd name="T10" fmla="*/ 111 w 220"/>
                    <a:gd name="T11" fmla="*/ 23 h 926"/>
                    <a:gd name="T12" fmla="*/ 220 w 220"/>
                    <a:gd name="T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926">
                      <a:moveTo>
                        <a:pt x="220" y="0"/>
                      </a:moveTo>
                      <a:lnTo>
                        <a:pt x="220" y="888"/>
                      </a:lnTo>
                      <a:lnTo>
                        <a:pt x="111" y="909"/>
                      </a:lnTo>
                      <a:lnTo>
                        <a:pt x="0" y="926"/>
                      </a:lnTo>
                      <a:lnTo>
                        <a:pt x="0" y="42"/>
                      </a:lnTo>
                      <a:lnTo>
                        <a:pt x="111" y="23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47" name="Freeform 24"/>
                <p:cNvSpPr>
                  <a:spLocks/>
                </p:cNvSpPr>
                <p:nvPr/>
              </p:nvSpPr>
              <p:spPr bwMode="auto">
                <a:xfrm>
                  <a:off x="7073900" y="6975475"/>
                  <a:ext cx="347663" cy="1417638"/>
                </a:xfrm>
                <a:custGeom>
                  <a:avLst/>
                  <a:gdLst>
                    <a:gd name="T0" fmla="*/ 0 w 219"/>
                    <a:gd name="T1" fmla="*/ 0 h 893"/>
                    <a:gd name="T2" fmla="*/ 110 w 219"/>
                    <a:gd name="T3" fmla="*/ 7 h 893"/>
                    <a:gd name="T4" fmla="*/ 219 w 219"/>
                    <a:gd name="T5" fmla="*/ 12 h 893"/>
                    <a:gd name="T6" fmla="*/ 219 w 219"/>
                    <a:gd name="T7" fmla="*/ 893 h 893"/>
                    <a:gd name="T8" fmla="*/ 110 w 219"/>
                    <a:gd name="T9" fmla="*/ 890 h 893"/>
                    <a:gd name="T10" fmla="*/ 0 w 219"/>
                    <a:gd name="T11" fmla="*/ 881 h 893"/>
                    <a:gd name="T12" fmla="*/ 0 w 219"/>
                    <a:gd name="T13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893">
                      <a:moveTo>
                        <a:pt x="0" y="0"/>
                      </a:moveTo>
                      <a:lnTo>
                        <a:pt x="110" y="7"/>
                      </a:lnTo>
                      <a:lnTo>
                        <a:pt x="219" y="12"/>
                      </a:lnTo>
                      <a:lnTo>
                        <a:pt x="219" y="893"/>
                      </a:lnTo>
                      <a:lnTo>
                        <a:pt x="110" y="890"/>
                      </a:lnTo>
                      <a:lnTo>
                        <a:pt x="0" y="8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48" name="Freeform 25"/>
                <p:cNvSpPr>
                  <a:spLocks/>
                </p:cNvSpPr>
                <p:nvPr/>
              </p:nvSpPr>
              <p:spPr bwMode="auto">
                <a:xfrm>
                  <a:off x="8120063" y="6975475"/>
                  <a:ext cx="350838" cy="1417638"/>
                </a:xfrm>
                <a:custGeom>
                  <a:avLst/>
                  <a:gdLst>
                    <a:gd name="T0" fmla="*/ 221 w 221"/>
                    <a:gd name="T1" fmla="*/ 0 h 893"/>
                    <a:gd name="T2" fmla="*/ 221 w 221"/>
                    <a:gd name="T3" fmla="*/ 881 h 893"/>
                    <a:gd name="T4" fmla="*/ 110 w 221"/>
                    <a:gd name="T5" fmla="*/ 890 h 893"/>
                    <a:gd name="T6" fmla="*/ 0 w 221"/>
                    <a:gd name="T7" fmla="*/ 893 h 893"/>
                    <a:gd name="T8" fmla="*/ 0 w 221"/>
                    <a:gd name="T9" fmla="*/ 12 h 893"/>
                    <a:gd name="T10" fmla="*/ 110 w 221"/>
                    <a:gd name="T11" fmla="*/ 7 h 893"/>
                    <a:gd name="T12" fmla="*/ 221 w 221"/>
                    <a:gd name="T13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1" h="893">
                      <a:moveTo>
                        <a:pt x="221" y="0"/>
                      </a:moveTo>
                      <a:lnTo>
                        <a:pt x="221" y="881"/>
                      </a:lnTo>
                      <a:lnTo>
                        <a:pt x="110" y="890"/>
                      </a:lnTo>
                      <a:lnTo>
                        <a:pt x="0" y="893"/>
                      </a:lnTo>
                      <a:lnTo>
                        <a:pt x="0" y="12"/>
                      </a:lnTo>
                      <a:lnTo>
                        <a:pt x="110" y="7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6338645" y="2741246"/>
                <a:ext cx="9070975" cy="4368800"/>
                <a:chOff x="3235325" y="2628900"/>
                <a:chExt cx="9070975" cy="4368800"/>
              </a:xfrm>
            </p:grpSpPr>
            <p:sp>
              <p:nvSpPr>
                <p:cNvPr id="235" name="Freeform 26"/>
                <p:cNvSpPr>
                  <a:spLocks/>
                </p:cNvSpPr>
                <p:nvPr/>
              </p:nvSpPr>
              <p:spPr bwMode="auto">
                <a:xfrm>
                  <a:off x="3235325" y="2628900"/>
                  <a:ext cx="9070975" cy="4368800"/>
                </a:xfrm>
                <a:custGeom>
                  <a:avLst/>
                  <a:gdLst>
                    <a:gd name="T0" fmla="*/ 3038 w 5714"/>
                    <a:gd name="T1" fmla="*/ 2 h 2752"/>
                    <a:gd name="T2" fmla="*/ 3390 w 5714"/>
                    <a:gd name="T3" fmla="*/ 21 h 2752"/>
                    <a:gd name="T4" fmla="*/ 3728 w 5714"/>
                    <a:gd name="T5" fmla="*/ 59 h 2752"/>
                    <a:gd name="T6" fmla="*/ 4047 w 5714"/>
                    <a:gd name="T7" fmla="*/ 115 h 2752"/>
                    <a:gd name="T8" fmla="*/ 4349 w 5714"/>
                    <a:gd name="T9" fmla="*/ 186 h 2752"/>
                    <a:gd name="T10" fmla="*/ 4627 w 5714"/>
                    <a:gd name="T11" fmla="*/ 273 h 2752"/>
                    <a:gd name="T12" fmla="*/ 4878 w 5714"/>
                    <a:gd name="T13" fmla="*/ 374 h 2752"/>
                    <a:gd name="T14" fmla="*/ 5102 w 5714"/>
                    <a:gd name="T15" fmla="*/ 488 h 2752"/>
                    <a:gd name="T16" fmla="*/ 5296 w 5714"/>
                    <a:gd name="T17" fmla="*/ 617 h 2752"/>
                    <a:gd name="T18" fmla="*/ 5456 w 5714"/>
                    <a:gd name="T19" fmla="*/ 756 h 2752"/>
                    <a:gd name="T20" fmla="*/ 5581 w 5714"/>
                    <a:gd name="T21" fmla="*/ 905 h 2752"/>
                    <a:gd name="T22" fmla="*/ 5666 w 5714"/>
                    <a:gd name="T23" fmla="*/ 1065 h 2752"/>
                    <a:gd name="T24" fmla="*/ 5709 w 5714"/>
                    <a:gd name="T25" fmla="*/ 1233 h 2752"/>
                    <a:gd name="T26" fmla="*/ 5709 w 5714"/>
                    <a:gd name="T27" fmla="*/ 1412 h 2752"/>
                    <a:gd name="T28" fmla="*/ 5662 w 5714"/>
                    <a:gd name="T29" fmla="*/ 1590 h 2752"/>
                    <a:gd name="T30" fmla="*/ 5569 w 5714"/>
                    <a:gd name="T31" fmla="*/ 1762 h 2752"/>
                    <a:gd name="T32" fmla="*/ 5435 w 5714"/>
                    <a:gd name="T33" fmla="*/ 1927 h 2752"/>
                    <a:gd name="T34" fmla="*/ 5263 w 5714"/>
                    <a:gd name="T35" fmla="*/ 2081 h 2752"/>
                    <a:gd name="T36" fmla="*/ 5055 w 5714"/>
                    <a:gd name="T37" fmla="*/ 2224 h 2752"/>
                    <a:gd name="T38" fmla="*/ 4816 w 5714"/>
                    <a:gd name="T39" fmla="*/ 2352 h 2752"/>
                    <a:gd name="T40" fmla="*/ 4545 w 5714"/>
                    <a:gd name="T41" fmla="*/ 2467 h 2752"/>
                    <a:gd name="T42" fmla="*/ 4248 w 5714"/>
                    <a:gd name="T43" fmla="*/ 2564 h 2752"/>
                    <a:gd name="T44" fmla="*/ 3929 w 5714"/>
                    <a:gd name="T45" fmla="*/ 2644 h 2752"/>
                    <a:gd name="T46" fmla="*/ 3588 w 5714"/>
                    <a:gd name="T47" fmla="*/ 2702 h 2752"/>
                    <a:gd name="T48" fmla="*/ 3230 w 5714"/>
                    <a:gd name="T49" fmla="*/ 2738 h 2752"/>
                    <a:gd name="T50" fmla="*/ 2857 w 5714"/>
                    <a:gd name="T51" fmla="*/ 2752 h 2752"/>
                    <a:gd name="T52" fmla="*/ 2484 w 5714"/>
                    <a:gd name="T53" fmla="*/ 2738 h 2752"/>
                    <a:gd name="T54" fmla="*/ 2127 w 5714"/>
                    <a:gd name="T55" fmla="*/ 2702 h 2752"/>
                    <a:gd name="T56" fmla="*/ 1787 w 5714"/>
                    <a:gd name="T57" fmla="*/ 2644 h 2752"/>
                    <a:gd name="T58" fmla="*/ 1466 w 5714"/>
                    <a:gd name="T59" fmla="*/ 2564 h 2752"/>
                    <a:gd name="T60" fmla="*/ 1169 w 5714"/>
                    <a:gd name="T61" fmla="*/ 2467 h 2752"/>
                    <a:gd name="T62" fmla="*/ 900 w 5714"/>
                    <a:gd name="T63" fmla="*/ 2352 h 2752"/>
                    <a:gd name="T64" fmla="*/ 659 w 5714"/>
                    <a:gd name="T65" fmla="*/ 2224 h 2752"/>
                    <a:gd name="T66" fmla="*/ 451 w 5714"/>
                    <a:gd name="T67" fmla="*/ 2081 h 2752"/>
                    <a:gd name="T68" fmla="*/ 279 w 5714"/>
                    <a:gd name="T69" fmla="*/ 1927 h 2752"/>
                    <a:gd name="T70" fmla="*/ 146 w 5714"/>
                    <a:gd name="T71" fmla="*/ 1762 h 2752"/>
                    <a:gd name="T72" fmla="*/ 54 w 5714"/>
                    <a:gd name="T73" fmla="*/ 1590 h 2752"/>
                    <a:gd name="T74" fmla="*/ 7 w 5714"/>
                    <a:gd name="T75" fmla="*/ 1412 h 2752"/>
                    <a:gd name="T76" fmla="*/ 5 w 5714"/>
                    <a:gd name="T77" fmla="*/ 1233 h 2752"/>
                    <a:gd name="T78" fmla="*/ 50 w 5714"/>
                    <a:gd name="T79" fmla="*/ 1065 h 2752"/>
                    <a:gd name="T80" fmla="*/ 135 w 5714"/>
                    <a:gd name="T81" fmla="*/ 905 h 2752"/>
                    <a:gd name="T82" fmla="*/ 258 w 5714"/>
                    <a:gd name="T83" fmla="*/ 756 h 2752"/>
                    <a:gd name="T84" fmla="*/ 420 w 5714"/>
                    <a:gd name="T85" fmla="*/ 617 h 2752"/>
                    <a:gd name="T86" fmla="*/ 612 w 5714"/>
                    <a:gd name="T87" fmla="*/ 488 h 2752"/>
                    <a:gd name="T88" fmla="*/ 836 w 5714"/>
                    <a:gd name="T89" fmla="*/ 374 h 2752"/>
                    <a:gd name="T90" fmla="*/ 1089 w 5714"/>
                    <a:gd name="T91" fmla="*/ 273 h 2752"/>
                    <a:gd name="T92" fmla="*/ 1367 w 5714"/>
                    <a:gd name="T93" fmla="*/ 186 h 2752"/>
                    <a:gd name="T94" fmla="*/ 1667 w 5714"/>
                    <a:gd name="T95" fmla="*/ 115 h 2752"/>
                    <a:gd name="T96" fmla="*/ 1986 w 5714"/>
                    <a:gd name="T97" fmla="*/ 59 h 2752"/>
                    <a:gd name="T98" fmla="*/ 2325 w 5714"/>
                    <a:gd name="T99" fmla="*/ 21 h 2752"/>
                    <a:gd name="T100" fmla="*/ 2677 w 5714"/>
                    <a:gd name="T101" fmla="*/ 2 h 2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14" h="2752">
                      <a:moveTo>
                        <a:pt x="2857" y="0"/>
                      </a:moveTo>
                      <a:lnTo>
                        <a:pt x="3038" y="2"/>
                      </a:lnTo>
                      <a:lnTo>
                        <a:pt x="3216" y="9"/>
                      </a:lnTo>
                      <a:lnTo>
                        <a:pt x="3390" y="21"/>
                      </a:lnTo>
                      <a:lnTo>
                        <a:pt x="3561" y="38"/>
                      </a:lnTo>
                      <a:lnTo>
                        <a:pt x="3728" y="59"/>
                      </a:lnTo>
                      <a:lnTo>
                        <a:pt x="3891" y="85"/>
                      </a:lnTo>
                      <a:lnTo>
                        <a:pt x="4047" y="115"/>
                      </a:lnTo>
                      <a:lnTo>
                        <a:pt x="4202" y="148"/>
                      </a:lnTo>
                      <a:lnTo>
                        <a:pt x="4349" y="186"/>
                      </a:lnTo>
                      <a:lnTo>
                        <a:pt x="4490" y="228"/>
                      </a:lnTo>
                      <a:lnTo>
                        <a:pt x="4627" y="273"/>
                      </a:lnTo>
                      <a:lnTo>
                        <a:pt x="4755" y="321"/>
                      </a:lnTo>
                      <a:lnTo>
                        <a:pt x="4878" y="374"/>
                      </a:lnTo>
                      <a:lnTo>
                        <a:pt x="4994" y="429"/>
                      </a:lnTo>
                      <a:lnTo>
                        <a:pt x="5102" y="488"/>
                      </a:lnTo>
                      <a:lnTo>
                        <a:pt x="5203" y="551"/>
                      </a:lnTo>
                      <a:lnTo>
                        <a:pt x="5296" y="617"/>
                      </a:lnTo>
                      <a:lnTo>
                        <a:pt x="5380" y="685"/>
                      </a:lnTo>
                      <a:lnTo>
                        <a:pt x="5456" y="756"/>
                      </a:lnTo>
                      <a:lnTo>
                        <a:pt x="5524" y="829"/>
                      </a:lnTo>
                      <a:lnTo>
                        <a:pt x="5581" y="905"/>
                      </a:lnTo>
                      <a:lnTo>
                        <a:pt x="5628" y="985"/>
                      </a:lnTo>
                      <a:lnTo>
                        <a:pt x="5666" y="1065"/>
                      </a:lnTo>
                      <a:lnTo>
                        <a:pt x="5694" y="1148"/>
                      </a:lnTo>
                      <a:lnTo>
                        <a:pt x="5709" y="1233"/>
                      </a:lnTo>
                      <a:lnTo>
                        <a:pt x="5714" y="1320"/>
                      </a:lnTo>
                      <a:lnTo>
                        <a:pt x="5709" y="1412"/>
                      </a:lnTo>
                      <a:lnTo>
                        <a:pt x="5692" y="1501"/>
                      </a:lnTo>
                      <a:lnTo>
                        <a:pt x="5662" y="1590"/>
                      </a:lnTo>
                      <a:lnTo>
                        <a:pt x="5621" y="1677"/>
                      </a:lnTo>
                      <a:lnTo>
                        <a:pt x="5569" y="1762"/>
                      </a:lnTo>
                      <a:lnTo>
                        <a:pt x="5508" y="1845"/>
                      </a:lnTo>
                      <a:lnTo>
                        <a:pt x="5435" y="1927"/>
                      </a:lnTo>
                      <a:lnTo>
                        <a:pt x="5353" y="2005"/>
                      </a:lnTo>
                      <a:lnTo>
                        <a:pt x="5263" y="2081"/>
                      </a:lnTo>
                      <a:lnTo>
                        <a:pt x="5164" y="2154"/>
                      </a:lnTo>
                      <a:lnTo>
                        <a:pt x="5055" y="2224"/>
                      </a:lnTo>
                      <a:lnTo>
                        <a:pt x="4939" y="2290"/>
                      </a:lnTo>
                      <a:lnTo>
                        <a:pt x="4816" y="2352"/>
                      </a:lnTo>
                      <a:lnTo>
                        <a:pt x="4684" y="2411"/>
                      </a:lnTo>
                      <a:lnTo>
                        <a:pt x="4545" y="2467"/>
                      </a:lnTo>
                      <a:lnTo>
                        <a:pt x="4399" y="2517"/>
                      </a:lnTo>
                      <a:lnTo>
                        <a:pt x="4248" y="2564"/>
                      </a:lnTo>
                      <a:lnTo>
                        <a:pt x="4091" y="2606"/>
                      </a:lnTo>
                      <a:lnTo>
                        <a:pt x="3929" y="2644"/>
                      </a:lnTo>
                      <a:lnTo>
                        <a:pt x="3761" y="2675"/>
                      </a:lnTo>
                      <a:lnTo>
                        <a:pt x="3588" y="2702"/>
                      </a:lnTo>
                      <a:lnTo>
                        <a:pt x="3411" y="2724"/>
                      </a:lnTo>
                      <a:lnTo>
                        <a:pt x="3230" y="2738"/>
                      </a:lnTo>
                      <a:lnTo>
                        <a:pt x="3046" y="2748"/>
                      </a:lnTo>
                      <a:lnTo>
                        <a:pt x="2857" y="2752"/>
                      </a:lnTo>
                      <a:lnTo>
                        <a:pt x="2670" y="2748"/>
                      </a:lnTo>
                      <a:lnTo>
                        <a:pt x="2484" y="2738"/>
                      </a:lnTo>
                      <a:lnTo>
                        <a:pt x="2304" y="2724"/>
                      </a:lnTo>
                      <a:lnTo>
                        <a:pt x="2127" y="2702"/>
                      </a:lnTo>
                      <a:lnTo>
                        <a:pt x="1955" y="2675"/>
                      </a:lnTo>
                      <a:lnTo>
                        <a:pt x="1787" y="2644"/>
                      </a:lnTo>
                      <a:lnTo>
                        <a:pt x="1624" y="2606"/>
                      </a:lnTo>
                      <a:lnTo>
                        <a:pt x="1466" y="2564"/>
                      </a:lnTo>
                      <a:lnTo>
                        <a:pt x="1315" y="2517"/>
                      </a:lnTo>
                      <a:lnTo>
                        <a:pt x="1169" y="2467"/>
                      </a:lnTo>
                      <a:lnTo>
                        <a:pt x="1032" y="2411"/>
                      </a:lnTo>
                      <a:lnTo>
                        <a:pt x="900" y="2352"/>
                      </a:lnTo>
                      <a:lnTo>
                        <a:pt x="775" y="2290"/>
                      </a:lnTo>
                      <a:lnTo>
                        <a:pt x="659" y="2224"/>
                      </a:lnTo>
                      <a:lnTo>
                        <a:pt x="552" y="2154"/>
                      </a:lnTo>
                      <a:lnTo>
                        <a:pt x="451" y="2081"/>
                      </a:lnTo>
                      <a:lnTo>
                        <a:pt x="361" y="2005"/>
                      </a:lnTo>
                      <a:lnTo>
                        <a:pt x="279" y="1927"/>
                      </a:lnTo>
                      <a:lnTo>
                        <a:pt x="208" y="1845"/>
                      </a:lnTo>
                      <a:lnTo>
                        <a:pt x="146" y="1762"/>
                      </a:lnTo>
                      <a:lnTo>
                        <a:pt x="94" y="1677"/>
                      </a:lnTo>
                      <a:lnTo>
                        <a:pt x="54" y="1590"/>
                      </a:lnTo>
                      <a:lnTo>
                        <a:pt x="24" y="1501"/>
                      </a:lnTo>
                      <a:lnTo>
                        <a:pt x="7" y="1412"/>
                      </a:lnTo>
                      <a:lnTo>
                        <a:pt x="0" y="1320"/>
                      </a:lnTo>
                      <a:lnTo>
                        <a:pt x="5" y="1233"/>
                      </a:lnTo>
                      <a:lnTo>
                        <a:pt x="23" y="1148"/>
                      </a:lnTo>
                      <a:lnTo>
                        <a:pt x="50" y="1065"/>
                      </a:lnTo>
                      <a:lnTo>
                        <a:pt x="87" y="985"/>
                      </a:lnTo>
                      <a:lnTo>
                        <a:pt x="135" y="905"/>
                      </a:lnTo>
                      <a:lnTo>
                        <a:pt x="193" y="829"/>
                      </a:lnTo>
                      <a:lnTo>
                        <a:pt x="258" y="756"/>
                      </a:lnTo>
                      <a:lnTo>
                        <a:pt x="335" y="685"/>
                      </a:lnTo>
                      <a:lnTo>
                        <a:pt x="420" y="617"/>
                      </a:lnTo>
                      <a:lnTo>
                        <a:pt x="512" y="551"/>
                      </a:lnTo>
                      <a:lnTo>
                        <a:pt x="612" y="488"/>
                      </a:lnTo>
                      <a:lnTo>
                        <a:pt x="722" y="429"/>
                      </a:lnTo>
                      <a:lnTo>
                        <a:pt x="836" y="374"/>
                      </a:lnTo>
                      <a:lnTo>
                        <a:pt x="959" y="321"/>
                      </a:lnTo>
                      <a:lnTo>
                        <a:pt x="1089" y="273"/>
                      </a:lnTo>
                      <a:lnTo>
                        <a:pt x="1225" y="228"/>
                      </a:lnTo>
                      <a:lnTo>
                        <a:pt x="1367" y="186"/>
                      </a:lnTo>
                      <a:lnTo>
                        <a:pt x="1514" y="148"/>
                      </a:lnTo>
                      <a:lnTo>
                        <a:pt x="1667" y="115"/>
                      </a:lnTo>
                      <a:lnTo>
                        <a:pt x="1825" y="85"/>
                      </a:lnTo>
                      <a:lnTo>
                        <a:pt x="1986" y="59"/>
                      </a:lnTo>
                      <a:lnTo>
                        <a:pt x="2155" y="38"/>
                      </a:lnTo>
                      <a:lnTo>
                        <a:pt x="2325" y="21"/>
                      </a:lnTo>
                      <a:lnTo>
                        <a:pt x="2500" y="9"/>
                      </a:lnTo>
                      <a:lnTo>
                        <a:pt x="2677" y="2"/>
                      </a:lnTo>
                      <a:lnTo>
                        <a:pt x="285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36" name="Freeform 27"/>
                <p:cNvSpPr>
                  <a:spLocks/>
                </p:cNvSpPr>
                <p:nvPr/>
              </p:nvSpPr>
              <p:spPr bwMode="auto">
                <a:xfrm>
                  <a:off x="3932238" y="3152775"/>
                  <a:ext cx="7677150" cy="3138488"/>
                </a:xfrm>
                <a:custGeom>
                  <a:avLst/>
                  <a:gdLst>
                    <a:gd name="T0" fmla="*/ 2611 w 4836"/>
                    <a:gd name="T1" fmla="*/ 4 h 1977"/>
                    <a:gd name="T2" fmla="*/ 2977 w 4836"/>
                    <a:gd name="T3" fmla="*/ 28 h 1977"/>
                    <a:gd name="T4" fmla="*/ 3312 w 4836"/>
                    <a:gd name="T5" fmla="*/ 75 h 1977"/>
                    <a:gd name="T6" fmla="*/ 3619 w 4836"/>
                    <a:gd name="T7" fmla="*/ 141 h 1977"/>
                    <a:gd name="T8" fmla="*/ 3893 w 4836"/>
                    <a:gd name="T9" fmla="*/ 224 h 1977"/>
                    <a:gd name="T10" fmla="*/ 4136 w 4836"/>
                    <a:gd name="T11" fmla="*/ 318 h 1977"/>
                    <a:gd name="T12" fmla="*/ 4344 w 4836"/>
                    <a:gd name="T13" fmla="*/ 424 h 1977"/>
                    <a:gd name="T14" fmla="*/ 4517 w 4836"/>
                    <a:gd name="T15" fmla="*/ 535 h 1977"/>
                    <a:gd name="T16" fmla="*/ 4654 w 4836"/>
                    <a:gd name="T17" fmla="*/ 652 h 1977"/>
                    <a:gd name="T18" fmla="*/ 4755 w 4836"/>
                    <a:gd name="T19" fmla="*/ 768 h 1977"/>
                    <a:gd name="T20" fmla="*/ 4816 w 4836"/>
                    <a:gd name="T21" fmla="*/ 883 h 1977"/>
                    <a:gd name="T22" fmla="*/ 4836 w 4836"/>
                    <a:gd name="T23" fmla="*/ 990 h 1977"/>
                    <a:gd name="T24" fmla="*/ 4816 w 4836"/>
                    <a:gd name="T25" fmla="*/ 1100 h 1977"/>
                    <a:gd name="T26" fmla="*/ 4755 w 4836"/>
                    <a:gd name="T27" fmla="*/ 1213 h 1977"/>
                    <a:gd name="T28" fmla="*/ 4654 w 4836"/>
                    <a:gd name="T29" fmla="*/ 1329 h 1977"/>
                    <a:gd name="T30" fmla="*/ 4517 w 4836"/>
                    <a:gd name="T31" fmla="*/ 1444 h 1977"/>
                    <a:gd name="T32" fmla="*/ 4344 w 4836"/>
                    <a:gd name="T33" fmla="*/ 1555 h 1977"/>
                    <a:gd name="T34" fmla="*/ 4136 w 4836"/>
                    <a:gd name="T35" fmla="*/ 1659 h 1977"/>
                    <a:gd name="T36" fmla="*/ 3893 w 4836"/>
                    <a:gd name="T37" fmla="*/ 1755 h 1977"/>
                    <a:gd name="T38" fmla="*/ 3619 w 4836"/>
                    <a:gd name="T39" fmla="*/ 1836 h 1977"/>
                    <a:gd name="T40" fmla="*/ 3312 w 4836"/>
                    <a:gd name="T41" fmla="*/ 1902 h 1977"/>
                    <a:gd name="T42" fmla="*/ 2977 w 4836"/>
                    <a:gd name="T43" fmla="*/ 1949 h 1977"/>
                    <a:gd name="T44" fmla="*/ 2611 w 4836"/>
                    <a:gd name="T45" fmla="*/ 1974 h 1977"/>
                    <a:gd name="T46" fmla="*/ 2226 w 4836"/>
                    <a:gd name="T47" fmla="*/ 1974 h 1977"/>
                    <a:gd name="T48" fmla="*/ 1861 w 4836"/>
                    <a:gd name="T49" fmla="*/ 1949 h 1977"/>
                    <a:gd name="T50" fmla="*/ 1525 w 4836"/>
                    <a:gd name="T51" fmla="*/ 1902 h 1977"/>
                    <a:gd name="T52" fmla="*/ 1218 w 4836"/>
                    <a:gd name="T53" fmla="*/ 1836 h 1977"/>
                    <a:gd name="T54" fmla="*/ 944 w 4836"/>
                    <a:gd name="T55" fmla="*/ 1755 h 1977"/>
                    <a:gd name="T56" fmla="*/ 701 w 4836"/>
                    <a:gd name="T57" fmla="*/ 1659 h 1977"/>
                    <a:gd name="T58" fmla="*/ 493 w 4836"/>
                    <a:gd name="T59" fmla="*/ 1555 h 1977"/>
                    <a:gd name="T60" fmla="*/ 319 w 4836"/>
                    <a:gd name="T61" fmla="*/ 1444 h 1977"/>
                    <a:gd name="T62" fmla="*/ 182 w 4836"/>
                    <a:gd name="T63" fmla="*/ 1329 h 1977"/>
                    <a:gd name="T64" fmla="*/ 81 w 4836"/>
                    <a:gd name="T65" fmla="*/ 1213 h 1977"/>
                    <a:gd name="T66" fmla="*/ 21 w 4836"/>
                    <a:gd name="T67" fmla="*/ 1100 h 1977"/>
                    <a:gd name="T68" fmla="*/ 0 w 4836"/>
                    <a:gd name="T69" fmla="*/ 990 h 1977"/>
                    <a:gd name="T70" fmla="*/ 21 w 4836"/>
                    <a:gd name="T71" fmla="*/ 883 h 1977"/>
                    <a:gd name="T72" fmla="*/ 81 w 4836"/>
                    <a:gd name="T73" fmla="*/ 768 h 1977"/>
                    <a:gd name="T74" fmla="*/ 182 w 4836"/>
                    <a:gd name="T75" fmla="*/ 652 h 1977"/>
                    <a:gd name="T76" fmla="*/ 319 w 4836"/>
                    <a:gd name="T77" fmla="*/ 535 h 1977"/>
                    <a:gd name="T78" fmla="*/ 493 w 4836"/>
                    <a:gd name="T79" fmla="*/ 424 h 1977"/>
                    <a:gd name="T80" fmla="*/ 701 w 4836"/>
                    <a:gd name="T81" fmla="*/ 318 h 1977"/>
                    <a:gd name="T82" fmla="*/ 944 w 4836"/>
                    <a:gd name="T83" fmla="*/ 224 h 1977"/>
                    <a:gd name="T84" fmla="*/ 1218 w 4836"/>
                    <a:gd name="T85" fmla="*/ 141 h 1977"/>
                    <a:gd name="T86" fmla="*/ 1525 w 4836"/>
                    <a:gd name="T87" fmla="*/ 75 h 1977"/>
                    <a:gd name="T88" fmla="*/ 1861 w 4836"/>
                    <a:gd name="T89" fmla="*/ 28 h 1977"/>
                    <a:gd name="T90" fmla="*/ 2226 w 4836"/>
                    <a:gd name="T91" fmla="*/ 4 h 1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836" h="1977">
                      <a:moveTo>
                        <a:pt x="2418" y="0"/>
                      </a:moveTo>
                      <a:lnTo>
                        <a:pt x="2611" y="4"/>
                      </a:lnTo>
                      <a:lnTo>
                        <a:pt x="2796" y="12"/>
                      </a:lnTo>
                      <a:lnTo>
                        <a:pt x="2977" y="28"/>
                      </a:lnTo>
                      <a:lnTo>
                        <a:pt x="3149" y="49"/>
                      </a:lnTo>
                      <a:lnTo>
                        <a:pt x="3312" y="75"/>
                      </a:lnTo>
                      <a:lnTo>
                        <a:pt x="3469" y="106"/>
                      </a:lnTo>
                      <a:lnTo>
                        <a:pt x="3619" y="141"/>
                      </a:lnTo>
                      <a:lnTo>
                        <a:pt x="3759" y="181"/>
                      </a:lnTo>
                      <a:lnTo>
                        <a:pt x="3893" y="224"/>
                      </a:lnTo>
                      <a:lnTo>
                        <a:pt x="4019" y="269"/>
                      </a:lnTo>
                      <a:lnTo>
                        <a:pt x="4136" y="318"/>
                      </a:lnTo>
                      <a:lnTo>
                        <a:pt x="4245" y="370"/>
                      </a:lnTo>
                      <a:lnTo>
                        <a:pt x="4344" y="424"/>
                      </a:lnTo>
                      <a:lnTo>
                        <a:pt x="4436" y="480"/>
                      </a:lnTo>
                      <a:lnTo>
                        <a:pt x="4517" y="535"/>
                      </a:lnTo>
                      <a:lnTo>
                        <a:pt x="4592" y="593"/>
                      </a:lnTo>
                      <a:lnTo>
                        <a:pt x="4654" y="652"/>
                      </a:lnTo>
                      <a:lnTo>
                        <a:pt x="4710" y="709"/>
                      </a:lnTo>
                      <a:lnTo>
                        <a:pt x="4755" y="768"/>
                      </a:lnTo>
                      <a:lnTo>
                        <a:pt x="4790" y="825"/>
                      </a:lnTo>
                      <a:lnTo>
                        <a:pt x="4816" y="883"/>
                      </a:lnTo>
                      <a:lnTo>
                        <a:pt x="4831" y="937"/>
                      </a:lnTo>
                      <a:lnTo>
                        <a:pt x="4836" y="990"/>
                      </a:lnTo>
                      <a:lnTo>
                        <a:pt x="4831" y="1044"/>
                      </a:lnTo>
                      <a:lnTo>
                        <a:pt x="4816" y="1100"/>
                      </a:lnTo>
                      <a:lnTo>
                        <a:pt x="4790" y="1155"/>
                      </a:lnTo>
                      <a:lnTo>
                        <a:pt x="4755" y="1213"/>
                      </a:lnTo>
                      <a:lnTo>
                        <a:pt x="4710" y="1270"/>
                      </a:lnTo>
                      <a:lnTo>
                        <a:pt x="4654" y="1329"/>
                      </a:lnTo>
                      <a:lnTo>
                        <a:pt x="4592" y="1386"/>
                      </a:lnTo>
                      <a:lnTo>
                        <a:pt x="4517" y="1444"/>
                      </a:lnTo>
                      <a:lnTo>
                        <a:pt x="4436" y="1501"/>
                      </a:lnTo>
                      <a:lnTo>
                        <a:pt x="4344" y="1555"/>
                      </a:lnTo>
                      <a:lnTo>
                        <a:pt x="4245" y="1609"/>
                      </a:lnTo>
                      <a:lnTo>
                        <a:pt x="4136" y="1659"/>
                      </a:lnTo>
                      <a:lnTo>
                        <a:pt x="4019" y="1710"/>
                      </a:lnTo>
                      <a:lnTo>
                        <a:pt x="3893" y="1755"/>
                      </a:lnTo>
                      <a:lnTo>
                        <a:pt x="3759" y="1798"/>
                      </a:lnTo>
                      <a:lnTo>
                        <a:pt x="3619" y="1836"/>
                      </a:lnTo>
                      <a:lnTo>
                        <a:pt x="3469" y="1871"/>
                      </a:lnTo>
                      <a:lnTo>
                        <a:pt x="3312" y="1902"/>
                      </a:lnTo>
                      <a:lnTo>
                        <a:pt x="3149" y="1929"/>
                      </a:lnTo>
                      <a:lnTo>
                        <a:pt x="2977" y="1949"/>
                      </a:lnTo>
                      <a:lnTo>
                        <a:pt x="2796" y="1965"/>
                      </a:lnTo>
                      <a:lnTo>
                        <a:pt x="2611" y="1974"/>
                      </a:lnTo>
                      <a:lnTo>
                        <a:pt x="2418" y="1977"/>
                      </a:lnTo>
                      <a:lnTo>
                        <a:pt x="2226" y="1974"/>
                      </a:lnTo>
                      <a:lnTo>
                        <a:pt x="2040" y="1965"/>
                      </a:lnTo>
                      <a:lnTo>
                        <a:pt x="1861" y="1949"/>
                      </a:lnTo>
                      <a:lnTo>
                        <a:pt x="1690" y="1929"/>
                      </a:lnTo>
                      <a:lnTo>
                        <a:pt x="1525" y="1902"/>
                      </a:lnTo>
                      <a:lnTo>
                        <a:pt x="1369" y="1871"/>
                      </a:lnTo>
                      <a:lnTo>
                        <a:pt x="1218" y="1836"/>
                      </a:lnTo>
                      <a:lnTo>
                        <a:pt x="1077" y="1798"/>
                      </a:lnTo>
                      <a:lnTo>
                        <a:pt x="944" y="1755"/>
                      </a:lnTo>
                      <a:lnTo>
                        <a:pt x="819" y="1710"/>
                      </a:lnTo>
                      <a:lnTo>
                        <a:pt x="701" y="1659"/>
                      </a:lnTo>
                      <a:lnTo>
                        <a:pt x="593" y="1609"/>
                      </a:lnTo>
                      <a:lnTo>
                        <a:pt x="493" y="1555"/>
                      </a:lnTo>
                      <a:lnTo>
                        <a:pt x="401" y="1501"/>
                      </a:lnTo>
                      <a:lnTo>
                        <a:pt x="319" y="1444"/>
                      </a:lnTo>
                      <a:lnTo>
                        <a:pt x="246" y="1386"/>
                      </a:lnTo>
                      <a:lnTo>
                        <a:pt x="182" y="1329"/>
                      </a:lnTo>
                      <a:lnTo>
                        <a:pt x="127" y="1270"/>
                      </a:lnTo>
                      <a:lnTo>
                        <a:pt x="81" y="1213"/>
                      </a:lnTo>
                      <a:lnTo>
                        <a:pt x="47" y="1155"/>
                      </a:lnTo>
                      <a:lnTo>
                        <a:pt x="21" y="1100"/>
                      </a:lnTo>
                      <a:lnTo>
                        <a:pt x="5" y="1044"/>
                      </a:lnTo>
                      <a:lnTo>
                        <a:pt x="0" y="990"/>
                      </a:lnTo>
                      <a:lnTo>
                        <a:pt x="5" y="937"/>
                      </a:lnTo>
                      <a:lnTo>
                        <a:pt x="21" y="883"/>
                      </a:lnTo>
                      <a:lnTo>
                        <a:pt x="47" y="825"/>
                      </a:lnTo>
                      <a:lnTo>
                        <a:pt x="81" y="768"/>
                      </a:lnTo>
                      <a:lnTo>
                        <a:pt x="127" y="709"/>
                      </a:lnTo>
                      <a:lnTo>
                        <a:pt x="182" y="652"/>
                      </a:lnTo>
                      <a:lnTo>
                        <a:pt x="246" y="593"/>
                      </a:lnTo>
                      <a:lnTo>
                        <a:pt x="319" y="535"/>
                      </a:lnTo>
                      <a:lnTo>
                        <a:pt x="401" y="480"/>
                      </a:lnTo>
                      <a:lnTo>
                        <a:pt x="493" y="424"/>
                      </a:lnTo>
                      <a:lnTo>
                        <a:pt x="593" y="370"/>
                      </a:lnTo>
                      <a:lnTo>
                        <a:pt x="701" y="318"/>
                      </a:lnTo>
                      <a:lnTo>
                        <a:pt x="819" y="269"/>
                      </a:lnTo>
                      <a:lnTo>
                        <a:pt x="944" y="224"/>
                      </a:lnTo>
                      <a:lnTo>
                        <a:pt x="1077" y="181"/>
                      </a:lnTo>
                      <a:lnTo>
                        <a:pt x="1218" y="141"/>
                      </a:lnTo>
                      <a:lnTo>
                        <a:pt x="1369" y="106"/>
                      </a:lnTo>
                      <a:lnTo>
                        <a:pt x="1525" y="75"/>
                      </a:lnTo>
                      <a:lnTo>
                        <a:pt x="1690" y="49"/>
                      </a:lnTo>
                      <a:lnTo>
                        <a:pt x="1861" y="28"/>
                      </a:lnTo>
                      <a:lnTo>
                        <a:pt x="2040" y="12"/>
                      </a:lnTo>
                      <a:lnTo>
                        <a:pt x="2226" y="4"/>
                      </a:lnTo>
                      <a:lnTo>
                        <a:pt x="2418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37" name="Freeform 28"/>
                <p:cNvSpPr>
                  <a:spLocks/>
                </p:cNvSpPr>
                <p:nvPr/>
              </p:nvSpPr>
              <p:spPr bwMode="auto">
                <a:xfrm>
                  <a:off x="6200775" y="3851275"/>
                  <a:ext cx="3035300" cy="2446338"/>
                </a:xfrm>
                <a:custGeom>
                  <a:avLst/>
                  <a:gdLst>
                    <a:gd name="T0" fmla="*/ 458 w 1912"/>
                    <a:gd name="T1" fmla="*/ 3 h 1541"/>
                    <a:gd name="T2" fmla="*/ 516 w 1912"/>
                    <a:gd name="T3" fmla="*/ 34 h 1541"/>
                    <a:gd name="T4" fmla="*/ 618 w 1912"/>
                    <a:gd name="T5" fmla="*/ 69 h 1541"/>
                    <a:gd name="T6" fmla="*/ 758 w 1912"/>
                    <a:gd name="T7" fmla="*/ 92 h 1541"/>
                    <a:gd name="T8" fmla="*/ 909 w 1912"/>
                    <a:gd name="T9" fmla="*/ 93 h 1541"/>
                    <a:gd name="T10" fmla="*/ 1053 w 1912"/>
                    <a:gd name="T11" fmla="*/ 95 h 1541"/>
                    <a:gd name="T12" fmla="*/ 1220 w 1912"/>
                    <a:gd name="T13" fmla="*/ 107 h 1541"/>
                    <a:gd name="T14" fmla="*/ 1366 w 1912"/>
                    <a:gd name="T15" fmla="*/ 137 h 1541"/>
                    <a:gd name="T16" fmla="*/ 1489 w 1912"/>
                    <a:gd name="T17" fmla="*/ 182 h 1541"/>
                    <a:gd name="T18" fmla="*/ 1588 w 1912"/>
                    <a:gd name="T19" fmla="*/ 246 h 1541"/>
                    <a:gd name="T20" fmla="*/ 1662 w 1912"/>
                    <a:gd name="T21" fmla="*/ 331 h 1541"/>
                    <a:gd name="T22" fmla="*/ 1732 w 1912"/>
                    <a:gd name="T23" fmla="*/ 396 h 1541"/>
                    <a:gd name="T24" fmla="*/ 1799 w 1912"/>
                    <a:gd name="T25" fmla="*/ 439 h 1541"/>
                    <a:gd name="T26" fmla="*/ 1837 w 1912"/>
                    <a:gd name="T27" fmla="*/ 493 h 1541"/>
                    <a:gd name="T28" fmla="*/ 1862 w 1912"/>
                    <a:gd name="T29" fmla="*/ 592 h 1541"/>
                    <a:gd name="T30" fmla="*/ 1837 w 1912"/>
                    <a:gd name="T31" fmla="*/ 648 h 1541"/>
                    <a:gd name="T32" fmla="*/ 1777 w 1912"/>
                    <a:gd name="T33" fmla="*/ 688 h 1541"/>
                    <a:gd name="T34" fmla="*/ 1725 w 1912"/>
                    <a:gd name="T35" fmla="*/ 748 h 1541"/>
                    <a:gd name="T36" fmla="*/ 1688 w 1912"/>
                    <a:gd name="T37" fmla="*/ 840 h 1541"/>
                    <a:gd name="T38" fmla="*/ 1628 w 1912"/>
                    <a:gd name="T39" fmla="*/ 924 h 1541"/>
                    <a:gd name="T40" fmla="*/ 1541 w 1912"/>
                    <a:gd name="T41" fmla="*/ 997 h 1541"/>
                    <a:gd name="T42" fmla="*/ 1426 w 1912"/>
                    <a:gd name="T43" fmla="*/ 1058 h 1541"/>
                    <a:gd name="T44" fmla="*/ 1371 w 1912"/>
                    <a:gd name="T45" fmla="*/ 1198 h 1541"/>
                    <a:gd name="T46" fmla="*/ 1392 w 1912"/>
                    <a:gd name="T47" fmla="*/ 1240 h 1541"/>
                    <a:gd name="T48" fmla="*/ 1438 w 1912"/>
                    <a:gd name="T49" fmla="*/ 1271 h 1541"/>
                    <a:gd name="T50" fmla="*/ 1770 w 1912"/>
                    <a:gd name="T51" fmla="*/ 1475 h 1541"/>
                    <a:gd name="T52" fmla="*/ 1464 w 1912"/>
                    <a:gd name="T53" fmla="*/ 1516 h 1541"/>
                    <a:gd name="T54" fmla="*/ 1135 w 1912"/>
                    <a:gd name="T55" fmla="*/ 1539 h 1541"/>
                    <a:gd name="T56" fmla="*/ 786 w 1912"/>
                    <a:gd name="T57" fmla="*/ 1539 h 1541"/>
                    <a:gd name="T58" fmla="*/ 453 w 1912"/>
                    <a:gd name="T59" fmla="*/ 1516 h 1541"/>
                    <a:gd name="T60" fmla="*/ 146 w 1912"/>
                    <a:gd name="T61" fmla="*/ 1473 h 1541"/>
                    <a:gd name="T62" fmla="*/ 484 w 1912"/>
                    <a:gd name="T63" fmla="*/ 1270 h 1541"/>
                    <a:gd name="T64" fmla="*/ 531 w 1912"/>
                    <a:gd name="T65" fmla="*/ 1240 h 1541"/>
                    <a:gd name="T66" fmla="*/ 554 w 1912"/>
                    <a:gd name="T67" fmla="*/ 1198 h 1541"/>
                    <a:gd name="T68" fmla="*/ 498 w 1912"/>
                    <a:gd name="T69" fmla="*/ 1058 h 1541"/>
                    <a:gd name="T70" fmla="*/ 384 w 1912"/>
                    <a:gd name="T71" fmla="*/ 997 h 1541"/>
                    <a:gd name="T72" fmla="*/ 297 w 1912"/>
                    <a:gd name="T73" fmla="*/ 924 h 1541"/>
                    <a:gd name="T74" fmla="*/ 238 w 1912"/>
                    <a:gd name="T75" fmla="*/ 840 h 1541"/>
                    <a:gd name="T76" fmla="*/ 200 w 1912"/>
                    <a:gd name="T77" fmla="*/ 748 h 1541"/>
                    <a:gd name="T78" fmla="*/ 148 w 1912"/>
                    <a:gd name="T79" fmla="*/ 688 h 1541"/>
                    <a:gd name="T80" fmla="*/ 87 w 1912"/>
                    <a:gd name="T81" fmla="*/ 648 h 1541"/>
                    <a:gd name="T82" fmla="*/ 63 w 1912"/>
                    <a:gd name="T83" fmla="*/ 592 h 1541"/>
                    <a:gd name="T84" fmla="*/ 87 w 1912"/>
                    <a:gd name="T85" fmla="*/ 495 h 1541"/>
                    <a:gd name="T86" fmla="*/ 125 w 1912"/>
                    <a:gd name="T87" fmla="*/ 439 h 1541"/>
                    <a:gd name="T88" fmla="*/ 193 w 1912"/>
                    <a:gd name="T89" fmla="*/ 397 h 1541"/>
                    <a:gd name="T90" fmla="*/ 264 w 1912"/>
                    <a:gd name="T91" fmla="*/ 323 h 1541"/>
                    <a:gd name="T92" fmla="*/ 346 w 1912"/>
                    <a:gd name="T93" fmla="*/ 219 h 1541"/>
                    <a:gd name="T94" fmla="*/ 391 w 1912"/>
                    <a:gd name="T95" fmla="*/ 175 h 1541"/>
                    <a:gd name="T96" fmla="*/ 418 w 1912"/>
                    <a:gd name="T97" fmla="*/ 149 h 1541"/>
                    <a:gd name="T98" fmla="*/ 432 w 1912"/>
                    <a:gd name="T99" fmla="*/ 125 h 1541"/>
                    <a:gd name="T100" fmla="*/ 432 w 1912"/>
                    <a:gd name="T101" fmla="*/ 90 h 1541"/>
                    <a:gd name="T102" fmla="*/ 425 w 1912"/>
                    <a:gd name="T103" fmla="*/ 36 h 1541"/>
                    <a:gd name="T104" fmla="*/ 429 w 1912"/>
                    <a:gd name="T105" fmla="*/ 5 h 1541"/>
                    <a:gd name="T106" fmla="*/ 450 w 1912"/>
                    <a:gd name="T107" fmla="*/ 0 h 1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12" h="1541">
                      <a:moveTo>
                        <a:pt x="450" y="0"/>
                      </a:moveTo>
                      <a:lnTo>
                        <a:pt x="458" y="3"/>
                      </a:lnTo>
                      <a:lnTo>
                        <a:pt x="484" y="19"/>
                      </a:lnTo>
                      <a:lnTo>
                        <a:pt x="516" y="34"/>
                      </a:lnTo>
                      <a:lnTo>
                        <a:pt x="554" y="50"/>
                      </a:lnTo>
                      <a:lnTo>
                        <a:pt x="618" y="69"/>
                      </a:lnTo>
                      <a:lnTo>
                        <a:pt x="686" y="83"/>
                      </a:lnTo>
                      <a:lnTo>
                        <a:pt x="758" y="92"/>
                      </a:lnTo>
                      <a:lnTo>
                        <a:pt x="833" y="95"/>
                      </a:lnTo>
                      <a:lnTo>
                        <a:pt x="909" y="93"/>
                      </a:lnTo>
                      <a:lnTo>
                        <a:pt x="961" y="93"/>
                      </a:lnTo>
                      <a:lnTo>
                        <a:pt x="1053" y="95"/>
                      </a:lnTo>
                      <a:lnTo>
                        <a:pt x="1140" y="99"/>
                      </a:lnTo>
                      <a:lnTo>
                        <a:pt x="1220" y="107"/>
                      </a:lnTo>
                      <a:lnTo>
                        <a:pt x="1296" y="121"/>
                      </a:lnTo>
                      <a:lnTo>
                        <a:pt x="1366" y="137"/>
                      </a:lnTo>
                      <a:lnTo>
                        <a:pt x="1430" y="158"/>
                      </a:lnTo>
                      <a:lnTo>
                        <a:pt x="1489" y="182"/>
                      </a:lnTo>
                      <a:lnTo>
                        <a:pt x="1541" y="213"/>
                      </a:lnTo>
                      <a:lnTo>
                        <a:pt x="1588" y="246"/>
                      </a:lnTo>
                      <a:lnTo>
                        <a:pt x="1628" y="286"/>
                      </a:lnTo>
                      <a:lnTo>
                        <a:pt x="1662" y="331"/>
                      </a:lnTo>
                      <a:lnTo>
                        <a:pt x="1690" y="382"/>
                      </a:lnTo>
                      <a:lnTo>
                        <a:pt x="1732" y="396"/>
                      </a:lnTo>
                      <a:lnTo>
                        <a:pt x="1768" y="417"/>
                      </a:lnTo>
                      <a:lnTo>
                        <a:pt x="1799" y="439"/>
                      </a:lnTo>
                      <a:lnTo>
                        <a:pt x="1824" y="465"/>
                      </a:lnTo>
                      <a:lnTo>
                        <a:pt x="1837" y="493"/>
                      </a:lnTo>
                      <a:lnTo>
                        <a:pt x="1858" y="561"/>
                      </a:lnTo>
                      <a:lnTo>
                        <a:pt x="1862" y="592"/>
                      </a:lnTo>
                      <a:lnTo>
                        <a:pt x="1855" y="622"/>
                      </a:lnTo>
                      <a:lnTo>
                        <a:pt x="1837" y="648"/>
                      </a:lnTo>
                      <a:lnTo>
                        <a:pt x="1811" y="670"/>
                      </a:lnTo>
                      <a:lnTo>
                        <a:pt x="1777" y="688"/>
                      </a:lnTo>
                      <a:lnTo>
                        <a:pt x="1735" y="700"/>
                      </a:lnTo>
                      <a:lnTo>
                        <a:pt x="1725" y="748"/>
                      </a:lnTo>
                      <a:lnTo>
                        <a:pt x="1709" y="795"/>
                      </a:lnTo>
                      <a:lnTo>
                        <a:pt x="1688" y="840"/>
                      </a:lnTo>
                      <a:lnTo>
                        <a:pt x="1661" y="882"/>
                      </a:lnTo>
                      <a:lnTo>
                        <a:pt x="1628" y="924"/>
                      </a:lnTo>
                      <a:lnTo>
                        <a:pt x="1588" y="962"/>
                      </a:lnTo>
                      <a:lnTo>
                        <a:pt x="1541" y="997"/>
                      </a:lnTo>
                      <a:lnTo>
                        <a:pt x="1487" y="1030"/>
                      </a:lnTo>
                      <a:lnTo>
                        <a:pt x="1426" y="1058"/>
                      </a:lnTo>
                      <a:lnTo>
                        <a:pt x="1359" y="1084"/>
                      </a:lnTo>
                      <a:lnTo>
                        <a:pt x="1371" y="1198"/>
                      </a:lnTo>
                      <a:lnTo>
                        <a:pt x="1378" y="1221"/>
                      </a:lnTo>
                      <a:lnTo>
                        <a:pt x="1392" y="1240"/>
                      </a:lnTo>
                      <a:lnTo>
                        <a:pt x="1412" y="1257"/>
                      </a:lnTo>
                      <a:lnTo>
                        <a:pt x="1438" y="1271"/>
                      </a:lnTo>
                      <a:lnTo>
                        <a:pt x="1912" y="1449"/>
                      </a:lnTo>
                      <a:lnTo>
                        <a:pt x="1770" y="1475"/>
                      </a:lnTo>
                      <a:lnTo>
                        <a:pt x="1619" y="1497"/>
                      </a:lnTo>
                      <a:lnTo>
                        <a:pt x="1464" y="1516"/>
                      </a:lnTo>
                      <a:lnTo>
                        <a:pt x="1303" y="1530"/>
                      </a:lnTo>
                      <a:lnTo>
                        <a:pt x="1135" y="1539"/>
                      </a:lnTo>
                      <a:lnTo>
                        <a:pt x="961" y="1541"/>
                      </a:lnTo>
                      <a:lnTo>
                        <a:pt x="786" y="1539"/>
                      </a:lnTo>
                      <a:lnTo>
                        <a:pt x="618" y="1530"/>
                      </a:lnTo>
                      <a:lnTo>
                        <a:pt x="453" y="1516"/>
                      </a:lnTo>
                      <a:lnTo>
                        <a:pt x="297" y="1497"/>
                      </a:lnTo>
                      <a:lnTo>
                        <a:pt x="146" y="1473"/>
                      </a:lnTo>
                      <a:lnTo>
                        <a:pt x="0" y="1445"/>
                      </a:lnTo>
                      <a:lnTo>
                        <a:pt x="484" y="1270"/>
                      </a:lnTo>
                      <a:lnTo>
                        <a:pt x="512" y="1257"/>
                      </a:lnTo>
                      <a:lnTo>
                        <a:pt x="531" y="1240"/>
                      </a:lnTo>
                      <a:lnTo>
                        <a:pt x="547" y="1219"/>
                      </a:lnTo>
                      <a:lnTo>
                        <a:pt x="554" y="1198"/>
                      </a:lnTo>
                      <a:lnTo>
                        <a:pt x="566" y="1084"/>
                      </a:lnTo>
                      <a:lnTo>
                        <a:pt x="498" y="1058"/>
                      </a:lnTo>
                      <a:lnTo>
                        <a:pt x="438" y="1030"/>
                      </a:lnTo>
                      <a:lnTo>
                        <a:pt x="384" y="997"/>
                      </a:lnTo>
                      <a:lnTo>
                        <a:pt x="337" y="962"/>
                      </a:lnTo>
                      <a:lnTo>
                        <a:pt x="297" y="924"/>
                      </a:lnTo>
                      <a:lnTo>
                        <a:pt x="264" y="882"/>
                      </a:lnTo>
                      <a:lnTo>
                        <a:pt x="238" y="840"/>
                      </a:lnTo>
                      <a:lnTo>
                        <a:pt x="215" y="795"/>
                      </a:lnTo>
                      <a:lnTo>
                        <a:pt x="200" y="748"/>
                      </a:lnTo>
                      <a:lnTo>
                        <a:pt x="189" y="700"/>
                      </a:lnTo>
                      <a:lnTo>
                        <a:pt x="148" y="688"/>
                      </a:lnTo>
                      <a:lnTo>
                        <a:pt x="113" y="670"/>
                      </a:lnTo>
                      <a:lnTo>
                        <a:pt x="87" y="648"/>
                      </a:lnTo>
                      <a:lnTo>
                        <a:pt x="70" y="622"/>
                      </a:lnTo>
                      <a:lnTo>
                        <a:pt x="63" y="592"/>
                      </a:lnTo>
                      <a:lnTo>
                        <a:pt x="66" y="563"/>
                      </a:lnTo>
                      <a:lnTo>
                        <a:pt x="87" y="495"/>
                      </a:lnTo>
                      <a:lnTo>
                        <a:pt x="101" y="465"/>
                      </a:lnTo>
                      <a:lnTo>
                        <a:pt x="125" y="439"/>
                      </a:lnTo>
                      <a:lnTo>
                        <a:pt x="156" y="417"/>
                      </a:lnTo>
                      <a:lnTo>
                        <a:pt x="193" y="397"/>
                      </a:lnTo>
                      <a:lnTo>
                        <a:pt x="235" y="382"/>
                      </a:lnTo>
                      <a:lnTo>
                        <a:pt x="264" y="323"/>
                      </a:lnTo>
                      <a:lnTo>
                        <a:pt x="302" y="269"/>
                      </a:lnTo>
                      <a:lnTo>
                        <a:pt x="346" y="219"/>
                      </a:lnTo>
                      <a:lnTo>
                        <a:pt x="370" y="194"/>
                      </a:lnTo>
                      <a:lnTo>
                        <a:pt x="391" y="175"/>
                      </a:lnTo>
                      <a:lnTo>
                        <a:pt x="406" y="161"/>
                      </a:lnTo>
                      <a:lnTo>
                        <a:pt x="418" y="149"/>
                      </a:lnTo>
                      <a:lnTo>
                        <a:pt x="427" y="137"/>
                      </a:lnTo>
                      <a:lnTo>
                        <a:pt x="432" y="125"/>
                      </a:lnTo>
                      <a:lnTo>
                        <a:pt x="434" y="109"/>
                      </a:lnTo>
                      <a:lnTo>
                        <a:pt x="432" y="90"/>
                      </a:lnTo>
                      <a:lnTo>
                        <a:pt x="431" y="66"/>
                      </a:lnTo>
                      <a:lnTo>
                        <a:pt x="425" y="36"/>
                      </a:lnTo>
                      <a:lnTo>
                        <a:pt x="425" y="10"/>
                      </a:lnTo>
                      <a:lnTo>
                        <a:pt x="429" y="5"/>
                      </a:lnTo>
                      <a:lnTo>
                        <a:pt x="438" y="1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</p:grpSp>
        <p:grpSp>
          <p:nvGrpSpPr>
            <p:cNvPr id="182" name="Group 181"/>
            <p:cNvGrpSpPr/>
            <p:nvPr/>
          </p:nvGrpSpPr>
          <p:grpSpPr>
            <a:xfrm>
              <a:off x="3845391" y="4066288"/>
              <a:ext cx="1577601" cy="998420"/>
              <a:chOff x="6338645" y="2741246"/>
              <a:chExt cx="9070975" cy="5740767"/>
            </a:xfrm>
          </p:grpSpPr>
          <p:grpSp>
            <p:nvGrpSpPr>
              <p:cNvPr id="217" name="Group 216"/>
              <p:cNvGrpSpPr/>
              <p:nvPr/>
            </p:nvGrpSpPr>
            <p:grpSpPr>
              <a:xfrm>
                <a:off x="6338645" y="4813300"/>
                <a:ext cx="9070975" cy="3668713"/>
                <a:chOff x="3235325" y="4724400"/>
                <a:chExt cx="9070975" cy="3668713"/>
              </a:xfrm>
            </p:grpSpPr>
            <p:sp>
              <p:nvSpPr>
                <p:cNvPr id="222" name="Freeform 15"/>
                <p:cNvSpPr>
                  <a:spLocks/>
                </p:cNvSpPr>
                <p:nvPr/>
              </p:nvSpPr>
              <p:spPr bwMode="auto">
                <a:xfrm>
                  <a:off x="3235325" y="4724400"/>
                  <a:ext cx="9070975" cy="3668713"/>
                </a:xfrm>
                <a:custGeom>
                  <a:avLst/>
                  <a:gdLst>
                    <a:gd name="T0" fmla="*/ 7 w 5714"/>
                    <a:gd name="T1" fmla="*/ 91 h 2311"/>
                    <a:gd name="T2" fmla="*/ 54 w 5714"/>
                    <a:gd name="T3" fmla="*/ 270 h 2311"/>
                    <a:gd name="T4" fmla="*/ 146 w 5714"/>
                    <a:gd name="T5" fmla="*/ 442 h 2311"/>
                    <a:gd name="T6" fmla="*/ 279 w 5714"/>
                    <a:gd name="T7" fmla="*/ 605 h 2311"/>
                    <a:gd name="T8" fmla="*/ 451 w 5714"/>
                    <a:gd name="T9" fmla="*/ 760 h 2311"/>
                    <a:gd name="T10" fmla="*/ 659 w 5714"/>
                    <a:gd name="T11" fmla="*/ 902 h 2311"/>
                    <a:gd name="T12" fmla="*/ 900 w 5714"/>
                    <a:gd name="T13" fmla="*/ 1032 h 2311"/>
                    <a:gd name="T14" fmla="*/ 1169 w 5714"/>
                    <a:gd name="T15" fmla="*/ 1147 h 2311"/>
                    <a:gd name="T16" fmla="*/ 1466 w 5714"/>
                    <a:gd name="T17" fmla="*/ 1244 h 2311"/>
                    <a:gd name="T18" fmla="*/ 1787 w 5714"/>
                    <a:gd name="T19" fmla="*/ 1322 h 2311"/>
                    <a:gd name="T20" fmla="*/ 2127 w 5714"/>
                    <a:gd name="T21" fmla="*/ 1382 h 2311"/>
                    <a:gd name="T22" fmla="*/ 2484 w 5714"/>
                    <a:gd name="T23" fmla="*/ 1418 h 2311"/>
                    <a:gd name="T24" fmla="*/ 2857 w 5714"/>
                    <a:gd name="T25" fmla="*/ 1430 h 2311"/>
                    <a:gd name="T26" fmla="*/ 3230 w 5714"/>
                    <a:gd name="T27" fmla="*/ 1418 h 2311"/>
                    <a:gd name="T28" fmla="*/ 3588 w 5714"/>
                    <a:gd name="T29" fmla="*/ 1382 h 2311"/>
                    <a:gd name="T30" fmla="*/ 3929 w 5714"/>
                    <a:gd name="T31" fmla="*/ 1322 h 2311"/>
                    <a:gd name="T32" fmla="*/ 4248 w 5714"/>
                    <a:gd name="T33" fmla="*/ 1244 h 2311"/>
                    <a:gd name="T34" fmla="*/ 4545 w 5714"/>
                    <a:gd name="T35" fmla="*/ 1147 h 2311"/>
                    <a:gd name="T36" fmla="*/ 4816 w 5714"/>
                    <a:gd name="T37" fmla="*/ 1032 h 2311"/>
                    <a:gd name="T38" fmla="*/ 5055 w 5714"/>
                    <a:gd name="T39" fmla="*/ 902 h 2311"/>
                    <a:gd name="T40" fmla="*/ 5263 w 5714"/>
                    <a:gd name="T41" fmla="*/ 760 h 2311"/>
                    <a:gd name="T42" fmla="*/ 5435 w 5714"/>
                    <a:gd name="T43" fmla="*/ 605 h 2311"/>
                    <a:gd name="T44" fmla="*/ 5569 w 5714"/>
                    <a:gd name="T45" fmla="*/ 442 h 2311"/>
                    <a:gd name="T46" fmla="*/ 5662 w 5714"/>
                    <a:gd name="T47" fmla="*/ 270 h 2311"/>
                    <a:gd name="T48" fmla="*/ 5709 w 5714"/>
                    <a:gd name="T49" fmla="*/ 91 h 2311"/>
                    <a:gd name="T50" fmla="*/ 5714 w 5714"/>
                    <a:gd name="T51" fmla="*/ 930 h 2311"/>
                    <a:gd name="T52" fmla="*/ 5692 w 5714"/>
                    <a:gd name="T53" fmla="*/ 1109 h 2311"/>
                    <a:gd name="T54" fmla="*/ 5621 w 5714"/>
                    <a:gd name="T55" fmla="*/ 1283 h 2311"/>
                    <a:gd name="T56" fmla="*/ 5508 w 5714"/>
                    <a:gd name="T57" fmla="*/ 1448 h 2311"/>
                    <a:gd name="T58" fmla="*/ 5353 w 5714"/>
                    <a:gd name="T59" fmla="*/ 1602 h 2311"/>
                    <a:gd name="T60" fmla="*/ 5164 w 5714"/>
                    <a:gd name="T61" fmla="*/ 1745 h 2311"/>
                    <a:gd name="T62" fmla="*/ 4939 w 5714"/>
                    <a:gd name="T63" fmla="*/ 1877 h 2311"/>
                    <a:gd name="T64" fmla="*/ 4684 w 5714"/>
                    <a:gd name="T65" fmla="*/ 1991 h 2311"/>
                    <a:gd name="T66" fmla="*/ 4399 w 5714"/>
                    <a:gd name="T67" fmla="*/ 2092 h 2311"/>
                    <a:gd name="T68" fmla="*/ 4091 w 5714"/>
                    <a:gd name="T69" fmla="*/ 2175 h 2311"/>
                    <a:gd name="T70" fmla="*/ 3761 w 5714"/>
                    <a:gd name="T71" fmla="*/ 2240 h 2311"/>
                    <a:gd name="T72" fmla="*/ 3411 w 5714"/>
                    <a:gd name="T73" fmla="*/ 2285 h 2311"/>
                    <a:gd name="T74" fmla="*/ 3046 w 5714"/>
                    <a:gd name="T75" fmla="*/ 2308 h 2311"/>
                    <a:gd name="T76" fmla="*/ 2670 w 5714"/>
                    <a:gd name="T77" fmla="*/ 2308 h 2311"/>
                    <a:gd name="T78" fmla="*/ 2304 w 5714"/>
                    <a:gd name="T79" fmla="*/ 2285 h 2311"/>
                    <a:gd name="T80" fmla="*/ 1955 w 5714"/>
                    <a:gd name="T81" fmla="*/ 2240 h 2311"/>
                    <a:gd name="T82" fmla="*/ 1624 w 5714"/>
                    <a:gd name="T83" fmla="*/ 2175 h 2311"/>
                    <a:gd name="T84" fmla="*/ 1315 w 5714"/>
                    <a:gd name="T85" fmla="*/ 2092 h 2311"/>
                    <a:gd name="T86" fmla="*/ 1032 w 5714"/>
                    <a:gd name="T87" fmla="*/ 1991 h 2311"/>
                    <a:gd name="T88" fmla="*/ 775 w 5714"/>
                    <a:gd name="T89" fmla="*/ 1877 h 2311"/>
                    <a:gd name="T90" fmla="*/ 552 w 5714"/>
                    <a:gd name="T91" fmla="*/ 1745 h 2311"/>
                    <a:gd name="T92" fmla="*/ 361 w 5714"/>
                    <a:gd name="T93" fmla="*/ 1602 h 2311"/>
                    <a:gd name="T94" fmla="*/ 208 w 5714"/>
                    <a:gd name="T95" fmla="*/ 1448 h 2311"/>
                    <a:gd name="T96" fmla="*/ 94 w 5714"/>
                    <a:gd name="T97" fmla="*/ 1283 h 2311"/>
                    <a:gd name="T98" fmla="*/ 24 w 5714"/>
                    <a:gd name="T99" fmla="*/ 1109 h 2311"/>
                    <a:gd name="T100" fmla="*/ 0 w 5714"/>
                    <a:gd name="T101" fmla="*/ 930 h 2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14" h="2311">
                      <a:moveTo>
                        <a:pt x="0" y="0"/>
                      </a:moveTo>
                      <a:lnTo>
                        <a:pt x="7" y="91"/>
                      </a:lnTo>
                      <a:lnTo>
                        <a:pt x="24" y="181"/>
                      </a:lnTo>
                      <a:lnTo>
                        <a:pt x="54" y="270"/>
                      </a:lnTo>
                      <a:lnTo>
                        <a:pt x="94" y="357"/>
                      </a:lnTo>
                      <a:lnTo>
                        <a:pt x="146" y="442"/>
                      </a:lnTo>
                      <a:lnTo>
                        <a:pt x="208" y="525"/>
                      </a:lnTo>
                      <a:lnTo>
                        <a:pt x="279" y="605"/>
                      </a:lnTo>
                      <a:lnTo>
                        <a:pt x="361" y="685"/>
                      </a:lnTo>
                      <a:lnTo>
                        <a:pt x="451" y="760"/>
                      </a:lnTo>
                      <a:lnTo>
                        <a:pt x="552" y="833"/>
                      </a:lnTo>
                      <a:lnTo>
                        <a:pt x="659" y="902"/>
                      </a:lnTo>
                      <a:lnTo>
                        <a:pt x="775" y="970"/>
                      </a:lnTo>
                      <a:lnTo>
                        <a:pt x="900" y="1032"/>
                      </a:lnTo>
                      <a:lnTo>
                        <a:pt x="1032" y="1091"/>
                      </a:lnTo>
                      <a:lnTo>
                        <a:pt x="1169" y="1147"/>
                      </a:lnTo>
                      <a:lnTo>
                        <a:pt x="1315" y="1197"/>
                      </a:lnTo>
                      <a:lnTo>
                        <a:pt x="1466" y="1244"/>
                      </a:lnTo>
                      <a:lnTo>
                        <a:pt x="1624" y="1286"/>
                      </a:lnTo>
                      <a:lnTo>
                        <a:pt x="1787" y="1322"/>
                      </a:lnTo>
                      <a:lnTo>
                        <a:pt x="1955" y="1355"/>
                      </a:lnTo>
                      <a:lnTo>
                        <a:pt x="2127" y="1382"/>
                      </a:lnTo>
                      <a:lnTo>
                        <a:pt x="2304" y="1402"/>
                      </a:lnTo>
                      <a:lnTo>
                        <a:pt x="2484" y="1418"/>
                      </a:lnTo>
                      <a:lnTo>
                        <a:pt x="2670" y="1427"/>
                      </a:lnTo>
                      <a:lnTo>
                        <a:pt x="2857" y="1430"/>
                      </a:lnTo>
                      <a:lnTo>
                        <a:pt x="3046" y="1427"/>
                      </a:lnTo>
                      <a:lnTo>
                        <a:pt x="3230" y="1418"/>
                      </a:lnTo>
                      <a:lnTo>
                        <a:pt x="3411" y="1402"/>
                      </a:lnTo>
                      <a:lnTo>
                        <a:pt x="3588" y="1382"/>
                      </a:lnTo>
                      <a:lnTo>
                        <a:pt x="3761" y="1355"/>
                      </a:lnTo>
                      <a:lnTo>
                        <a:pt x="3929" y="1322"/>
                      </a:lnTo>
                      <a:lnTo>
                        <a:pt x="4091" y="1286"/>
                      </a:lnTo>
                      <a:lnTo>
                        <a:pt x="4248" y="1244"/>
                      </a:lnTo>
                      <a:lnTo>
                        <a:pt x="4399" y="1197"/>
                      </a:lnTo>
                      <a:lnTo>
                        <a:pt x="4545" y="1147"/>
                      </a:lnTo>
                      <a:lnTo>
                        <a:pt x="4684" y="1091"/>
                      </a:lnTo>
                      <a:lnTo>
                        <a:pt x="4816" y="1032"/>
                      </a:lnTo>
                      <a:lnTo>
                        <a:pt x="4939" y="970"/>
                      </a:lnTo>
                      <a:lnTo>
                        <a:pt x="5055" y="902"/>
                      </a:lnTo>
                      <a:lnTo>
                        <a:pt x="5164" y="833"/>
                      </a:lnTo>
                      <a:lnTo>
                        <a:pt x="5263" y="760"/>
                      </a:lnTo>
                      <a:lnTo>
                        <a:pt x="5353" y="685"/>
                      </a:lnTo>
                      <a:lnTo>
                        <a:pt x="5435" y="605"/>
                      </a:lnTo>
                      <a:lnTo>
                        <a:pt x="5508" y="525"/>
                      </a:lnTo>
                      <a:lnTo>
                        <a:pt x="5569" y="442"/>
                      </a:lnTo>
                      <a:lnTo>
                        <a:pt x="5621" y="357"/>
                      </a:lnTo>
                      <a:lnTo>
                        <a:pt x="5662" y="270"/>
                      </a:lnTo>
                      <a:lnTo>
                        <a:pt x="5692" y="181"/>
                      </a:lnTo>
                      <a:lnTo>
                        <a:pt x="5709" y="91"/>
                      </a:lnTo>
                      <a:lnTo>
                        <a:pt x="5714" y="0"/>
                      </a:lnTo>
                      <a:lnTo>
                        <a:pt x="5714" y="930"/>
                      </a:lnTo>
                      <a:lnTo>
                        <a:pt x="5709" y="1020"/>
                      </a:lnTo>
                      <a:lnTo>
                        <a:pt x="5692" y="1109"/>
                      </a:lnTo>
                      <a:lnTo>
                        <a:pt x="5662" y="1197"/>
                      </a:lnTo>
                      <a:lnTo>
                        <a:pt x="5621" y="1283"/>
                      </a:lnTo>
                      <a:lnTo>
                        <a:pt x="5569" y="1366"/>
                      </a:lnTo>
                      <a:lnTo>
                        <a:pt x="5508" y="1448"/>
                      </a:lnTo>
                      <a:lnTo>
                        <a:pt x="5435" y="1526"/>
                      </a:lnTo>
                      <a:lnTo>
                        <a:pt x="5353" y="1602"/>
                      </a:lnTo>
                      <a:lnTo>
                        <a:pt x="5263" y="1675"/>
                      </a:lnTo>
                      <a:lnTo>
                        <a:pt x="5164" y="1745"/>
                      </a:lnTo>
                      <a:lnTo>
                        <a:pt x="5055" y="1812"/>
                      </a:lnTo>
                      <a:lnTo>
                        <a:pt x="4939" y="1877"/>
                      </a:lnTo>
                      <a:lnTo>
                        <a:pt x="4816" y="1936"/>
                      </a:lnTo>
                      <a:lnTo>
                        <a:pt x="4684" y="1991"/>
                      </a:lnTo>
                      <a:lnTo>
                        <a:pt x="4545" y="2045"/>
                      </a:lnTo>
                      <a:lnTo>
                        <a:pt x="4399" y="2092"/>
                      </a:lnTo>
                      <a:lnTo>
                        <a:pt x="4248" y="2137"/>
                      </a:lnTo>
                      <a:lnTo>
                        <a:pt x="4091" y="2175"/>
                      </a:lnTo>
                      <a:lnTo>
                        <a:pt x="3929" y="2210"/>
                      </a:lnTo>
                      <a:lnTo>
                        <a:pt x="3761" y="2240"/>
                      </a:lnTo>
                      <a:lnTo>
                        <a:pt x="3588" y="2266"/>
                      </a:lnTo>
                      <a:lnTo>
                        <a:pt x="3411" y="2285"/>
                      </a:lnTo>
                      <a:lnTo>
                        <a:pt x="3230" y="2299"/>
                      </a:lnTo>
                      <a:lnTo>
                        <a:pt x="3046" y="2308"/>
                      </a:lnTo>
                      <a:lnTo>
                        <a:pt x="2857" y="2311"/>
                      </a:lnTo>
                      <a:lnTo>
                        <a:pt x="2670" y="2308"/>
                      </a:lnTo>
                      <a:lnTo>
                        <a:pt x="2484" y="2299"/>
                      </a:lnTo>
                      <a:lnTo>
                        <a:pt x="2304" y="2285"/>
                      </a:lnTo>
                      <a:lnTo>
                        <a:pt x="2127" y="2266"/>
                      </a:lnTo>
                      <a:lnTo>
                        <a:pt x="1955" y="2240"/>
                      </a:lnTo>
                      <a:lnTo>
                        <a:pt x="1787" y="2210"/>
                      </a:lnTo>
                      <a:lnTo>
                        <a:pt x="1624" y="2175"/>
                      </a:lnTo>
                      <a:lnTo>
                        <a:pt x="1466" y="2137"/>
                      </a:lnTo>
                      <a:lnTo>
                        <a:pt x="1315" y="2092"/>
                      </a:lnTo>
                      <a:lnTo>
                        <a:pt x="1169" y="2045"/>
                      </a:lnTo>
                      <a:lnTo>
                        <a:pt x="1032" y="1991"/>
                      </a:lnTo>
                      <a:lnTo>
                        <a:pt x="900" y="1936"/>
                      </a:lnTo>
                      <a:lnTo>
                        <a:pt x="775" y="1877"/>
                      </a:lnTo>
                      <a:lnTo>
                        <a:pt x="659" y="1812"/>
                      </a:lnTo>
                      <a:lnTo>
                        <a:pt x="552" y="1745"/>
                      </a:lnTo>
                      <a:lnTo>
                        <a:pt x="451" y="1675"/>
                      </a:lnTo>
                      <a:lnTo>
                        <a:pt x="361" y="1602"/>
                      </a:lnTo>
                      <a:lnTo>
                        <a:pt x="279" y="1526"/>
                      </a:lnTo>
                      <a:lnTo>
                        <a:pt x="208" y="1448"/>
                      </a:lnTo>
                      <a:lnTo>
                        <a:pt x="146" y="1366"/>
                      </a:lnTo>
                      <a:lnTo>
                        <a:pt x="94" y="1283"/>
                      </a:lnTo>
                      <a:lnTo>
                        <a:pt x="54" y="1197"/>
                      </a:lnTo>
                      <a:lnTo>
                        <a:pt x="24" y="1109"/>
                      </a:lnTo>
                      <a:lnTo>
                        <a:pt x="7" y="1020"/>
                      </a:lnTo>
                      <a:lnTo>
                        <a:pt x="0" y="9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23" name="Freeform 16"/>
                <p:cNvSpPr>
                  <a:spLocks/>
                </p:cNvSpPr>
                <p:nvPr/>
              </p:nvSpPr>
              <p:spPr bwMode="auto">
                <a:xfrm>
                  <a:off x="3759200" y="5773738"/>
                  <a:ext cx="349250" cy="1725613"/>
                </a:xfrm>
                <a:custGeom>
                  <a:avLst/>
                  <a:gdLst>
                    <a:gd name="T0" fmla="*/ 0 w 220"/>
                    <a:gd name="T1" fmla="*/ 0 h 1087"/>
                    <a:gd name="T2" fmla="*/ 67 w 220"/>
                    <a:gd name="T3" fmla="*/ 60 h 1087"/>
                    <a:gd name="T4" fmla="*/ 140 w 220"/>
                    <a:gd name="T5" fmla="*/ 118 h 1087"/>
                    <a:gd name="T6" fmla="*/ 220 w 220"/>
                    <a:gd name="T7" fmla="*/ 175 h 1087"/>
                    <a:gd name="T8" fmla="*/ 220 w 220"/>
                    <a:gd name="T9" fmla="*/ 1087 h 1087"/>
                    <a:gd name="T10" fmla="*/ 140 w 220"/>
                    <a:gd name="T11" fmla="*/ 1033 h 1087"/>
                    <a:gd name="T12" fmla="*/ 67 w 220"/>
                    <a:gd name="T13" fmla="*/ 976 h 1087"/>
                    <a:gd name="T14" fmla="*/ 0 w 220"/>
                    <a:gd name="T15" fmla="*/ 919 h 1087"/>
                    <a:gd name="T16" fmla="*/ 0 w 220"/>
                    <a:gd name="T1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0" h="1087">
                      <a:moveTo>
                        <a:pt x="0" y="0"/>
                      </a:moveTo>
                      <a:lnTo>
                        <a:pt x="67" y="60"/>
                      </a:lnTo>
                      <a:lnTo>
                        <a:pt x="140" y="118"/>
                      </a:lnTo>
                      <a:lnTo>
                        <a:pt x="220" y="175"/>
                      </a:lnTo>
                      <a:lnTo>
                        <a:pt x="220" y="1087"/>
                      </a:lnTo>
                      <a:lnTo>
                        <a:pt x="140" y="1033"/>
                      </a:lnTo>
                      <a:lnTo>
                        <a:pt x="67" y="976"/>
                      </a:lnTo>
                      <a:lnTo>
                        <a:pt x="0" y="9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24" name="Freeform 17"/>
                <p:cNvSpPr>
                  <a:spLocks/>
                </p:cNvSpPr>
                <p:nvPr/>
              </p:nvSpPr>
              <p:spPr bwMode="auto">
                <a:xfrm>
                  <a:off x="11436350" y="5773738"/>
                  <a:ext cx="347663" cy="1725613"/>
                </a:xfrm>
                <a:custGeom>
                  <a:avLst/>
                  <a:gdLst>
                    <a:gd name="T0" fmla="*/ 219 w 219"/>
                    <a:gd name="T1" fmla="*/ 0 h 1087"/>
                    <a:gd name="T2" fmla="*/ 219 w 219"/>
                    <a:gd name="T3" fmla="*/ 919 h 1087"/>
                    <a:gd name="T4" fmla="*/ 151 w 219"/>
                    <a:gd name="T5" fmla="*/ 976 h 1087"/>
                    <a:gd name="T6" fmla="*/ 78 w 219"/>
                    <a:gd name="T7" fmla="*/ 1033 h 1087"/>
                    <a:gd name="T8" fmla="*/ 0 w 219"/>
                    <a:gd name="T9" fmla="*/ 1087 h 1087"/>
                    <a:gd name="T10" fmla="*/ 0 w 219"/>
                    <a:gd name="T11" fmla="*/ 175 h 1087"/>
                    <a:gd name="T12" fmla="*/ 78 w 219"/>
                    <a:gd name="T13" fmla="*/ 118 h 1087"/>
                    <a:gd name="T14" fmla="*/ 151 w 219"/>
                    <a:gd name="T15" fmla="*/ 60 h 1087"/>
                    <a:gd name="T16" fmla="*/ 219 w 219"/>
                    <a:gd name="T1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9" h="1087">
                      <a:moveTo>
                        <a:pt x="219" y="0"/>
                      </a:moveTo>
                      <a:lnTo>
                        <a:pt x="219" y="919"/>
                      </a:lnTo>
                      <a:lnTo>
                        <a:pt x="151" y="976"/>
                      </a:lnTo>
                      <a:lnTo>
                        <a:pt x="78" y="1033"/>
                      </a:lnTo>
                      <a:lnTo>
                        <a:pt x="0" y="1087"/>
                      </a:lnTo>
                      <a:lnTo>
                        <a:pt x="0" y="175"/>
                      </a:lnTo>
                      <a:lnTo>
                        <a:pt x="78" y="118"/>
                      </a:lnTo>
                      <a:lnTo>
                        <a:pt x="151" y="60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25" name="Freeform 18"/>
                <p:cNvSpPr>
                  <a:spLocks/>
                </p:cNvSpPr>
                <p:nvPr/>
              </p:nvSpPr>
              <p:spPr bwMode="auto">
                <a:xfrm>
                  <a:off x="4457700" y="6267450"/>
                  <a:ext cx="347663" cy="1598613"/>
                </a:xfrm>
                <a:custGeom>
                  <a:avLst/>
                  <a:gdLst>
                    <a:gd name="T0" fmla="*/ 0 w 219"/>
                    <a:gd name="T1" fmla="*/ 0 h 1007"/>
                    <a:gd name="T2" fmla="*/ 106 w 219"/>
                    <a:gd name="T3" fmla="*/ 53 h 1007"/>
                    <a:gd name="T4" fmla="*/ 219 w 219"/>
                    <a:gd name="T5" fmla="*/ 106 h 1007"/>
                    <a:gd name="T6" fmla="*/ 219 w 219"/>
                    <a:gd name="T7" fmla="*/ 1007 h 1007"/>
                    <a:gd name="T8" fmla="*/ 106 w 219"/>
                    <a:gd name="T9" fmla="*/ 959 h 1007"/>
                    <a:gd name="T10" fmla="*/ 0 w 219"/>
                    <a:gd name="T11" fmla="*/ 905 h 1007"/>
                    <a:gd name="T12" fmla="*/ 0 w 219"/>
                    <a:gd name="T13" fmla="*/ 0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1007">
                      <a:moveTo>
                        <a:pt x="0" y="0"/>
                      </a:moveTo>
                      <a:lnTo>
                        <a:pt x="106" y="53"/>
                      </a:lnTo>
                      <a:lnTo>
                        <a:pt x="219" y="106"/>
                      </a:lnTo>
                      <a:lnTo>
                        <a:pt x="219" y="1007"/>
                      </a:lnTo>
                      <a:lnTo>
                        <a:pt x="106" y="959"/>
                      </a:lnTo>
                      <a:lnTo>
                        <a:pt x="0" y="9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26" name="Freeform 19"/>
                <p:cNvSpPr>
                  <a:spLocks/>
                </p:cNvSpPr>
                <p:nvPr/>
              </p:nvSpPr>
              <p:spPr bwMode="auto">
                <a:xfrm>
                  <a:off x="10737850" y="6267450"/>
                  <a:ext cx="349250" cy="1598613"/>
                </a:xfrm>
                <a:custGeom>
                  <a:avLst/>
                  <a:gdLst>
                    <a:gd name="T0" fmla="*/ 220 w 220"/>
                    <a:gd name="T1" fmla="*/ 0 h 1007"/>
                    <a:gd name="T2" fmla="*/ 220 w 220"/>
                    <a:gd name="T3" fmla="*/ 905 h 1007"/>
                    <a:gd name="T4" fmla="*/ 112 w 220"/>
                    <a:gd name="T5" fmla="*/ 959 h 1007"/>
                    <a:gd name="T6" fmla="*/ 0 w 220"/>
                    <a:gd name="T7" fmla="*/ 1007 h 1007"/>
                    <a:gd name="T8" fmla="*/ 0 w 220"/>
                    <a:gd name="T9" fmla="*/ 106 h 1007"/>
                    <a:gd name="T10" fmla="*/ 112 w 220"/>
                    <a:gd name="T11" fmla="*/ 53 h 1007"/>
                    <a:gd name="T12" fmla="*/ 220 w 220"/>
                    <a:gd name="T13" fmla="*/ 0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1007">
                      <a:moveTo>
                        <a:pt x="220" y="0"/>
                      </a:moveTo>
                      <a:lnTo>
                        <a:pt x="220" y="905"/>
                      </a:lnTo>
                      <a:lnTo>
                        <a:pt x="112" y="959"/>
                      </a:lnTo>
                      <a:lnTo>
                        <a:pt x="0" y="1007"/>
                      </a:lnTo>
                      <a:lnTo>
                        <a:pt x="0" y="106"/>
                      </a:lnTo>
                      <a:lnTo>
                        <a:pt x="112" y="53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27" name="Freeform 20"/>
                <p:cNvSpPr>
                  <a:spLocks/>
                </p:cNvSpPr>
                <p:nvPr/>
              </p:nvSpPr>
              <p:spPr bwMode="auto">
                <a:xfrm>
                  <a:off x="5154613" y="6575425"/>
                  <a:ext cx="347663" cy="1530350"/>
                </a:xfrm>
                <a:custGeom>
                  <a:avLst/>
                  <a:gdLst>
                    <a:gd name="T0" fmla="*/ 0 w 219"/>
                    <a:gd name="T1" fmla="*/ 0 h 964"/>
                    <a:gd name="T2" fmla="*/ 108 w 219"/>
                    <a:gd name="T3" fmla="*/ 37 h 964"/>
                    <a:gd name="T4" fmla="*/ 219 w 219"/>
                    <a:gd name="T5" fmla="*/ 71 h 964"/>
                    <a:gd name="T6" fmla="*/ 219 w 219"/>
                    <a:gd name="T7" fmla="*/ 964 h 964"/>
                    <a:gd name="T8" fmla="*/ 108 w 219"/>
                    <a:gd name="T9" fmla="*/ 931 h 964"/>
                    <a:gd name="T10" fmla="*/ 0 w 219"/>
                    <a:gd name="T11" fmla="*/ 897 h 964"/>
                    <a:gd name="T12" fmla="*/ 0 w 219"/>
                    <a:gd name="T13" fmla="*/ 0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964">
                      <a:moveTo>
                        <a:pt x="0" y="0"/>
                      </a:moveTo>
                      <a:lnTo>
                        <a:pt x="108" y="37"/>
                      </a:lnTo>
                      <a:lnTo>
                        <a:pt x="219" y="71"/>
                      </a:lnTo>
                      <a:lnTo>
                        <a:pt x="219" y="964"/>
                      </a:lnTo>
                      <a:lnTo>
                        <a:pt x="108" y="931"/>
                      </a:lnTo>
                      <a:lnTo>
                        <a:pt x="0" y="8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28" name="Freeform 21"/>
                <p:cNvSpPr>
                  <a:spLocks/>
                </p:cNvSpPr>
                <p:nvPr/>
              </p:nvSpPr>
              <p:spPr bwMode="auto">
                <a:xfrm>
                  <a:off x="10040938" y="6575425"/>
                  <a:ext cx="346075" cy="1530350"/>
                </a:xfrm>
                <a:custGeom>
                  <a:avLst/>
                  <a:gdLst>
                    <a:gd name="T0" fmla="*/ 218 w 218"/>
                    <a:gd name="T1" fmla="*/ 0 h 964"/>
                    <a:gd name="T2" fmla="*/ 218 w 218"/>
                    <a:gd name="T3" fmla="*/ 897 h 964"/>
                    <a:gd name="T4" fmla="*/ 111 w 218"/>
                    <a:gd name="T5" fmla="*/ 931 h 964"/>
                    <a:gd name="T6" fmla="*/ 0 w 218"/>
                    <a:gd name="T7" fmla="*/ 964 h 964"/>
                    <a:gd name="T8" fmla="*/ 0 w 218"/>
                    <a:gd name="T9" fmla="*/ 71 h 964"/>
                    <a:gd name="T10" fmla="*/ 111 w 218"/>
                    <a:gd name="T11" fmla="*/ 37 h 964"/>
                    <a:gd name="T12" fmla="*/ 218 w 218"/>
                    <a:gd name="T13" fmla="*/ 0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8" h="964">
                      <a:moveTo>
                        <a:pt x="218" y="0"/>
                      </a:moveTo>
                      <a:lnTo>
                        <a:pt x="218" y="897"/>
                      </a:lnTo>
                      <a:lnTo>
                        <a:pt x="111" y="931"/>
                      </a:lnTo>
                      <a:lnTo>
                        <a:pt x="0" y="964"/>
                      </a:lnTo>
                      <a:lnTo>
                        <a:pt x="0" y="71"/>
                      </a:lnTo>
                      <a:lnTo>
                        <a:pt x="111" y="37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29" name="Freeform 22"/>
                <p:cNvSpPr>
                  <a:spLocks/>
                </p:cNvSpPr>
                <p:nvPr/>
              </p:nvSpPr>
              <p:spPr bwMode="auto">
                <a:xfrm>
                  <a:off x="6027738" y="6823075"/>
                  <a:ext cx="347663" cy="1470025"/>
                </a:xfrm>
                <a:custGeom>
                  <a:avLst/>
                  <a:gdLst>
                    <a:gd name="T0" fmla="*/ 0 w 219"/>
                    <a:gd name="T1" fmla="*/ 0 h 926"/>
                    <a:gd name="T2" fmla="*/ 108 w 219"/>
                    <a:gd name="T3" fmla="*/ 23 h 926"/>
                    <a:gd name="T4" fmla="*/ 219 w 219"/>
                    <a:gd name="T5" fmla="*/ 42 h 926"/>
                    <a:gd name="T6" fmla="*/ 219 w 219"/>
                    <a:gd name="T7" fmla="*/ 926 h 926"/>
                    <a:gd name="T8" fmla="*/ 108 w 219"/>
                    <a:gd name="T9" fmla="*/ 909 h 926"/>
                    <a:gd name="T10" fmla="*/ 0 w 219"/>
                    <a:gd name="T11" fmla="*/ 888 h 926"/>
                    <a:gd name="T12" fmla="*/ 0 w 219"/>
                    <a:gd name="T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926">
                      <a:moveTo>
                        <a:pt x="0" y="0"/>
                      </a:moveTo>
                      <a:lnTo>
                        <a:pt x="108" y="23"/>
                      </a:lnTo>
                      <a:lnTo>
                        <a:pt x="219" y="42"/>
                      </a:lnTo>
                      <a:lnTo>
                        <a:pt x="219" y="926"/>
                      </a:lnTo>
                      <a:lnTo>
                        <a:pt x="108" y="909"/>
                      </a:lnTo>
                      <a:lnTo>
                        <a:pt x="0" y="8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30" name="Freeform 23"/>
                <p:cNvSpPr>
                  <a:spLocks/>
                </p:cNvSpPr>
                <p:nvPr/>
              </p:nvSpPr>
              <p:spPr bwMode="auto">
                <a:xfrm>
                  <a:off x="9167813" y="6823075"/>
                  <a:ext cx="349250" cy="1470025"/>
                </a:xfrm>
                <a:custGeom>
                  <a:avLst/>
                  <a:gdLst>
                    <a:gd name="T0" fmla="*/ 220 w 220"/>
                    <a:gd name="T1" fmla="*/ 0 h 926"/>
                    <a:gd name="T2" fmla="*/ 220 w 220"/>
                    <a:gd name="T3" fmla="*/ 888 h 926"/>
                    <a:gd name="T4" fmla="*/ 111 w 220"/>
                    <a:gd name="T5" fmla="*/ 909 h 926"/>
                    <a:gd name="T6" fmla="*/ 0 w 220"/>
                    <a:gd name="T7" fmla="*/ 926 h 926"/>
                    <a:gd name="T8" fmla="*/ 0 w 220"/>
                    <a:gd name="T9" fmla="*/ 42 h 926"/>
                    <a:gd name="T10" fmla="*/ 111 w 220"/>
                    <a:gd name="T11" fmla="*/ 23 h 926"/>
                    <a:gd name="T12" fmla="*/ 220 w 220"/>
                    <a:gd name="T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926">
                      <a:moveTo>
                        <a:pt x="220" y="0"/>
                      </a:moveTo>
                      <a:lnTo>
                        <a:pt x="220" y="888"/>
                      </a:lnTo>
                      <a:lnTo>
                        <a:pt x="111" y="909"/>
                      </a:lnTo>
                      <a:lnTo>
                        <a:pt x="0" y="926"/>
                      </a:lnTo>
                      <a:lnTo>
                        <a:pt x="0" y="42"/>
                      </a:lnTo>
                      <a:lnTo>
                        <a:pt x="111" y="23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31" name="Freeform 24"/>
                <p:cNvSpPr>
                  <a:spLocks/>
                </p:cNvSpPr>
                <p:nvPr/>
              </p:nvSpPr>
              <p:spPr bwMode="auto">
                <a:xfrm>
                  <a:off x="7073900" y="6975475"/>
                  <a:ext cx="347663" cy="1417638"/>
                </a:xfrm>
                <a:custGeom>
                  <a:avLst/>
                  <a:gdLst>
                    <a:gd name="T0" fmla="*/ 0 w 219"/>
                    <a:gd name="T1" fmla="*/ 0 h 893"/>
                    <a:gd name="T2" fmla="*/ 110 w 219"/>
                    <a:gd name="T3" fmla="*/ 7 h 893"/>
                    <a:gd name="T4" fmla="*/ 219 w 219"/>
                    <a:gd name="T5" fmla="*/ 12 h 893"/>
                    <a:gd name="T6" fmla="*/ 219 w 219"/>
                    <a:gd name="T7" fmla="*/ 893 h 893"/>
                    <a:gd name="T8" fmla="*/ 110 w 219"/>
                    <a:gd name="T9" fmla="*/ 890 h 893"/>
                    <a:gd name="T10" fmla="*/ 0 w 219"/>
                    <a:gd name="T11" fmla="*/ 881 h 893"/>
                    <a:gd name="T12" fmla="*/ 0 w 219"/>
                    <a:gd name="T13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893">
                      <a:moveTo>
                        <a:pt x="0" y="0"/>
                      </a:moveTo>
                      <a:lnTo>
                        <a:pt x="110" y="7"/>
                      </a:lnTo>
                      <a:lnTo>
                        <a:pt x="219" y="12"/>
                      </a:lnTo>
                      <a:lnTo>
                        <a:pt x="219" y="893"/>
                      </a:lnTo>
                      <a:lnTo>
                        <a:pt x="110" y="890"/>
                      </a:lnTo>
                      <a:lnTo>
                        <a:pt x="0" y="8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32" name="Freeform 25"/>
                <p:cNvSpPr>
                  <a:spLocks/>
                </p:cNvSpPr>
                <p:nvPr/>
              </p:nvSpPr>
              <p:spPr bwMode="auto">
                <a:xfrm>
                  <a:off x="8120063" y="6975475"/>
                  <a:ext cx="350838" cy="1417638"/>
                </a:xfrm>
                <a:custGeom>
                  <a:avLst/>
                  <a:gdLst>
                    <a:gd name="T0" fmla="*/ 221 w 221"/>
                    <a:gd name="T1" fmla="*/ 0 h 893"/>
                    <a:gd name="T2" fmla="*/ 221 w 221"/>
                    <a:gd name="T3" fmla="*/ 881 h 893"/>
                    <a:gd name="T4" fmla="*/ 110 w 221"/>
                    <a:gd name="T5" fmla="*/ 890 h 893"/>
                    <a:gd name="T6" fmla="*/ 0 w 221"/>
                    <a:gd name="T7" fmla="*/ 893 h 893"/>
                    <a:gd name="T8" fmla="*/ 0 w 221"/>
                    <a:gd name="T9" fmla="*/ 12 h 893"/>
                    <a:gd name="T10" fmla="*/ 110 w 221"/>
                    <a:gd name="T11" fmla="*/ 7 h 893"/>
                    <a:gd name="T12" fmla="*/ 221 w 221"/>
                    <a:gd name="T13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1" h="893">
                      <a:moveTo>
                        <a:pt x="221" y="0"/>
                      </a:moveTo>
                      <a:lnTo>
                        <a:pt x="221" y="881"/>
                      </a:lnTo>
                      <a:lnTo>
                        <a:pt x="110" y="890"/>
                      </a:lnTo>
                      <a:lnTo>
                        <a:pt x="0" y="893"/>
                      </a:lnTo>
                      <a:lnTo>
                        <a:pt x="0" y="12"/>
                      </a:lnTo>
                      <a:lnTo>
                        <a:pt x="110" y="7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218" name="Group 217"/>
              <p:cNvGrpSpPr/>
              <p:nvPr/>
            </p:nvGrpSpPr>
            <p:grpSpPr>
              <a:xfrm>
                <a:off x="6338645" y="2741246"/>
                <a:ext cx="9070975" cy="4368800"/>
                <a:chOff x="3235325" y="2628900"/>
                <a:chExt cx="9070975" cy="4368800"/>
              </a:xfrm>
            </p:grpSpPr>
            <p:sp>
              <p:nvSpPr>
                <p:cNvPr id="219" name="Freeform 26"/>
                <p:cNvSpPr>
                  <a:spLocks/>
                </p:cNvSpPr>
                <p:nvPr/>
              </p:nvSpPr>
              <p:spPr bwMode="auto">
                <a:xfrm>
                  <a:off x="3235325" y="2628900"/>
                  <a:ext cx="9070975" cy="4368800"/>
                </a:xfrm>
                <a:custGeom>
                  <a:avLst/>
                  <a:gdLst>
                    <a:gd name="T0" fmla="*/ 3038 w 5714"/>
                    <a:gd name="T1" fmla="*/ 2 h 2752"/>
                    <a:gd name="T2" fmla="*/ 3390 w 5714"/>
                    <a:gd name="T3" fmla="*/ 21 h 2752"/>
                    <a:gd name="T4" fmla="*/ 3728 w 5714"/>
                    <a:gd name="T5" fmla="*/ 59 h 2752"/>
                    <a:gd name="T6" fmla="*/ 4047 w 5714"/>
                    <a:gd name="T7" fmla="*/ 115 h 2752"/>
                    <a:gd name="T8" fmla="*/ 4349 w 5714"/>
                    <a:gd name="T9" fmla="*/ 186 h 2752"/>
                    <a:gd name="T10" fmla="*/ 4627 w 5714"/>
                    <a:gd name="T11" fmla="*/ 273 h 2752"/>
                    <a:gd name="T12" fmla="*/ 4878 w 5714"/>
                    <a:gd name="T13" fmla="*/ 374 h 2752"/>
                    <a:gd name="T14" fmla="*/ 5102 w 5714"/>
                    <a:gd name="T15" fmla="*/ 488 h 2752"/>
                    <a:gd name="T16" fmla="*/ 5296 w 5714"/>
                    <a:gd name="T17" fmla="*/ 617 h 2752"/>
                    <a:gd name="T18" fmla="*/ 5456 w 5714"/>
                    <a:gd name="T19" fmla="*/ 756 h 2752"/>
                    <a:gd name="T20" fmla="*/ 5581 w 5714"/>
                    <a:gd name="T21" fmla="*/ 905 h 2752"/>
                    <a:gd name="T22" fmla="*/ 5666 w 5714"/>
                    <a:gd name="T23" fmla="*/ 1065 h 2752"/>
                    <a:gd name="T24" fmla="*/ 5709 w 5714"/>
                    <a:gd name="T25" fmla="*/ 1233 h 2752"/>
                    <a:gd name="T26" fmla="*/ 5709 w 5714"/>
                    <a:gd name="T27" fmla="*/ 1412 h 2752"/>
                    <a:gd name="T28" fmla="*/ 5662 w 5714"/>
                    <a:gd name="T29" fmla="*/ 1590 h 2752"/>
                    <a:gd name="T30" fmla="*/ 5569 w 5714"/>
                    <a:gd name="T31" fmla="*/ 1762 h 2752"/>
                    <a:gd name="T32" fmla="*/ 5435 w 5714"/>
                    <a:gd name="T33" fmla="*/ 1927 h 2752"/>
                    <a:gd name="T34" fmla="*/ 5263 w 5714"/>
                    <a:gd name="T35" fmla="*/ 2081 h 2752"/>
                    <a:gd name="T36" fmla="*/ 5055 w 5714"/>
                    <a:gd name="T37" fmla="*/ 2224 h 2752"/>
                    <a:gd name="T38" fmla="*/ 4816 w 5714"/>
                    <a:gd name="T39" fmla="*/ 2352 h 2752"/>
                    <a:gd name="T40" fmla="*/ 4545 w 5714"/>
                    <a:gd name="T41" fmla="*/ 2467 h 2752"/>
                    <a:gd name="T42" fmla="*/ 4248 w 5714"/>
                    <a:gd name="T43" fmla="*/ 2564 h 2752"/>
                    <a:gd name="T44" fmla="*/ 3929 w 5714"/>
                    <a:gd name="T45" fmla="*/ 2644 h 2752"/>
                    <a:gd name="T46" fmla="*/ 3588 w 5714"/>
                    <a:gd name="T47" fmla="*/ 2702 h 2752"/>
                    <a:gd name="T48" fmla="*/ 3230 w 5714"/>
                    <a:gd name="T49" fmla="*/ 2738 h 2752"/>
                    <a:gd name="T50" fmla="*/ 2857 w 5714"/>
                    <a:gd name="T51" fmla="*/ 2752 h 2752"/>
                    <a:gd name="T52" fmla="*/ 2484 w 5714"/>
                    <a:gd name="T53" fmla="*/ 2738 h 2752"/>
                    <a:gd name="T54" fmla="*/ 2127 w 5714"/>
                    <a:gd name="T55" fmla="*/ 2702 h 2752"/>
                    <a:gd name="T56" fmla="*/ 1787 w 5714"/>
                    <a:gd name="T57" fmla="*/ 2644 h 2752"/>
                    <a:gd name="T58" fmla="*/ 1466 w 5714"/>
                    <a:gd name="T59" fmla="*/ 2564 h 2752"/>
                    <a:gd name="T60" fmla="*/ 1169 w 5714"/>
                    <a:gd name="T61" fmla="*/ 2467 h 2752"/>
                    <a:gd name="T62" fmla="*/ 900 w 5714"/>
                    <a:gd name="T63" fmla="*/ 2352 h 2752"/>
                    <a:gd name="T64" fmla="*/ 659 w 5714"/>
                    <a:gd name="T65" fmla="*/ 2224 h 2752"/>
                    <a:gd name="T66" fmla="*/ 451 w 5714"/>
                    <a:gd name="T67" fmla="*/ 2081 h 2752"/>
                    <a:gd name="T68" fmla="*/ 279 w 5714"/>
                    <a:gd name="T69" fmla="*/ 1927 h 2752"/>
                    <a:gd name="T70" fmla="*/ 146 w 5714"/>
                    <a:gd name="T71" fmla="*/ 1762 h 2752"/>
                    <a:gd name="T72" fmla="*/ 54 w 5714"/>
                    <a:gd name="T73" fmla="*/ 1590 h 2752"/>
                    <a:gd name="T74" fmla="*/ 7 w 5714"/>
                    <a:gd name="T75" fmla="*/ 1412 h 2752"/>
                    <a:gd name="T76" fmla="*/ 5 w 5714"/>
                    <a:gd name="T77" fmla="*/ 1233 h 2752"/>
                    <a:gd name="T78" fmla="*/ 50 w 5714"/>
                    <a:gd name="T79" fmla="*/ 1065 h 2752"/>
                    <a:gd name="T80" fmla="*/ 135 w 5714"/>
                    <a:gd name="T81" fmla="*/ 905 h 2752"/>
                    <a:gd name="T82" fmla="*/ 258 w 5714"/>
                    <a:gd name="T83" fmla="*/ 756 h 2752"/>
                    <a:gd name="T84" fmla="*/ 420 w 5714"/>
                    <a:gd name="T85" fmla="*/ 617 h 2752"/>
                    <a:gd name="T86" fmla="*/ 612 w 5714"/>
                    <a:gd name="T87" fmla="*/ 488 h 2752"/>
                    <a:gd name="T88" fmla="*/ 836 w 5714"/>
                    <a:gd name="T89" fmla="*/ 374 h 2752"/>
                    <a:gd name="T90" fmla="*/ 1089 w 5714"/>
                    <a:gd name="T91" fmla="*/ 273 h 2752"/>
                    <a:gd name="T92" fmla="*/ 1367 w 5714"/>
                    <a:gd name="T93" fmla="*/ 186 h 2752"/>
                    <a:gd name="T94" fmla="*/ 1667 w 5714"/>
                    <a:gd name="T95" fmla="*/ 115 h 2752"/>
                    <a:gd name="T96" fmla="*/ 1986 w 5714"/>
                    <a:gd name="T97" fmla="*/ 59 h 2752"/>
                    <a:gd name="T98" fmla="*/ 2325 w 5714"/>
                    <a:gd name="T99" fmla="*/ 21 h 2752"/>
                    <a:gd name="T100" fmla="*/ 2677 w 5714"/>
                    <a:gd name="T101" fmla="*/ 2 h 2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14" h="2752">
                      <a:moveTo>
                        <a:pt x="2857" y="0"/>
                      </a:moveTo>
                      <a:lnTo>
                        <a:pt x="3038" y="2"/>
                      </a:lnTo>
                      <a:lnTo>
                        <a:pt x="3216" y="9"/>
                      </a:lnTo>
                      <a:lnTo>
                        <a:pt x="3390" y="21"/>
                      </a:lnTo>
                      <a:lnTo>
                        <a:pt x="3561" y="38"/>
                      </a:lnTo>
                      <a:lnTo>
                        <a:pt x="3728" y="59"/>
                      </a:lnTo>
                      <a:lnTo>
                        <a:pt x="3891" y="85"/>
                      </a:lnTo>
                      <a:lnTo>
                        <a:pt x="4047" y="115"/>
                      </a:lnTo>
                      <a:lnTo>
                        <a:pt x="4202" y="148"/>
                      </a:lnTo>
                      <a:lnTo>
                        <a:pt x="4349" y="186"/>
                      </a:lnTo>
                      <a:lnTo>
                        <a:pt x="4490" y="228"/>
                      </a:lnTo>
                      <a:lnTo>
                        <a:pt x="4627" y="273"/>
                      </a:lnTo>
                      <a:lnTo>
                        <a:pt x="4755" y="321"/>
                      </a:lnTo>
                      <a:lnTo>
                        <a:pt x="4878" y="374"/>
                      </a:lnTo>
                      <a:lnTo>
                        <a:pt x="4994" y="429"/>
                      </a:lnTo>
                      <a:lnTo>
                        <a:pt x="5102" y="488"/>
                      </a:lnTo>
                      <a:lnTo>
                        <a:pt x="5203" y="551"/>
                      </a:lnTo>
                      <a:lnTo>
                        <a:pt x="5296" y="617"/>
                      </a:lnTo>
                      <a:lnTo>
                        <a:pt x="5380" y="685"/>
                      </a:lnTo>
                      <a:lnTo>
                        <a:pt x="5456" y="756"/>
                      </a:lnTo>
                      <a:lnTo>
                        <a:pt x="5524" y="829"/>
                      </a:lnTo>
                      <a:lnTo>
                        <a:pt x="5581" y="905"/>
                      </a:lnTo>
                      <a:lnTo>
                        <a:pt x="5628" y="985"/>
                      </a:lnTo>
                      <a:lnTo>
                        <a:pt x="5666" y="1065"/>
                      </a:lnTo>
                      <a:lnTo>
                        <a:pt x="5694" y="1148"/>
                      </a:lnTo>
                      <a:lnTo>
                        <a:pt x="5709" y="1233"/>
                      </a:lnTo>
                      <a:lnTo>
                        <a:pt x="5714" y="1320"/>
                      </a:lnTo>
                      <a:lnTo>
                        <a:pt x="5709" y="1412"/>
                      </a:lnTo>
                      <a:lnTo>
                        <a:pt x="5692" y="1501"/>
                      </a:lnTo>
                      <a:lnTo>
                        <a:pt x="5662" y="1590"/>
                      </a:lnTo>
                      <a:lnTo>
                        <a:pt x="5621" y="1677"/>
                      </a:lnTo>
                      <a:lnTo>
                        <a:pt x="5569" y="1762"/>
                      </a:lnTo>
                      <a:lnTo>
                        <a:pt x="5508" y="1845"/>
                      </a:lnTo>
                      <a:lnTo>
                        <a:pt x="5435" y="1927"/>
                      </a:lnTo>
                      <a:lnTo>
                        <a:pt x="5353" y="2005"/>
                      </a:lnTo>
                      <a:lnTo>
                        <a:pt x="5263" y="2081"/>
                      </a:lnTo>
                      <a:lnTo>
                        <a:pt x="5164" y="2154"/>
                      </a:lnTo>
                      <a:lnTo>
                        <a:pt x="5055" y="2224"/>
                      </a:lnTo>
                      <a:lnTo>
                        <a:pt x="4939" y="2290"/>
                      </a:lnTo>
                      <a:lnTo>
                        <a:pt x="4816" y="2352"/>
                      </a:lnTo>
                      <a:lnTo>
                        <a:pt x="4684" y="2411"/>
                      </a:lnTo>
                      <a:lnTo>
                        <a:pt x="4545" y="2467"/>
                      </a:lnTo>
                      <a:lnTo>
                        <a:pt x="4399" y="2517"/>
                      </a:lnTo>
                      <a:lnTo>
                        <a:pt x="4248" y="2564"/>
                      </a:lnTo>
                      <a:lnTo>
                        <a:pt x="4091" y="2606"/>
                      </a:lnTo>
                      <a:lnTo>
                        <a:pt x="3929" y="2644"/>
                      </a:lnTo>
                      <a:lnTo>
                        <a:pt x="3761" y="2675"/>
                      </a:lnTo>
                      <a:lnTo>
                        <a:pt x="3588" y="2702"/>
                      </a:lnTo>
                      <a:lnTo>
                        <a:pt x="3411" y="2724"/>
                      </a:lnTo>
                      <a:lnTo>
                        <a:pt x="3230" y="2738"/>
                      </a:lnTo>
                      <a:lnTo>
                        <a:pt x="3046" y="2748"/>
                      </a:lnTo>
                      <a:lnTo>
                        <a:pt x="2857" y="2752"/>
                      </a:lnTo>
                      <a:lnTo>
                        <a:pt x="2670" y="2748"/>
                      </a:lnTo>
                      <a:lnTo>
                        <a:pt x="2484" y="2738"/>
                      </a:lnTo>
                      <a:lnTo>
                        <a:pt x="2304" y="2724"/>
                      </a:lnTo>
                      <a:lnTo>
                        <a:pt x="2127" y="2702"/>
                      </a:lnTo>
                      <a:lnTo>
                        <a:pt x="1955" y="2675"/>
                      </a:lnTo>
                      <a:lnTo>
                        <a:pt x="1787" y="2644"/>
                      </a:lnTo>
                      <a:lnTo>
                        <a:pt x="1624" y="2606"/>
                      </a:lnTo>
                      <a:lnTo>
                        <a:pt x="1466" y="2564"/>
                      </a:lnTo>
                      <a:lnTo>
                        <a:pt x="1315" y="2517"/>
                      </a:lnTo>
                      <a:lnTo>
                        <a:pt x="1169" y="2467"/>
                      </a:lnTo>
                      <a:lnTo>
                        <a:pt x="1032" y="2411"/>
                      </a:lnTo>
                      <a:lnTo>
                        <a:pt x="900" y="2352"/>
                      </a:lnTo>
                      <a:lnTo>
                        <a:pt x="775" y="2290"/>
                      </a:lnTo>
                      <a:lnTo>
                        <a:pt x="659" y="2224"/>
                      </a:lnTo>
                      <a:lnTo>
                        <a:pt x="552" y="2154"/>
                      </a:lnTo>
                      <a:lnTo>
                        <a:pt x="451" y="2081"/>
                      </a:lnTo>
                      <a:lnTo>
                        <a:pt x="361" y="2005"/>
                      </a:lnTo>
                      <a:lnTo>
                        <a:pt x="279" y="1927"/>
                      </a:lnTo>
                      <a:lnTo>
                        <a:pt x="208" y="1845"/>
                      </a:lnTo>
                      <a:lnTo>
                        <a:pt x="146" y="1762"/>
                      </a:lnTo>
                      <a:lnTo>
                        <a:pt x="94" y="1677"/>
                      </a:lnTo>
                      <a:lnTo>
                        <a:pt x="54" y="1590"/>
                      </a:lnTo>
                      <a:lnTo>
                        <a:pt x="24" y="1501"/>
                      </a:lnTo>
                      <a:lnTo>
                        <a:pt x="7" y="1412"/>
                      </a:lnTo>
                      <a:lnTo>
                        <a:pt x="0" y="1320"/>
                      </a:lnTo>
                      <a:lnTo>
                        <a:pt x="5" y="1233"/>
                      </a:lnTo>
                      <a:lnTo>
                        <a:pt x="23" y="1148"/>
                      </a:lnTo>
                      <a:lnTo>
                        <a:pt x="50" y="1065"/>
                      </a:lnTo>
                      <a:lnTo>
                        <a:pt x="87" y="985"/>
                      </a:lnTo>
                      <a:lnTo>
                        <a:pt x="135" y="905"/>
                      </a:lnTo>
                      <a:lnTo>
                        <a:pt x="193" y="829"/>
                      </a:lnTo>
                      <a:lnTo>
                        <a:pt x="258" y="756"/>
                      </a:lnTo>
                      <a:lnTo>
                        <a:pt x="335" y="685"/>
                      </a:lnTo>
                      <a:lnTo>
                        <a:pt x="420" y="617"/>
                      </a:lnTo>
                      <a:lnTo>
                        <a:pt x="512" y="551"/>
                      </a:lnTo>
                      <a:lnTo>
                        <a:pt x="612" y="488"/>
                      </a:lnTo>
                      <a:lnTo>
                        <a:pt x="722" y="429"/>
                      </a:lnTo>
                      <a:lnTo>
                        <a:pt x="836" y="374"/>
                      </a:lnTo>
                      <a:lnTo>
                        <a:pt x="959" y="321"/>
                      </a:lnTo>
                      <a:lnTo>
                        <a:pt x="1089" y="273"/>
                      </a:lnTo>
                      <a:lnTo>
                        <a:pt x="1225" y="228"/>
                      </a:lnTo>
                      <a:lnTo>
                        <a:pt x="1367" y="186"/>
                      </a:lnTo>
                      <a:lnTo>
                        <a:pt x="1514" y="148"/>
                      </a:lnTo>
                      <a:lnTo>
                        <a:pt x="1667" y="115"/>
                      </a:lnTo>
                      <a:lnTo>
                        <a:pt x="1825" y="85"/>
                      </a:lnTo>
                      <a:lnTo>
                        <a:pt x="1986" y="59"/>
                      </a:lnTo>
                      <a:lnTo>
                        <a:pt x="2155" y="38"/>
                      </a:lnTo>
                      <a:lnTo>
                        <a:pt x="2325" y="21"/>
                      </a:lnTo>
                      <a:lnTo>
                        <a:pt x="2500" y="9"/>
                      </a:lnTo>
                      <a:lnTo>
                        <a:pt x="2677" y="2"/>
                      </a:lnTo>
                      <a:lnTo>
                        <a:pt x="285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20" name="Freeform 27"/>
                <p:cNvSpPr>
                  <a:spLocks/>
                </p:cNvSpPr>
                <p:nvPr/>
              </p:nvSpPr>
              <p:spPr bwMode="auto">
                <a:xfrm>
                  <a:off x="3932238" y="3152775"/>
                  <a:ext cx="7677150" cy="3138488"/>
                </a:xfrm>
                <a:custGeom>
                  <a:avLst/>
                  <a:gdLst>
                    <a:gd name="T0" fmla="*/ 2611 w 4836"/>
                    <a:gd name="T1" fmla="*/ 4 h 1977"/>
                    <a:gd name="T2" fmla="*/ 2977 w 4836"/>
                    <a:gd name="T3" fmla="*/ 28 h 1977"/>
                    <a:gd name="T4" fmla="*/ 3312 w 4836"/>
                    <a:gd name="T5" fmla="*/ 75 h 1977"/>
                    <a:gd name="T6" fmla="*/ 3619 w 4836"/>
                    <a:gd name="T7" fmla="*/ 141 h 1977"/>
                    <a:gd name="T8" fmla="*/ 3893 w 4836"/>
                    <a:gd name="T9" fmla="*/ 224 h 1977"/>
                    <a:gd name="T10" fmla="*/ 4136 w 4836"/>
                    <a:gd name="T11" fmla="*/ 318 h 1977"/>
                    <a:gd name="T12" fmla="*/ 4344 w 4836"/>
                    <a:gd name="T13" fmla="*/ 424 h 1977"/>
                    <a:gd name="T14" fmla="*/ 4517 w 4836"/>
                    <a:gd name="T15" fmla="*/ 535 h 1977"/>
                    <a:gd name="T16" fmla="*/ 4654 w 4836"/>
                    <a:gd name="T17" fmla="*/ 652 h 1977"/>
                    <a:gd name="T18" fmla="*/ 4755 w 4836"/>
                    <a:gd name="T19" fmla="*/ 768 h 1977"/>
                    <a:gd name="T20" fmla="*/ 4816 w 4836"/>
                    <a:gd name="T21" fmla="*/ 883 h 1977"/>
                    <a:gd name="T22" fmla="*/ 4836 w 4836"/>
                    <a:gd name="T23" fmla="*/ 990 h 1977"/>
                    <a:gd name="T24" fmla="*/ 4816 w 4836"/>
                    <a:gd name="T25" fmla="*/ 1100 h 1977"/>
                    <a:gd name="T26" fmla="*/ 4755 w 4836"/>
                    <a:gd name="T27" fmla="*/ 1213 h 1977"/>
                    <a:gd name="T28" fmla="*/ 4654 w 4836"/>
                    <a:gd name="T29" fmla="*/ 1329 h 1977"/>
                    <a:gd name="T30" fmla="*/ 4517 w 4836"/>
                    <a:gd name="T31" fmla="*/ 1444 h 1977"/>
                    <a:gd name="T32" fmla="*/ 4344 w 4836"/>
                    <a:gd name="T33" fmla="*/ 1555 h 1977"/>
                    <a:gd name="T34" fmla="*/ 4136 w 4836"/>
                    <a:gd name="T35" fmla="*/ 1659 h 1977"/>
                    <a:gd name="T36" fmla="*/ 3893 w 4836"/>
                    <a:gd name="T37" fmla="*/ 1755 h 1977"/>
                    <a:gd name="T38" fmla="*/ 3619 w 4836"/>
                    <a:gd name="T39" fmla="*/ 1836 h 1977"/>
                    <a:gd name="T40" fmla="*/ 3312 w 4836"/>
                    <a:gd name="T41" fmla="*/ 1902 h 1977"/>
                    <a:gd name="T42" fmla="*/ 2977 w 4836"/>
                    <a:gd name="T43" fmla="*/ 1949 h 1977"/>
                    <a:gd name="T44" fmla="*/ 2611 w 4836"/>
                    <a:gd name="T45" fmla="*/ 1974 h 1977"/>
                    <a:gd name="T46" fmla="*/ 2226 w 4836"/>
                    <a:gd name="T47" fmla="*/ 1974 h 1977"/>
                    <a:gd name="T48" fmla="*/ 1861 w 4836"/>
                    <a:gd name="T49" fmla="*/ 1949 h 1977"/>
                    <a:gd name="T50" fmla="*/ 1525 w 4836"/>
                    <a:gd name="T51" fmla="*/ 1902 h 1977"/>
                    <a:gd name="T52" fmla="*/ 1218 w 4836"/>
                    <a:gd name="T53" fmla="*/ 1836 h 1977"/>
                    <a:gd name="T54" fmla="*/ 944 w 4836"/>
                    <a:gd name="T55" fmla="*/ 1755 h 1977"/>
                    <a:gd name="T56" fmla="*/ 701 w 4836"/>
                    <a:gd name="T57" fmla="*/ 1659 h 1977"/>
                    <a:gd name="T58" fmla="*/ 493 w 4836"/>
                    <a:gd name="T59" fmla="*/ 1555 h 1977"/>
                    <a:gd name="T60" fmla="*/ 319 w 4836"/>
                    <a:gd name="T61" fmla="*/ 1444 h 1977"/>
                    <a:gd name="T62" fmla="*/ 182 w 4836"/>
                    <a:gd name="T63" fmla="*/ 1329 h 1977"/>
                    <a:gd name="T64" fmla="*/ 81 w 4836"/>
                    <a:gd name="T65" fmla="*/ 1213 h 1977"/>
                    <a:gd name="T66" fmla="*/ 21 w 4836"/>
                    <a:gd name="T67" fmla="*/ 1100 h 1977"/>
                    <a:gd name="T68" fmla="*/ 0 w 4836"/>
                    <a:gd name="T69" fmla="*/ 990 h 1977"/>
                    <a:gd name="T70" fmla="*/ 21 w 4836"/>
                    <a:gd name="T71" fmla="*/ 883 h 1977"/>
                    <a:gd name="T72" fmla="*/ 81 w 4836"/>
                    <a:gd name="T73" fmla="*/ 768 h 1977"/>
                    <a:gd name="T74" fmla="*/ 182 w 4836"/>
                    <a:gd name="T75" fmla="*/ 652 h 1977"/>
                    <a:gd name="T76" fmla="*/ 319 w 4836"/>
                    <a:gd name="T77" fmla="*/ 535 h 1977"/>
                    <a:gd name="T78" fmla="*/ 493 w 4836"/>
                    <a:gd name="T79" fmla="*/ 424 h 1977"/>
                    <a:gd name="T80" fmla="*/ 701 w 4836"/>
                    <a:gd name="T81" fmla="*/ 318 h 1977"/>
                    <a:gd name="T82" fmla="*/ 944 w 4836"/>
                    <a:gd name="T83" fmla="*/ 224 h 1977"/>
                    <a:gd name="T84" fmla="*/ 1218 w 4836"/>
                    <a:gd name="T85" fmla="*/ 141 h 1977"/>
                    <a:gd name="T86" fmla="*/ 1525 w 4836"/>
                    <a:gd name="T87" fmla="*/ 75 h 1977"/>
                    <a:gd name="T88" fmla="*/ 1861 w 4836"/>
                    <a:gd name="T89" fmla="*/ 28 h 1977"/>
                    <a:gd name="T90" fmla="*/ 2226 w 4836"/>
                    <a:gd name="T91" fmla="*/ 4 h 1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836" h="1977">
                      <a:moveTo>
                        <a:pt x="2418" y="0"/>
                      </a:moveTo>
                      <a:lnTo>
                        <a:pt x="2611" y="4"/>
                      </a:lnTo>
                      <a:lnTo>
                        <a:pt x="2796" y="12"/>
                      </a:lnTo>
                      <a:lnTo>
                        <a:pt x="2977" y="28"/>
                      </a:lnTo>
                      <a:lnTo>
                        <a:pt x="3149" y="49"/>
                      </a:lnTo>
                      <a:lnTo>
                        <a:pt x="3312" y="75"/>
                      </a:lnTo>
                      <a:lnTo>
                        <a:pt x="3469" y="106"/>
                      </a:lnTo>
                      <a:lnTo>
                        <a:pt x="3619" y="141"/>
                      </a:lnTo>
                      <a:lnTo>
                        <a:pt x="3759" y="181"/>
                      </a:lnTo>
                      <a:lnTo>
                        <a:pt x="3893" y="224"/>
                      </a:lnTo>
                      <a:lnTo>
                        <a:pt x="4019" y="269"/>
                      </a:lnTo>
                      <a:lnTo>
                        <a:pt x="4136" y="318"/>
                      </a:lnTo>
                      <a:lnTo>
                        <a:pt x="4245" y="370"/>
                      </a:lnTo>
                      <a:lnTo>
                        <a:pt x="4344" y="424"/>
                      </a:lnTo>
                      <a:lnTo>
                        <a:pt x="4436" y="480"/>
                      </a:lnTo>
                      <a:lnTo>
                        <a:pt x="4517" y="535"/>
                      </a:lnTo>
                      <a:lnTo>
                        <a:pt x="4592" y="593"/>
                      </a:lnTo>
                      <a:lnTo>
                        <a:pt x="4654" y="652"/>
                      </a:lnTo>
                      <a:lnTo>
                        <a:pt x="4710" y="709"/>
                      </a:lnTo>
                      <a:lnTo>
                        <a:pt x="4755" y="768"/>
                      </a:lnTo>
                      <a:lnTo>
                        <a:pt x="4790" y="825"/>
                      </a:lnTo>
                      <a:lnTo>
                        <a:pt x="4816" y="883"/>
                      </a:lnTo>
                      <a:lnTo>
                        <a:pt x="4831" y="937"/>
                      </a:lnTo>
                      <a:lnTo>
                        <a:pt x="4836" y="990"/>
                      </a:lnTo>
                      <a:lnTo>
                        <a:pt x="4831" y="1044"/>
                      </a:lnTo>
                      <a:lnTo>
                        <a:pt x="4816" y="1100"/>
                      </a:lnTo>
                      <a:lnTo>
                        <a:pt x="4790" y="1155"/>
                      </a:lnTo>
                      <a:lnTo>
                        <a:pt x="4755" y="1213"/>
                      </a:lnTo>
                      <a:lnTo>
                        <a:pt x="4710" y="1270"/>
                      </a:lnTo>
                      <a:lnTo>
                        <a:pt x="4654" y="1329"/>
                      </a:lnTo>
                      <a:lnTo>
                        <a:pt x="4592" y="1386"/>
                      </a:lnTo>
                      <a:lnTo>
                        <a:pt x="4517" y="1444"/>
                      </a:lnTo>
                      <a:lnTo>
                        <a:pt x="4436" y="1501"/>
                      </a:lnTo>
                      <a:lnTo>
                        <a:pt x="4344" y="1555"/>
                      </a:lnTo>
                      <a:lnTo>
                        <a:pt x="4245" y="1609"/>
                      </a:lnTo>
                      <a:lnTo>
                        <a:pt x="4136" y="1659"/>
                      </a:lnTo>
                      <a:lnTo>
                        <a:pt x="4019" y="1710"/>
                      </a:lnTo>
                      <a:lnTo>
                        <a:pt x="3893" y="1755"/>
                      </a:lnTo>
                      <a:lnTo>
                        <a:pt x="3759" y="1798"/>
                      </a:lnTo>
                      <a:lnTo>
                        <a:pt x="3619" y="1836"/>
                      </a:lnTo>
                      <a:lnTo>
                        <a:pt x="3469" y="1871"/>
                      </a:lnTo>
                      <a:lnTo>
                        <a:pt x="3312" y="1902"/>
                      </a:lnTo>
                      <a:lnTo>
                        <a:pt x="3149" y="1929"/>
                      </a:lnTo>
                      <a:lnTo>
                        <a:pt x="2977" y="1949"/>
                      </a:lnTo>
                      <a:lnTo>
                        <a:pt x="2796" y="1965"/>
                      </a:lnTo>
                      <a:lnTo>
                        <a:pt x="2611" y="1974"/>
                      </a:lnTo>
                      <a:lnTo>
                        <a:pt x="2418" y="1977"/>
                      </a:lnTo>
                      <a:lnTo>
                        <a:pt x="2226" y="1974"/>
                      </a:lnTo>
                      <a:lnTo>
                        <a:pt x="2040" y="1965"/>
                      </a:lnTo>
                      <a:lnTo>
                        <a:pt x="1861" y="1949"/>
                      </a:lnTo>
                      <a:lnTo>
                        <a:pt x="1690" y="1929"/>
                      </a:lnTo>
                      <a:lnTo>
                        <a:pt x="1525" y="1902"/>
                      </a:lnTo>
                      <a:lnTo>
                        <a:pt x="1369" y="1871"/>
                      </a:lnTo>
                      <a:lnTo>
                        <a:pt x="1218" y="1836"/>
                      </a:lnTo>
                      <a:lnTo>
                        <a:pt x="1077" y="1798"/>
                      </a:lnTo>
                      <a:lnTo>
                        <a:pt x="944" y="1755"/>
                      </a:lnTo>
                      <a:lnTo>
                        <a:pt x="819" y="1710"/>
                      </a:lnTo>
                      <a:lnTo>
                        <a:pt x="701" y="1659"/>
                      </a:lnTo>
                      <a:lnTo>
                        <a:pt x="593" y="1609"/>
                      </a:lnTo>
                      <a:lnTo>
                        <a:pt x="493" y="1555"/>
                      </a:lnTo>
                      <a:lnTo>
                        <a:pt x="401" y="1501"/>
                      </a:lnTo>
                      <a:lnTo>
                        <a:pt x="319" y="1444"/>
                      </a:lnTo>
                      <a:lnTo>
                        <a:pt x="246" y="1386"/>
                      </a:lnTo>
                      <a:lnTo>
                        <a:pt x="182" y="1329"/>
                      </a:lnTo>
                      <a:lnTo>
                        <a:pt x="127" y="1270"/>
                      </a:lnTo>
                      <a:lnTo>
                        <a:pt x="81" y="1213"/>
                      </a:lnTo>
                      <a:lnTo>
                        <a:pt x="47" y="1155"/>
                      </a:lnTo>
                      <a:lnTo>
                        <a:pt x="21" y="1100"/>
                      </a:lnTo>
                      <a:lnTo>
                        <a:pt x="5" y="1044"/>
                      </a:lnTo>
                      <a:lnTo>
                        <a:pt x="0" y="990"/>
                      </a:lnTo>
                      <a:lnTo>
                        <a:pt x="5" y="937"/>
                      </a:lnTo>
                      <a:lnTo>
                        <a:pt x="21" y="883"/>
                      </a:lnTo>
                      <a:lnTo>
                        <a:pt x="47" y="825"/>
                      </a:lnTo>
                      <a:lnTo>
                        <a:pt x="81" y="768"/>
                      </a:lnTo>
                      <a:lnTo>
                        <a:pt x="127" y="709"/>
                      </a:lnTo>
                      <a:lnTo>
                        <a:pt x="182" y="652"/>
                      </a:lnTo>
                      <a:lnTo>
                        <a:pt x="246" y="593"/>
                      </a:lnTo>
                      <a:lnTo>
                        <a:pt x="319" y="535"/>
                      </a:lnTo>
                      <a:lnTo>
                        <a:pt x="401" y="480"/>
                      </a:lnTo>
                      <a:lnTo>
                        <a:pt x="493" y="424"/>
                      </a:lnTo>
                      <a:lnTo>
                        <a:pt x="593" y="370"/>
                      </a:lnTo>
                      <a:lnTo>
                        <a:pt x="701" y="318"/>
                      </a:lnTo>
                      <a:lnTo>
                        <a:pt x="819" y="269"/>
                      </a:lnTo>
                      <a:lnTo>
                        <a:pt x="944" y="224"/>
                      </a:lnTo>
                      <a:lnTo>
                        <a:pt x="1077" y="181"/>
                      </a:lnTo>
                      <a:lnTo>
                        <a:pt x="1218" y="141"/>
                      </a:lnTo>
                      <a:lnTo>
                        <a:pt x="1369" y="106"/>
                      </a:lnTo>
                      <a:lnTo>
                        <a:pt x="1525" y="75"/>
                      </a:lnTo>
                      <a:lnTo>
                        <a:pt x="1690" y="49"/>
                      </a:lnTo>
                      <a:lnTo>
                        <a:pt x="1861" y="28"/>
                      </a:lnTo>
                      <a:lnTo>
                        <a:pt x="2040" y="12"/>
                      </a:lnTo>
                      <a:lnTo>
                        <a:pt x="2226" y="4"/>
                      </a:lnTo>
                      <a:lnTo>
                        <a:pt x="2418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21" name="Freeform 28"/>
                <p:cNvSpPr>
                  <a:spLocks/>
                </p:cNvSpPr>
                <p:nvPr/>
              </p:nvSpPr>
              <p:spPr bwMode="auto">
                <a:xfrm>
                  <a:off x="6200775" y="3851275"/>
                  <a:ext cx="3035300" cy="2446338"/>
                </a:xfrm>
                <a:custGeom>
                  <a:avLst/>
                  <a:gdLst>
                    <a:gd name="T0" fmla="*/ 458 w 1912"/>
                    <a:gd name="T1" fmla="*/ 3 h 1541"/>
                    <a:gd name="T2" fmla="*/ 516 w 1912"/>
                    <a:gd name="T3" fmla="*/ 34 h 1541"/>
                    <a:gd name="T4" fmla="*/ 618 w 1912"/>
                    <a:gd name="T5" fmla="*/ 69 h 1541"/>
                    <a:gd name="T6" fmla="*/ 758 w 1912"/>
                    <a:gd name="T7" fmla="*/ 92 h 1541"/>
                    <a:gd name="T8" fmla="*/ 909 w 1912"/>
                    <a:gd name="T9" fmla="*/ 93 h 1541"/>
                    <a:gd name="T10" fmla="*/ 1053 w 1912"/>
                    <a:gd name="T11" fmla="*/ 95 h 1541"/>
                    <a:gd name="T12" fmla="*/ 1220 w 1912"/>
                    <a:gd name="T13" fmla="*/ 107 h 1541"/>
                    <a:gd name="T14" fmla="*/ 1366 w 1912"/>
                    <a:gd name="T15" fmla="*/ 137 h 1541"/>
                    <a:gd name="T16" fmla="*/ 1489 w 1912"/>
                    <a:gd name="T17" fmla="*/ 182 h 1541"/>
                    <a:gd name="T18" fmla="*/ 1588 w 1912"/>
                    <a:gd name="T19" fmla="*/ 246 h 1541"/>
                    <a:gd name="T20" fmla="*/ 1662 w 1912"/>
                    <a:gd name="T21" fmla="*/ 331 h 1541"/>
                    <a:gd name="T22" fmla="*/ 1732 w 1912"/>
                    <a:gd name="T23" fmla="*/ 396 h 1541"/>
                    <a:gd name="T24" fmla="*/ 1799 w 1912"/>
                    <a:gd name="T25" fmla="*/ 439 h 1541"/>
                    <a:gd name="T26" fmla="*/ 1837 w 1912"/>
                    <a:gd name="T27" fmla="*/ 493 h 1541"/>
                    <a:gd name="T28" fmla="*/ 1862 w 1912"/>
                    <a:gd name="T29" fmla="*/ 592 h 1541"/>
                    <a:gd name="T30" fmla="*/ 1837 w 1912"/>
                    <a:gd name="T31" fmla="*/ 648 h 1541"/>
                    <a:gd name="T32" fmla="*/ 1777 w 1912"/>
                    <a:gd name="T33" fmla="*/ 688 h 1541"/>
                    <a:gd name="T34" fmla="*/ 1725 w 1912"/>
                    <a:gd name="T35" fmla="*/ 748 h 1541"/>
                    <a:gd name="T36" fmla="*/ 1688 w 1912"/>
                    <a:gd name="T37" fmla="*/ 840 h 1541"/>
                    <a:gd name="T38" fmla="*/ 1628 w 1912"/>
                    <a:gd name="T39" fmla="*/ 924 h 1541"/>
                    <a:gd name="T40" fmla="*/ 1541 w 1912"/>
                    <a:gd name="T41" fmla="*/ 997 h 1541"/>
                    <a:gd name="T42" fmla="*/ 1426 w 1912"/>
                    <a:gd name="T43" fmla="*/ 1058 h 1541"/>
                    <a:gd name="T44" fmla="*/ 1371 w 1912"/>
                    <a:gd name="T45" fmla="*/ 1198 h 1541"/>
                    <a:gd name="T46" fmla="*/ 1392 w 1912"/>
                    <a:gd name="T47" fmla="*/ 1240 h 1541"/>
                    <a:gd name="T48" fmla="*/ 1438 w 1912"/>
                    <a:gd name="T49" fmla="*/ 1271 h 1541"/>
                    <a:gd name="T50" fmla="*/ 1770 w 1912"/>
                    <a:gd name="T51" fmla="*/ 1475 h 1541"/>
                    <a:gd name="T52" fmla="*/ 1464 w 1912"/>
                    <a:gd name="T53" fmla="*/ 1516 h 1541"/>
                    <a:gd name="T54" fmla="*/ 1135 w 1912"/>
                    <a:gd name="T55" fmla="*/ 1539 h 1541"/>
                    <a:gd name="T56" fmla="*/ 786 w 1912"/>
                    <a:gd name="T57" fmla="*/ 1539 h 1541"/>
                    <a:gd name="T58" fmla="*/ 453 w 1912"/>
                    <a:gd name="T59" fmla="*/ 1516 h 1541"/>
                    <a:gd name="T60" fmla="*/ 146 w 1912"/>
                    <a:gd name="T61" fmla="*/ 1473 h 1541"/>
                    <a:gd name="T62" fmla="*/ 484 w 1912"/>
                    <a:gd name="T63" fmla="*/ 1270 h 1541"/>
                    <a:gd name="T64" fmla="*/ 531 w 1912"/>
                    <a:gd name="T65" fmla="*/ 1240 h 1541"/>
                    <a:gd name="T66" fmla="*/ 554 w 1912"/>
                    <a:gd name="T67" fmla="*/ 1198 h 1541"/>
                    <a:gd name="T68" fmla="*/ 498 w 1912"/>
                    <a:gd name="T69" fmla="*/ 1058 h 1541"/>
                    <a:gd name="T70" fmla="*/ 384 w 1912"/>
                    <a:gd name="T71" fmla="*/ 997 h 1541"/>
                    <a:gd name="T72" fmla="*/ 297 w 1912"/>
                    <a:gd name="T73" fmla="*/ 924 h 1541"/>
                    <a:gd name="T74" fmla="*/ 238 w 1912"/>
                    <a:gd name="T75" fmla="*/ 840 h 1541"/>
                    <a:gd name="T76" fmla="*/ 200 w 1912"/>
                    <a:gd name="T77" fmla="*/ 748 h 1541"/>
                    <a:gd name="T78" fmla="*/ 148 w 1912"/>
                    <a:gd name="T79" fmla="*/ 688 h 1541"/>
                    <a:gd name="T80" fmla="*/ 87 w 1912"/>
                    <a:gd name="T81" fmla="*/ 648 h 1541"/>
                    <a:gd name="T82" fmla="*/ 63 w 1912"/>
                    <a:gd name="T83" fmla="*/ 592 h 1541"/>
                    <a:gd name="T84" fmla="*/ 87 w 1912"/>
                    <a:gd name="T85" fmla="*/ 495 h 1541"/>
                    <a:gd name="T86" fmla="*/ 125 w 1912"/>
                    <a:gd name="T87" fmla="*/ 439 h 1541"/>
                    <a:gd name="T88" fmla="*/ 193 w 1912"/>
                    <a:gd name="T89" fmla="*/ 397 h 1541"/>
                    <a:gd name="T90" fmla="*/ 264 w 1912"/>
                    <a:gd name="T91" fmla="*/ 323 h 1541"/>
                    <a:gd name="T92" fmla="*/ 346 w 1912"/>
                    <a:gd name="T93" fmla="*/ 219 h 1541"/>
                    <a:gd name="T94" fmla="*/ 391 w 1912"/>
                    <a:gd name="T95" fmla="*/ 175 h 1541"/>
                    <a:gd name="T96" fmla="*/ 418 w 1912"/>
                    <a:gd name="T97" fmla="*/ 149 h 1541"/>
                    <a:gd name="T98" fmla="*/ 432 w 1912"/>
                    <a:gd name="T99" fmla="*/ 125 h 1541"/>
                    <a:gd name="T100" fmla="*/ 432 w 1912"/>
                    <a:gd name="T101" fmla="*/ 90 h 1541"/>
                    <a:gd name="T102" fmla="*/ 425 w 1912"/>
                    <a:gd name="T103" fmla="*/ 36 h 1541"/>
                    <a:gd name="T104" fmla="*/ 429 w 1912"/>
                    <a:gd name="T105" fmla="*/ 5 h 1541"/>
                    <a:gd name="T106" fmla="*/ 450 w 1912"/>
                    <a:gd name="T107" fmla="*/ 0 h 1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12" h="1541">
                      <a:moveTo>
                        <a:pt x="450" y="0"/>
                      </a:moveTo>
                      <a:lnTo>
                        <a:pt x="458" y="3"/>
                      </a:lnTo>
                      <a:lnTo>
                        <a:pt x="484" y="19"/>
                      </a:lnTo>
                      <a:lnTo>
                        <a:pt x="516" y="34"/>
                      </a:lnTo>
                      <a:lnTo>
                        <a:pt x="554" y="50"/>
                      </a:lnTo>
                      <a:lnTo>
                        <a:pt x="618" y="69"/>
                      </a:lnTo>
                      <a:lnTo>
                        <a:pt x="686" y="83"/>
                      </a:lnTo>
                      <a:lnTo>
                        <a:pt x="758" y="92"/>
                      </a:lnTo>
                      <a:lnTo>
                        <a:pt x="833" y="95"/>
                      </a:lnTo>
                      <a:lnTo>
                        <a:pt x="909" y="93"/>
                      </a:lnTo>
                      <a:lnTo>
                        <a:pt x="961" y="93"/>
                      </a:lnTo>
                      <a:lnTo>
                        <a:pt x="1053" y="95"/>
                      </a:lnTo>
                      <a:lnTo>
                        <a:pt x="1140" y="99"/>
                      </a:lnTo>
                      <a:lnTo>
                        <a:pt x="1220" y="107"/>
                      </a:lnTo>
                      <a:lnTo>
                        <a:pt x="1296" y="121"/>
                      </a:lnTo>
                      <a:lnTo>
                        <a:pt x="1366" y="137"/>
                      </a:lnTo>
                      <a:lnTo>
                        <a:pt x="1430" y="158"/>
                      </a:lnTo>
                      <a:lnTo>
                        <a:pt x="1489" y="182"/>
                      </a:lnTo>
                      <a:lnTo>
                        <a:pt x="1541" y="213"/>
                      </a:lnTo>
                      <a:lnTo>
                        <a:pt x="1588" y="246"/>
                      </a:lnTo>
                      <a:lnTo>
                        <a:pt x="1628" y="286"/>
                      </a:lnTo>
                      <a:lnTo>
                        <a:pt x="1662" y="331"/>
                      </a:lnTo>
                      <a:lnTo>
                        <a:pt x="1690" y="382"/>
                      </a:lnTo>
                      <a:lnTo>
                        <a:pt x="1732" y="396"/>
                      </a:lnTo>
                      <a:lnTo>
                        <a:pt x="1768" y="417"/>
                      </a:lnTo>
                      <a:lnTo>
                        <a:pt x="1799" y="439"/>
                      </a:lnTo>
                      <a:lnTo>
                        <a:pt x="1824" y="465"/>
                      </a:lnTo>
                      <a:lnTo>
                        <a:pt x="1837" y="493"/>
                      </a:lnTo>
                      <a:lnTo>
                        <a:pt x="1858" y="561"/>
                      </a:lnTo>
                      <a:lnTo>
                        <a:pt x="1862" y="592"/>
                      </a:lnTo>
                      <a:lnTo>
                        <a:pt x="1855" y="622"/>
                      </a:lnTo>
                      <a:lnTo>
                        <a:pt x="1837" y="648"/>
                      </a:lnTo>
                      <a:lnTo>
                        <a:pt x="1811" y="670"/>
                      </a:lnTo>
                      <a:lnTo>
                        <a:pt x="1777" y="688"/>
                      </a:lnTo>
                      <a:lnTo>
                        <a:pt x="1735" y="700"/>
                      </a:lnTo>
                      <a:lnTo>
                        <a:pt x="1725" y="748"/>
                      </a:lnTo>
                      <a:lnTo>
                        <a:pt x="1709" y="795"/>
                      </a:lnTo>
                      <a:lnTo>
                        <a:pt x="1688" y="840"/>
                      </a:lnTo>
                      <a:lnTo>
                        <a:pt x="1661" y="882"/>
                      </a:lnTo>
                      <a:lnTo>
                        <a:pt x="1628" y="924"/>
                      </a:lnTo>
                      <a:lnTo>
                        <a:pt x="1588" y="962"/>
                      </a:lnTo>
                      <a:lnTo>
                        <a:pt x="1541" y="997"/>
                      </a:lnTo>
                      <a:lnTo>
                        <a:pt x="1487" y="1030"/>
                      </a:lnTo>
                      <a:lnTo>
                        <a:pt x="1426" y="1058"/>
                      </a:lnTo>
                      <a:lnTo>
                        <a:pt x="1359" y="1084"/>
                      </a:lnTo>
                      <a:lnTo>
                        <a:pt x="1371" y="1198"/>
                      </a:lnTo>
                      <a:lnTo>
                        <a:pt x="1378" y="1221"/>
                      </a:lnTo>
                      <a:lnTo>
                        <a:pt x="1392" y="1240"/>
                      </a:lnTo>
                      <a:lnTo>
                        <a:pt x="1412" y="1257"/>
                      </a:lnTo>
                      <a:lnTo>
                        <a:pt x="1438" y="1271"/>
                      </a:lnTo>
                      <a:lnTo>
                        <a:pt x="1912" y="1449"/>
                      </a:lnTo>
                      <a:lnTo>
                        <a:pt x="1770" y="1475"/>
                      </a:lnTo>
                      <a:lnTo>
                        <a:pt x="1619" y="1497"/>
                      </a:lnTo>
                      <a:lnTo>
                        <a:pt x="1464" y="1516"/>
                      </a:lnTo>
                      <a:lnTo>
                        <a:pt x="1303" y="1530"/>
                      </a:lnTo>
                      <a:lnTo>
                        <a:pt x="1135" y="1539"/>
                      </a:lnTo>
                      <a:lnTo>
                        <a:pt x="961" y="1541"/>
                      </a:lnTo>
                      <a:lnTo>
                        <a:pt x="786" y="1539"/>
                      </a:lnTo>
                      <a:lnTo>
                        <a:pt x="618" y="1530"/>
                      </a:lnTo>
                      <a:lnTo>
                        <a:pt x="453" y="1516"/>
                      </a:lnTo>
                      <a:lnTo>
                        <a:pt x="297" y="1497"/>
                      </a:lnTo>
                      <a:lnTo>
                        <a:pt x="146" y="1473"/>
                      </a:lnTo>
                      <a:lnTo>
                        <a:pt x="0" y="1445"/>
                      </a:lnTo>
                      <a:lnTo>
                        <a:pt x="484" y="1270"/>
                      </a:lnTo>
                      <a:lnTo>
                        <a:pt x="512" y="1257"/>
                      </a:lnTo>
                      <a:lnTo>
                        <a:pt x="531" y="1240"/>
                      </a:lnTo>
                      <a:lnTo>
                        <a:pt x="547" y="1219"/>
                      </a:lnTo>
                      <a:lnTo>
                        <a:pt x="554" y="1198"/>
                      </a:lnTo>
                      <a:lnTo>
                        <a:pt x="566" y="1084"/>
                      </a:lnTo>
                      <a:lnTo>
                        <a:pt x="498" y="1058"/>
                      </a:lnTo>
                      <a:lnTo>
                        <a:pt x="438" y="1030"/>
                      </a:lnTo>
                      <a:lnTo>
                        <a:pt x="384" y="997"/>
                      </a:lnTo>
                      <a:lnTo>
                        <a:pt x="337" y="962"/>
                      </a:lnTo>
                      <a:lnTo>
                        <a:pt x="297" y="924"/>
                      </a:lnTo>
                      <a:lnTo>
                        <a:pt x="264" y="882"/>
                      </a:lnTo>
                      <a:lnTo>
                        <a:pt x="238" y="840"/>
                      </a:lnTo>
                      <a:lnTo>
                        <a:pt x="215" y="795"/>
                      </a:lnTo>
                      <a:lnTo>
                        <a:pt x="200" y="748"/>
                      </a:lnTo>
                      <a:lnTo>
                        <a:pt x="189" y="700"/>
                      </a:lnTo>
                      <a:lnTo>
                        <a:pt x="148" y="688"/>
                      </a:lnTo>
                      <a:lnTo>
                        <a:pt x="113" y="670"/>
                      </a:lnTo>
                      <a:lnTo>
                        <a:pt x="87" y="648"/>
                      </a:lnTo>
                      <a:lnTo>
                        <a:pt x="70" y="622"/>
                      </a:lnTo>
                      <a:lnTo>
                        <a:pt x="63" y="592"/>
                      </a:lnTo>
                      <a:lnTo>
                        <a:pt x="66" y="563"/>
                      </a:lnTo>
                      <a:lnTo>
                        <a:pt x="87" y="495"/>
                      </a:lnTo>
                      <a:lnTo>
                        <a:pt x="101" y="465"/>
                      </a:lnTo>
                      <a:lnTo>
                        <a:pt x="125" y="439"/>
                      </a:lnTo>
                      <a:lnTo>
                        <a:pt x="156" y="417"/>
                      </a:lnTo>
                      <a:lnTo>
                        <a:pt x="193" y="397"/>
                      </a:lnTo>
                      <a:lnTo>
                        <a:pt x="235" y="382"/>
                      </a:lnTo>
                      <a:lnTo>
                        <a:pt x="264" y="323"/>
                      </a:lnTo>
                      <a:lnTo>
                        <a:pt x="302" y="269"/>
                      </a:lnTo>
                      <a:lnTo>
                        <a:pt x="346" y="219"/>
                      </a:lnTo>
                      <a:lnTo>
                        <a:pt x="370" y="194"/>
                      </a:lnTo>
                      <a:lnTo>
                        <a:pt x="391" y="175"/>
                      </a:lnTo>
                      <a:lnTo>
                        <a:pt x="406" y="161"/>
                      </a:lnTo>
                      <a:lnTo>
                        <a:pt x="418" y="149"/>
                      </a:lnTo>
                      <a:lnTo>
                        <a:pt x="427" y="137"/>
                      </a:lnTo>
                      <a:lnTo>
                        <a:pt x="432" y="125"/>
                      </a:lnTo>
                      <a:lnTo>
                        <a:pt x="434" y="109"/>
                      </a:lnTo>
                      <a:lnTo>
                        <a:pt x="432" y="90"/>
                      </a:lnTo>
                      <a:lnTo>
                        <a:pt x="431" y="66"/>
                      </a:lnTo>
                      <a:lnTo>
                        <a:pt x="425" y="36"/>
                      </a:lnTo>
                      <a:lnTo>
                        <a:pt x="425" y="10"/>
                      </a:lnTo>
                      <a:lnTo>
                        <a:pt x="429" y="5"/>
                      </a:lnTo>
                      <a:lnTo>
                        <a:pt x="438" y="1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>
              <a:off x="4008508" y="3808735"/>
              <a:ext cx="1577601" cy="998420"/>
              <a:chOff x="6338645" y="2741246"/>
              <a:chExt cx="9070975" cy="5740767"/>
            </a:xfrm>
          </p:grpSpPr>
          <p:grpSp>
            <p:nvGrpSpPr>
              <p:cNvPr id="201" name="Group 200"/>
              <p:cNvGrpSpPr/>
              <p:nvPr/>
            </p:nvGrpSpPr>
            <p:grpSpPr>
              <a:xfrm>
                <a:off x="6338645" y="4813300"/>
                <a:ext cx="9070975" cy="3668713"/>
                <a:chOff x="3235325" y="4724400"/>
                <a:chExt cx="9070975" cy="3668713"/>
              </a:xfrm>
            </p:grpSpPr>
            <p:sp>
              <p:nvSpPr>
                <p:cNvPr id="206" name="Freeform 15"/>
                <p:cNvSpPr>
                  <a:spLocks/>
                </p:cNvSpPr>
                <p:nvPr/>
              </p:nvSpPr>
              <p:spPr bwMode="auto">
                <a:xfrm>
                  <a:off x="3235325" y="4724400"/>
                  <a:ext cx="9070975" cy="3668713"/>
                </a:xfrm>
                <a:custGeom>
                  <a:avLst/>
                  <a:gdLst>
                    <a:gd name="T0" fmla="*/ 7 w 5714"/>
                    <a:gd name="T1" fmla="*/ 91 h 2311"/>
                    <a:gd name="T2" fmla="*/ 54 w 5714"/>
                    <a:gd name="T3" fmla="*/ 270 h 2311"/>
                    <a:gd name="T4" fmla="*/ 146 w 5714"/>
                    <a:gd name="T5" fmla="*/ 442 h 2311"/>
                    <a:gd name="T6" fmla="*/ 279 w 5714"/>
                    <a:gd name="T7" fmla="*/ 605 h 2311"/>
                    <a:gd name="T8" fmla="*/ 451 w 5714"/>
                    <a:gd name="T9" fmla="*/ 760 h 2311"/>
                    <a:gd name="T10" fmla="*/ 659 w 5714"/>
                    <a:gd name="T11" fmla="*/ 902 h 2311"/>
                    <a:gd name="T12" fmla="*/ 900 w 5714"/>
                    <a:gd name="T13" fmla="*/ 1032 h 2311"/>
                    <a:gd name="T14" fmla="*/ 1169 w 5714"/>
                    <a:gd name="T15" fmla="*/ 1147 h 2311"/>
                    <a:gd name="T16" fmla="*/ 1466 w 5714"/>
                    <a:gd name="T17" fmla="*/ 1244 h 2311"/>
                    <a:gd name="T18" fmla="*/ 1787 w 5714"/>
                    <a:gd name="T19" fmla="*/ 1322 h 2311"/>
                    <a:gd name="T20" fmla="*/ 2127 w 5714"/>
                    <a:gd name="T21" fmla="*/ 1382 h 2311"/>
                    <a:gd name="T22" fmla="*/ 2484 w 5714"/>
                    <a:gd name="T23" fmla="*/ 1418 h 2311"/>
                    <a:gd name="T24" fmla="*/ 2857 w 5714"/>
                    <a:gd name="T25" fmla="*/ 1430 h 2311"/>
                    <a:gd name="T26" fmla="*/ 3230 w 5714"/>
                    <a:gd name="T27" fmla="*/ 1418 h 2311"/>
                    <a:gd name="T28" fmla="*/ 3588 w 5714"/>
                    <a:gd name="T29" fmla="*/ 1382 h 2311"/>
                    <a:gd name="T30" fmla="*/ 3929 w 5714"/>
                    <a:gd name="T31" fmla="*/ 1322 h 2311"/>
                    <a:gd name="T32" fmla="*/ 4248 w 5714"/>
                    <a:gd name="T33" fmla="*/ 1244 h 2311"/>
                    <a:gd name="T34" fmla="*/ 4545 w 5714"/>
                    <a:gd name="T35" fmla="*/ 1147 h 2311"/>
                    <a:gd name="T36" fmla="*/ 4816 w 5714"/>
                    <a:gd name="T37" fmla="*/ 1032 h 2311"/>
                    <a:gd name="T38" fmla="*/ 5055 w 5714"/>
                    <a:gd name="T39" fmla="*/ 902 h 2311"/>
                    <a:gd name="T40" fmla="*/ 5263 w 5714"/>
                    <a:gd name="T41" fmla="*/ 760 h 2311"/>
                    <a:gd name="T42" fmla="*/ 5435 w 5714"/>
                    <a:gd name="T43" fmla="*/ 605 h 2311"/>
                    <a:gd name="T44" fmla="*/ 5569 w 5714"/>
                    <a:gd name="T45" fmla="*/ 442 h 2311"/>
                    <a:gd name="T46" fmla="*/ 5662 w 5714"/>
                    <a:gd name="T47" fmla="*/ 270 h 2311"/>
                    <a:gd name="T48" fmla="*/ 5709 w 5714"/>
                    <a:gd name="T49" fmla="*/ 91 h 2311"/>
                    <a:gd name="T50" fmla="*/ 5714 w 5714"/>
                    <a:gd name="T51" fmla="*/ 930 h 2311"/>
                    <a:gd name="T52" fmla="*/ 5692 w 5714"/>
                    <a:gd name="T53" fmla="*/ 1109 h 2311"/>
                    <a:gd name="T54" fmla="*/ 5621 w 5714"/>
                    <a:gd name="T55" fmla="*/ 1283 h 2311"/>
                    <a:gd name="T56" fmla="*/ 5508 w 5714"/>
                    <a:gd name="T57" fmla="*/ 1448 h 2311"/>
                    <a:gd name="T58" fmla="*/ 5353 w 5714"/>
                    <a:gd name="T59" fmla="*/ 1602 h 2311"/>
                    <a:gd name="T60" fmla="*/ 5164 w 5714"/>
                    <a:gd name="T61" fmla="*/ 1745 h 2311"/>
                    <a:gd name="T62" fmla="*/ 4939 w 5714"/>
                    <a:gd name="T63" fmla="*/ 1877 h 2311"/>
                    <a:gd name="T64" fmla="*/ 4684 w 5714"/>
                    <a:gd name="T65" fmla="*/ 1991 h 2311"/>
                    <a:gd name="T66" fmla="*/ 4399 w 5714"/>
                    <a:gd name="T67" fmla="*/ 2092 h 2311"/>
                    <a:gd name="T68" fmla="*/ 4091 w 5714"/>
                    <a:gd name="T69" fmla="*/ 2175 h 2311"/>
                    <a:gd name="T70" fmla="*/ 3761 w 5714"/>
                    <a:gd name="T71" fmla="*/ 2240 h 2311"/>
                    <a:gd name="T72" fmla="*/ 3411 w 5714"/>
                    <a:gd name="T73" fmla="*/ 2285 h 2311"/>
                    <a:gd name="T74" fmla="*/ 3046 w 5714"/>
                    <a:gd name="T75" fmla="*/ 2308 h 2311"/>
                    <a:gd name="T76" fmla="*/ 2670 w 5714"/>
                    <a:gd name="T77" fmla="*/ 2308 h 2311"/>
                    <a:gd name="T78" fmla="*/ 2304 w 5714"/>
                    <a:gd name="T79" fmla="*/ 2285 h 2311"/>
                    <a:gd name="T80" fmla="*/ 1955 w 5714"/>
                    <a:gd name="T81" fmla="*/ 2240 h 2311"/>
                    <a:gd name="T82" fmla="*/ 1624 w 5714"/>
                    <a:gd name="T83" fmla="*/ 2175 h 2311"/>
                    <a:gd name="T84" fmla="*/ 1315 w 5714"/>
                    <a:gd name="T85" fmla="*/ 2092 h 2311"/>
                    <a:gd name="T86" fmla="*/ 1032 w 5714"/>
                    <a:gd name="T87" fmla="*/ 1991 h 2311"/>
                    <a:gd name="T88" fmla="*/ 775 w 5714"/>
                    <a:gd name="T89" fmla="*/ 1877 h 2311"/>
                    <a:gd name="T90" fmla="*/ 552 w 5714"/>
                    <a:gd name="T91" fmla="*/ 1745 h 2311"/>
                    <a:gd name="T92" fmla="*/ 361 w 5714"/>
                    <a:gd name="T93" fmla="*/ 1602 h 2311"/>
                    <a:gd name="T94" fmla="*/ 208 w 5714"/>
                    <a:gd name="T95" fmla="*/ 1448 h 2311"/>
                    <a:gd name="T96" fmla="*/ 94 w 5714"/>
                    <a:gd name="T97" fmla="*/ 1283 h 2311"/>
                    <a:gd name="T98" fmla="*/ 24 w 5714"/>
                    <a:gd name="T99" fmla="*/ 1109 h 2311"/>
                    <a:gd name="T100" fmla="*/ 0 w 5714"/>
                    <a:gd name="T101" fmla="*/ 930 h 2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14" h="2311">
                      <a:moveTo>
                        <a:pt x="0" y="0"/>
                      </a:moveTo>
                      <a:lnTo>
                        <a:pt x="7" y="91"/>
                      </a:lnTo>
                      <a:lnTo>
                        <a:pt x="24" y="181"/>
                      </a:lnTo>
                      <a:lnTo>
                        <a:pt x="54" y="270"/>
                      </a:lnTo>
                      <a:lnTo>
                        <a:pt x="94" y="357"/>
                      </a:lnTo>
                      <a:lnTo>
                        <a:pt x="146" y="442"/>
                      </a:lnTo>
                      <a:lnTo>
                        <a:pt x="208" y="525"/>
                      </a:lnTo>
                      <a:lnTo>
                        <a:pt x="279" y="605"/>
                      </a:lnTo>
                      <a:lnTo>
                        <a:pt x="361" y="685"/>
                      </a:lnTo>
                      <a:lnTo>
                        <a:pt x="451" y="760"/>
                      </a:lnTo>
                      <a:lnTo>
                        <a:pt x="552" y="833"/>
                      </a:lnTo>
                      <a:lnTo>
                        <a:pt x="659" y="902"/>
                      </a:lnTo>
                      <a:lnTo>
                        <a:pt x="775" y="970"/>
                      </a:lnTo>
                      <a:lnTo>
                        <a:pt x="900" y="1032"/>
                      </a:lnTo>
                      <a:lnTo>
                        <a:pt x="1032" y="1091"/>
                      </a:lnTo>
                      <a:lnTo>
                        <a:pt x="1169" y="1147"/>
                      </a:lnTo>
                      <a:lnTo>
                        <a:pt x="1315" y="1197"/>
                      </a:lnTo>
                      <a:lnTo>
                        <a:pt x="1466" y="1244"/>
                      </a:lnTo>
                      <a:lnTo>
                        <a:pt x="1624" y="1286"/>
                      </a:lnTo>
                      <a:lnTo>
                        <a:pt x="1787" y="1322"/>
                      </a:lnTo>
                      <a:lnTo>
                        <a:pt x="1955" y="1355"/>
                      </a:lnTo>
                      <a:lnTo>
                        <a:pt x="2127" y="1382"/>
                      </a:lnTo>
                      <a:lnTo>
                        <a:pt x="2304" y="1402"/>
                      </a:lnTo>
                      <a:lnTo>
                        <a:pt x="2484" y="1418"/>
                      </a:lnTo>
                      <a:lnTo>
                        <a:pt x="2670" y="1427"/>
                      </a:lnTo>
                      <a:lnTo>
                        <a:pt x="2857" y="1430"/>
                      </a:lnTo>
                      <a:lnTo>
                        <a:pt x="3046" y="1427"/>
                      </a:lnTo>
                      <a:lnTo>
                        <a:pt x="3230" y="1418"/>
                      </a:lnTo>
                      <a:lnTo>
                        <a:pt x="3411" y="1402"/>
                      </a:lnTo>
                      <a:lnTo>
                        <a:pt x="3588" y="1382"/>
                      </a:lnTo>
                      <a:lnTo>
                        <a:pt x="3761" y="1355"/>
                      </a:lnTo>
                      <a:lnTo>
                        <a:pt x="3929" y="1322"/>
                      </a:lnTo>
                      <a:lnTo>
                        <a:pt x="4091" y="1286"/>
                      </a:lnTo>
                      <a:lnTo>
                        <a:pt x="4248" y="1244"/>
                      </a:lnTo>
                      <a:lnTo>
                        <a:pt x="4399" y="1197"/>
                      </a:lnTo>
                      <a:lnTo>
                        <a:pt x="4545" y="1147"/>
                      </a:lnTo>
                      <a:lnTo>
                        <a:pt x="4684" y="1091"/>
                      </a:lnTo>
                      <a:lnTo>
                        <a:pt x="4816" y="1032"/>
                      </a:lnTo>
                      <a:lnTo>
                        <a:pt x="4939" y="970"/>
                      </a:lnTo>
                      <a:lnTo>
                        <a:pt x="5055" y="902"/>
                      </a:lnTo>
                      <a:lnTo>
                        <a:pt x="5164" y="833"/>
                      </a:lnTo>
                      <a:lnTo>
                        <a:pt x="5263" y="760"/>
                      </a:lnTo>
                      <a:lnTo>
                        <a:pt x="5353" y="685"/>
                      </a:lnTo>
                      <a:lnTo>
                        <a:pt x="5435" y="605"/>
                      </a:lnTo>
                      <a:lnTo>
                        <a:pt x="5508" y="525"/>
                      </a:lnTo>
                      <a:lnTo>
                        <a:pt x="5569" y="442"/>
                      </a:lnTo>
                      <a:lnTo>
                        <a:pt x="5621" y="357"/>
                      </a:lnTo>
                      <a:lnTo>
                        <a:pt x="5662" y="270"/>
                      </a:lnTo>
                      <a:lnTo>
                        <a:pt x="5692" y="181"/>
                      </a:lnTo>
                      <a:lnTo>
                        <a:pt x="5709" y="91"/>
                      </a:lnTo>
                      <a:lnTo>
                        <a:pt x="5714" y="0"/>
                      </a:lnTo>
                      <a:lnTo>
                        <a:pt x="5714" y="930"/>
                      </a:lnTo>
                      <a:lnTo>
                        <a:pt x="5709" y="1020"/>
                      </a:lnTo>
                      <a:lnTo>
                        <a:pt x="5692" y="1109"/>
                      </a:lnTo>
                      <a:lnTo>
                        <a:pt x="5662" y="1197"/>
                      </a:lnTo>
                      <a:lnTo>
                        <a:pt x="5621" y="1283"/>
                      </a:lnTo>
                      <a:lnTo>
                        <a:pt x="5569" y="1366"/>
                      </a:lnTo>
                      <a:lnTo>
                        <a:pt x="5508" y="1448"/>
                      </a:lnTo>
                      <a:lnTo>
                        <a:pt x="5435" y="1526"/>
                      </a:lnTo>
                      <a:lnTo>
                        <a:pt x="5353" y="1602"/>
                      </a:lnTo>
                      <a:lnTo>
                        <a:pt x="5263" y="1675"/>
                      </a:lnTo>
                      <a:lnTo>
                        <a:pt x="5164" y="1745"/>
                      </a:lnTo>
                      <a:lnTo>
                        <a:pt x="5055" y="1812"/>
                      </a:lnTo>
                      <a:lnTo>
                        <a:pt x="4939" y="1877"/>
                      </a:lnTo>
                      <a:lnTo>
                        <a:pt x="4816" y="1936"/>
                      </a:lnTo>
                      <a:lnTo>
                        <a:pt x="4684" y="1991"/>
                      </a:lnTo>
                      <a:lnTo>
                        <a:pt x="4545" y="2045"/>
                      </a:lnTo>
                      <a:lnTo>
                        <a:pt x="4399" y="2092"/>
                      </a:lnTo>
                      <a:lnTo>
                        <a:pt x="4248" y="2137"/>
                      </a:lnTo>
                      <a:lnTo>
                        <a:pt x="4091" y="2175"/>
                      </a:lnTo>
                      <a:lnTo>
                        <a:pt x="3929" y="2210"/>
                      </a:lnTo>
                      <a:lnTo>
                        <a:pt x="3761" y="2240"/>
                      </a:lnTo>
                      <a:lnTo>
                        <a:pt x="3588" y="2266"/>
                      </a:lnTo>
                      <a:lnTo>
                        <a:pt x="3411" y="2285"/>
                      </a:lnTo>
                      <a:lnTo>
                        <a:pt x="3230" y="2299"/>
                      </a:lnTo>
                      <a:lnTo>
                        <a:pt x="3046" y="2308"/>
                      </a:lnTo>
                      <a:lnTo>
                        <a:pt x="2857" y="2311"/>
                      </a:lnTo>
                      <a:lnTo>
                        <a:pt x="2670" y="2308"/>
                      </a:lnTo>
                      <a:lnTo>
                        <a:pt x="2484" y="2299"/>
                      </a:lnTo>
                      <a:lnTo>
                        <a:pt x="2304" y="2285"/>
                      </a:lnTo>
                      <a:lnTo>
                        <a:pt x="2127" y="2266"/>
                      </a:lnTo>
                      <a:lnTo>
                        <a:pt x="1955" y="2240"/>
                      </a:lnTo>
                      <a:lnTo>
                        <a:pt x="1787" y="2210"/>
                      </a:lnTo>
                      <a:lnTo>
                        <a:pt x="1624" y="2175"/>
                      </a:lnTo>
                      <a:lnTo>
                        <a:pt x="1466" y="2137"/>
                      </a:lnTo>
                      <a:lnTo>
                        <a:pt x="1315" y="2092"/>
                      </a:lnTo>
                      <a:lnTo>
                        <a:pt x="1169" y="2045"/>
                      </a:lnTo>
                      <a:lnTo>
                        <a:pt x="1032" y="1991"/>
                      </a:lnTo>
                      <a:lnTo>
                        <a:pt x="900" y="1936"/>
                      </a:lnTo>
                      <a:lnTo>
                        <a:pt x="775" y="1877"/>
                      </a:lnTo>
                      <a:lnTo>
                        <a:pt x="659" y="1812"/>
                      </a:lnTo>
                      <a:lnTo>
                        <a:pt x="552" y="1745"/>
                      </a:lnTo>
                      <a:lnTo>
                        <a:pt x="451" y="1675"/>
                      </a:lnTo>
                      <a:lnTo>
                        <a:pt x="361" y="1602"/>
                      </a:lnTo>
                      <a:lnTo>
                        <a:pt x="279" y="1526"/>
                      </a:lnTo>
                      <a:lnTo>
                        <a:pt x="208" y="1448"/>
                      </a:lnTo>
                      <a:lnTo>
                        <a:pt x="146" y="1366"/>
                      </a:lnTo>
                      <a:lnTo>
                        <a:pt x="94" y="1283"/>
                      </a:lnTo>
                      <a:lnTo>
                        <a:pt x="54" y="1197"/>
                      </a:lnTo>
                      <a:lnTo>
                        <a:pt x="24" y="1109"/>
                      </a:lnTo>
                      <a:lnTo>
                        <a:pt x="7" y="1020"/>
                      </a:lnTo>
                      <a:lnTo>
                        <a:pt x="0" y="9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07" name="Freeform 16"/>
                <p:cNvSpPr>
                  <a:spLocks/>
                </p:cNvSpPr>
                <p:nvPr/>
              </p:nvSpPr>
              <p:spPr bwMode="auto">
                <a:xfrm>
                  <a:off x="3759200" y="5773738"/>
                  <a:ext cx="349250" cy="1725613"/>
                </a:xfrm>
                <a:custGeom>
                  <a:avLst/>
                  <a:gdLst>
                    <a:gd name="T0" fmla="*/ 0 w 220"/>
                    <a:gd name="T1" fmla="*/ 0 h 1087"/>
                    <a:gd name="T2" fmla="*/ 67 w 220"/>
                    <a:gd name="T3" fmla="*/ 60 h 1087"/>
                    <a:gd name="T4" fmla="*/ 140 w 220"/>
                    <a:gd name="T5" fmla="*/ 118 h 1087"/>
                    <a:gd name="T6" fmla="*/ 220 w 220"/>
                    <a:gd name="T7" fmla="*/ 175 h 1087"/>
                    <a:gd name="T8" fmla="*/ 220 w 220"/>
                    <a:gd name="T9" fmla="*/ 1087 h 1087"/>
                    <a:gd name="T10" fmla="*/ 140 w 220"/>
                    <a:gd name="T11" fmla="*/ 1033 h 1087"/>
                    <a:gd name="T12" fmla="*/ 67 w 220"/>
                    <a:gd name="T13" fmla="*/ 976 h 1087"/>
                    <a:gd name="T14" fmla="*/ 0 w 220"/>
                    <a:gd name="T15" fmla="*/ 919 h 1087"/>
                    <a:gd name="T16" fmla="*/ 0 w 220"/>
                    <a:gd name="T1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0" h="1087">
                      <a:moveTo>
                        <a:pt x="0" y="0"/>
                      </a:moveTo>
                      <a:lnTo>
                        <a:pt x="67" y="60"/>
                      </a:lnTo>
                      <a:lnTo>
                        <a:pt x="140" y="118"/>
                      </a:lnTo>
                      <a:lnTo>
                        <a:pt x="220" y="175"/>
                      </a:lnTo>
                      <a:lnTo>
                        <a:pt x="220" y="1087"/>
                      </a:lnTo>
                      <a:lnTo>
                        <a:pt x="140" y="1033"/>
                      </a:lnTo>
                      <a:lnTo>
                        <a:pt x="67" y="976"/>
                      </a:lnTo>
                      <a:lnTo>
                        <a:pt x="0" y="9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08" name="Freeform 17"/>
                <p:cNvSpPr>
                  <a:spLocks/>
                </p:cNvSpPr>
                <p:nvPr/>
              </p:nvSpPr>
              <p:spPr bwMode="auto">
                <a:xfrm>
                  <a:off x="11436350" y="5773738"/>
                  <a:ext cx="347663" cy="1725613"/>
                </a:xfrm>
                <a:custGeom>
                  <a:avLst/>
                  <a:gdLst>
                    <a:gd name="T0" fmla="*/ 219 w 219"/>
                    <a:gd name="T1" fmla="*/ 0 h 1087"/>
                    <a:gd name="T2" fmla="*/ 219 w 219"/>
                    <a:gd name="T3" fmla="*/ 919 h 1087"/>
                    <a:gd name="T4" fmla="*/ 151 w 219"/>
                    <a:gd name="T5" fmla="*/ 976 h 1087"/>
                    <a:gd name="T6" fmla="*/ 78 w 219"/>
                    <a:gd name="T7" fmla="*/ 1033 h 1087"/>
                    <a:gd name="T8" fmla="*/ 0 w 219"/>
                    <a:gd name="T9" fmla="*/ 1087 h 1087"/>
                    <a:gd name="T10" fmla="*/ 0 w 219"/>
                    <a:gd name="T11" fmla="*/ 175 h 1087"/>
                    <a:gd name="T12" fmla="*/ 78 w 219"/>
                    <a:gd name="T13" fmla="*/ 118 h 1087"/>
                    <a:gd name="T14" fmla="*/ 151 w 219"/>
                    <a:gd name="T15" fmla="*/ 60 h 1087"/>
                    <a:gd name="T16" fmla="*/ 219 w 219"/>
                    <a:gd name="T1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9" h="1087">
                      <a:moveTo>
                        <a:pt x="219" y="0"/>
                      </a:moveTo>
                      <a:lnTo>
                        <a:pt x="219" y="919"/>
                      </a:lnTo>
                      <a:lnTo>
                        <a:pt x="151" y="976"/>
                      </a:lnTo>
                      <a:lnTo>
                        <a:pt x="78" y="1033"/>
                      </a:lnTo>
                      <a:lnTo>
                        <a:pt x="0" y="1087"/>
                      </a:lnTo>
                      <a:lnTo>
                        <a:pt x="0" y="175"/>
                      </a:lnTo>
                      <a:lnTo>
                        <a:pt x="78" y="118"/>
                      </a:lnTo>
                      <a:lnTo>
                        <a:pt x="151" y="60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09" name="Freeform 18"/>
                <p:cNvSpPr>
                  <a:spLocks/>
                </p:cNvSpPr>
                <p:nvPr/>
              </p:nvSpPr>
              <p:spPr bwMode="auto">
                <a:xfrm>
                  <a:off x="4457700" y="6267450"/>
                  <a:ext cx="347663" cy="1598613"/>
                </a:xfrm>
                <a:custGeom>
                  <a:avLst/>
                  <a:gdLst>
                    <a:gd name="T0" fmla="*/ 0 w 219"/>
                    <a:gd name="T1" fmla="*/ 0 h 1007"/>
                    <a:gd name="T2" fmla="*/ 106 w 219"/>
                    <a:gd name="T3" fmla="*/ 53 h 1007"/>
                    <a:gd name="T4" fmla="*/ 219 w 219"/>
                    <a:gd name="T5" fmla="*/ 106 h 1007"/>
                    <a:gd name="T6" fmla="*/ 219 w 219"/>
                    <a:gd name="T7" fmla="*/ 1007 h 1007"/>
                    <a:gd name="T8" fmla="*/ 106 w 219"/>
                    <a:gd name="T9" fmla="*/ 959 h 1007"/>
                    <a:gd name="T10" fmla="*/ 0 w 219"/>
                    <a:gd name="T11" fmla="*/ 905 h 1007"/>
                    <a:gd name="T12" fmla="*/ 0 w 219"/>
                    <a:gd name="T13" fmla="*/ 0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1007">
                      <a:moveTo>
                        <a:pt x="0" y="0"/>
                      </a:moveTo>
                      <a:lnTo>
                        <a:pt x="106" y="53"/>
                      </a:lnTo>
                      <a:lnTo>
                        <a:pt x="219" y="106"/>
                      </a:lnTo>
                      <a:lnTo>
                        <a:pt x="219" y="1007"/>
                      </a:lnTo>
                      <a:lnTo>
                        <a:pt x="106" y="959"/>
                      </a:lnTo>
                      <a:lnTo>
                        <a:pt x="0" y="9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10" name="Freeform 19"/>
                <p:cNvSpPr>
                  <a:spLocks/>
                </p:cNvSpPr>
                <p:nvPr/>
              </p:nvSpPr>
              <p:spPr bwMode="auto">
                <a:xfrm>
                  <a:off x="10737850" y="6267450"/>
                  <a:ext cx="349250" cy="1598613"/>
                </a:xfrm>
                <a:custGeom>
                  <a:avLst/>
                  <a:gdLst>
                    <a:gd name="T0" fmla="*/ 220 w 220"/>
                    <a:gd name="T1" fmla="*/ 0 h 1007"/>
                    <a:gd name="T2" fmla="*/ 220 w 220"/>
                    <a:gd name="T3" fmla="*/ 905 h 1007"/>
                    <a:gd name="T4" fmla="*/ 112 w 220"/>
                    <a:gd name="T5" fmla="*/ 959 h 1007"/>
                    <a:gd name="T6" fmla="*/ 0 w 220"/>
                    <a:gd name="T7" fmla="*/ 1007 h 1007"/>
                    <a:gd name="T8" fmla="*/ 0 w 220"/>
                    <a:gd name="T9" fmla="*/ 106 h 1007"/>
                    <a:gd name="T10" fmla="*/ 112 w 220"/>
                    <a:gd name="T11" fmla="*/ 53 h 1007"/>
                    <a:gd name="T12" fmla="*/ 220 w 220"/>
                    <a:gd name="T13" fmla="*/ 0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1007">
                      <a:moveTo>
                        <a:pt x="220" y="0"/>
                      </a:moveTo>
                      <a:lnTo>
                        <a:pt x="220" y="905"/>
                      </a:lnTo>
                      <a:lnTo>
                        <a:pt x="112" y="959"/>
                      </a:lnTo>
                      <a:lnTo>
                        <a:pt x="0" y="1007"/>
                      </a:lnTo>
                      <a:lnTo>
                        <a:pt x="0" y="106"/>
                      </a:lnTo>
                      <a:lnTo>
                        <a:pt x="112" y="53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11" name="Freeform 20"/>
                <p:cNvSpPr>
                  <a:spLocks/>
                </p:cNvSpPr>
                <p:nvPr/>
              </p:nvSpPr>
              <p:spPr bwMode="auto">
                <a:xfrm>
                  <a:off x="5154613" y="6575425"/>
                  <a:ext cx="347663" cy="1530350"/>
                </a:xfrm>
                <a:custGeom>
                  <a:avLst/>
                  <a:gdLst>
                    <a:gd name="T0" fmla="*/ 0 w 219"/>
                    <a:gd name="T1" fmla="*/ 0 h 964"/>
                    <a:gd name="T2" fmla="*/ 108 w 219"/>
                    <a:gd name="T3" fmla="*/ 37 h 964"/>
                    <a:gd name="T4" fmla="*/ 219 w 219"/>
                    <a:gd name="T5" fmla="*/ 71 h 964"/>
                    <a:gd name="T6" fmla="*/ 219 w 219"/>
                    <a:gd name="T7" fmla="*/ 964 h 964"/>
                    <a:gd name="T8" fmla="*/ 108 w 219"/>
                    <a:gd name="T9" fmla="*/ 931 h 964"/>
                    <a:gd name="T10" fmla="*/ 0 w 219"/>
                    <a:gd name="T11" fmla="*/ 897 h 964"/>
                    <a:gd name="T12" fmla="*/ 0 w 219"/>
                    <a:gd name="T13" fmla="*/ 0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964">
                      <a:moveTo>
                        <a:pt x="0" y="0"/>
                      </a:moveTo>
                      <a:lnTo>
                        <a:pt x="108" y="37"/>
                      </a:lnTo>
                      <a:lnTo>
                        <a:pt x="219" y="71"/>
                      </a:lnTo>
                      <a:lnTo>
                        <a:pt x="219" y="964"/>
                      </a:lnTo>
                      <a:lnTo>
                        <a:pt x="108" y="931"/>
                      </a:lnTo>
                      <a:lnTo>
                        <a:pt x="0" y="8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12" name="Freeform 21"/>
                <p:cNvSpPr>
                  <a:spLocks/>
                </p:cNvSpPr>
                <p:nvPr/>
              </p:nvSpPr>
              <p:spPr bwMode="auto">
                <a:xfrm>
                  <a:off x="10040938" y="6575425"/>
                  <a:ext cx="346075" cy="1530350"/>
                </a:xfrm>
                <a:custGeom>
                  <a:avLst/>
                  <a:gdLst>
                    <a:gd name="T0" fmla="*/ 218 w 218"/>
                    <a:gd name="T1" fmla="*/ 0 h 964"/>
                    <a:gd name="T2" fmla="*/ 218 w 218"/>
                    <a:gd name="T3" fmla="*/ 897 h 964"/>
                    <a:gd name="T4" fmla="*/ 111 w 218"/>
                    <a:gd name="T5" fmla="*/ 931 h 964"/>
                    <a:gd name="T6" fmla="*/ 0 w 218"/>
                    <a:gd name="T7" fmla="*/ 964 h 964"/>
                    <a:gd name="T8" fmla="*/ 0 w 218"/>
                    <a:gd name="T9" fmla="*/ 71 h 964"/>
                    <a:gd name="T10" fmla="*/ 111 w 218"/>
                    <a:gd name="T11" fmla="*/ 37 h 964"/>
                    <a:gd name="T12" fmla="*/ 218 w 218"/>
                    <a:gd name="T13" fmla="*/ 0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8" h="964">
                      <a:moveTo>
                        <a:pt x="218" y="0"/>
                      </a:moveTo>
                      <a:lnTo>
                        <a:pt x="218" y="897"/>
                      </a:lnTo>
                      <a:lnTo>
                        <a:pt x="111" y="931"/>
                      </a:lnTo>
                      <a:lnTo>
                        <a:pt x="0" y="964"/>
                      </a:lnTo>
                      <a:lnTo>
                        <a:pt x="0" y="71"/>
                      </a:lnTo>
                      <a:lnTo>
                        <a:pt x="111" y="37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13" name="Freeform 22"/>
                <p:cNvSpPr>
                  <a:spLocks/>
                </p:cNvSpPr>
                <p:nvPr/>
              </p:nvSpPr>
              <p:spPr bwMode="auto">
                <a:xfrm>
                  <a:off x="6027738" y="6823075"/>
                  <a:ext cx="347663" cy="1470025"/>
                </a:xfrm>
                <a:custGeom>
                  <a:avLst/>
                  <a:gdLst>
                    <a:gd name="T0" fmla="*/ 0 w 219"/>
                    <a:gd name="T1" fmla="*/ 0 h 926"/>
                    <a:gd name="T2" fmla="*/ 108 w 219"/>
                    <a:gd name="T3" fmla="*/ 23 h 926"/>
                    <a:gd name="T4" fmla="*/ 219 w 219"/>
                    <a:gd name="T5" fmla="*/ 42 h 926"/>
                    <a:gd name="T6" fmla="*/ 219 w 219"/>
                    <a:gd name="T7" fmla="*/ 926 h 926"/>
                    <a:gd name="T8" fmla="*/ 108 w 219"/>
                    <a:gd name="T9" fmla="*/ 909 h 926"/>
                    <a:gd name="T10" fmla="*/ 0 w 219"/>
                    <a:gd name="T11" fmla="*/ 888 h 926"/>
                    <a:gd name="T12" fmla="*/ 0 w 219"/>
                    <a:gd name="T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926">
                      <a:moveTo>
                        <a:pt x="0" y="0"/>
                      </a:moveTo>
                      <a:lnTo>
                        <a:pt x="108" y="23"/>
                      </a:lnTo>
                      <a:lnTo>
                        <a:pt x="219" y="42"/>
                      </a:lnTo>
                      <a:lnTo>
                        <a:pt x="219" y="926"/>
                      </a:lnTo>
                      <a:lnTo>
                        <a:pt x="108" y="909"/>
                      </a:lnTo>
                      <a:lnTo>
                        <a:pt x="0" y="8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14" name="Freeform 23"/>
                <p:cNvSpPr>
                  <a:spLocks/>
                </p:cNvSpPr>
                <p:nvPr/>
              </p:nvSpPr>
              <p:spPr bwMode="auto">
                <a:xfrm>
                  <a:off x="9167813" y="6823075"/>
                  <a:ext cx="349250" cy="1470025"/>
                </a:xfrm>
                <a:custGeom>
                  <a:avLst/>
                  <a:gdLst>
                    <a:gd name="T0" fmla="*/ 220 w 220"/>
                    <a:gd name="T1" fmla="*/ 0 h 926"/>
                    <a:gd name="T2" fmla="*/ 220 w 220"/>
                    <a:gd name="T3" fmla="*/ 888 h 926"/>
                    <a:gd name="T4" fmla="*/ 111 w 220"/>
                    <a:gd name="T5" fmla="*/ 909 h 926"/>
                    <a:gd name="T6" fmla="*/ 0 w 220"/>
                    <a:gd name="T7" fmla="*/ 926 h 926"/>
                    <a:gd name="T8" fmla="*/ 0 w 220"/>
                    <a:gd name="T9" fmla="*/ 42 h 926"/>
                    <a:gd name="T10" fmla="*/ 111 w 220"/>
                    <a:gd name="T11" fmla="*/ 23 h 926"/>
                    <a:gd name="T12" fmla="*/ 220 w 220"/>
                    <a:gd name="T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926">
                      <a:moveTo>
                        <a:pt x="220" y="0"/>
                      </a:moveTo>
                      <a:lnTo>
                        <a:pt x="220" y="888"/>
                      </a:lnTo>
                      <a:lnTo>
                        <a:pt x="111" y="909"/>
                      </a:lnTo>
                      <a:lnTo>
                        <a:pt x="0" y="926"/>
                      </a:lnTo>
                      <a:lnTo>
                        <a:pt x="0" y="42"/>
                      </a:lnTo>
                      <a:lnTo>
                        <a:pt x="111" y="23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15" name="Freeform 24"/>
                <p:cNvSpPr>
                  <a:spLocks/>
                </p:cNvSpPr>
                <p:nvPr/>
              </p:nvSpPr>
              <p:spPr bwMode="auto">
                <a:xfrm>
                  <a:off x="7073900" y="6975475"/>
                  <a:ext cx="347663" cy="1417638"/>
                </a:xfrm>
                <a:custGeom>
                  <a:avLst/>
                  <a:gdLst>
                    <a:gd name="T0" fmla="*/ 0 w 219"/>
                    <a:gd name="T1" fmla="*/ 0 h 893"/>
                    <a:gd name="T2" fmla="*/ 110 w 219"/>
                    <a:gd name="T3" fmla="*/ 7 h 893"/>
                    <a:gd name="T4" fmla="*/ 219 w 219"/>
                    <a:gd name="T5" fmla="*/ 12 h 893"/>
                    <a:gd name="T6" fmla="*/ 219 w 219"/>
                    <a:gd name="T7" fmla="*/ 893 h 893"/>
                    <a:gd name="T8" fmla="*/ 110 w 219"/>
                    <a:gd name="T9" fmla="*/ 890 h 893"/>
                    <a:gd name="T10" fmla="*/ 0 w 219"/>
                    <a:gd name="T11" fmla="*/ 881 h 893"/>
                    <a:gd name="T12" fmla="*/ 0 w 219"/>
                    <a:gd name="T13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893">
                      <a:moveTo>
                        <a:pt x="0" y="0"/>
                      </a:moveTo>
                      <a:lnTo>
                        <a:pt x="110" y="7"/>
                      </a:lnTo>
                      <a:lnTo>
                        <a:pt x="219" y="12"/>
                      </a:lnTo>
                      <a:lnTo>
                        <a:pt x="219" y="893"/>
                      </a:lnTo>
                      <a:lnTo>
                        <a:pt x="110" y="890"/>
                      </a:lnTo>
                      <a:lnTo>
                        <a:pt x="0" y="8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16" name="Freeform 25"/>
                <p:cNvSpPr>
                  <a:spLocks/>
                </p:cNvSpPr>
                <p:nvPr/>
              </p:nvSpPr>
              <p:spPr bwMode="auto">
                <a:xfrm>
                  <a:off x="8120063" y="6975475"/>
                  <a:ext cx="350838" cy="1417638"/>
                </a:xfrm>
                <a:custGeom>
                  <a:avLst/>
                  <a:gdLst>
                    <a:gd name="T0" fmla="*/ 221 w 221"/>
                    <a:gd name="T1" fmla="*/ 0 h 893"/>
                    <a:gd name="T2" fmla="*/ 221 w 221"/>
                    <a:gd name="T3" fmla="*/ 881 h 893"/>
                    <a:gd name="T4" fmla="*/ 110 w 221"/>
                    <a:gd name="T5" fmla="*/ 890 h 893"/>
                    <a:gd name="T6" fmla="*/ 0 w 221"/>
                    <a:gd name="T7" fmla="*/ 893 h 893"/>
                    <a:gd name="T8" fmla="*/ 0 w 221"/>
                    <a:gd name="T9" fmla="*/ 12 h 893"/>
                    <a:gd name="T10" fmla="*/ 110 w 221"/>
                    <a:gd name="T11" fmla="*/ 7 h 893"/>
                    <a:gd name="T12" fmla="*/ 221 w 221"/>
                    <a:gd name="T13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1" h="893">
                      <a:moveTo>
                        <a:pt x="221" y="0"/>
                      </a:moveTo>
                      <a:lnTo>
                        <a:pt x="221" y="881"/>
                      </a:lnTo>
                      <a:lnTo>
                        <a:pt x="110" y="890"/>
                      </a:lnTo>
                      <a:lnTo>
                        <a:pt x="0" y="893"/>
                      </a:lnTo>
                      <a:lnTo>
                        <a:pt x="0" y="12"/>
                      </a:lnTo>
                      <a:lnTo>
                        <a:pt x="110" y="7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202" name="Group 201"/>
              <p:cNvGrpSpPr/>
              <p:nvPr/>
            </p:nvGrpSpPr>
            <p:grpSpPr>
              <a:xfrm>
                <a:off x="6338645" y="2741246"/>
                <a:ext cx="9070975" cy="4368800"/>
                <a:chOff x="3235325" y="2628900"/>
                <a:chExt cx="9070975" cy="4368800"/>
              </a:xfrm>
            </p:grpSpPr>
            <p:sp>
              <p:nvSpPr>
                <p:cNvPr id="203" name="Freeform 26"/>
                <p:cNvSpPr>
                  <a:spLocks/>
                </p:cNvSpPr>
                <p:nvPr/>
              </p:nvSpPr>
              <p:spPr bwMode="auto">
                <a:xfrm>
                  <a:off x="3235325" y="2628900"/>
                  <a:ext cx="9070975" cy="4368800"/>
                </a:xfrm>
                <a:custGeom>
                  <a:avLst/>
                  <a:gdLst>
                    <a:gd name="T0" fmla="*/ 3038 w 5714"/>
                    <a:gd name="T1" fmla="*/ 2 h 2752"/>
                    <a:gd name="T2" fmla="*/ 3390 w 5714"/>
                    <a:gd name="T3" fmla="*/ 21 h 2752"/>
                    <a:gd name="T4" fmla="*/ 3728 w 5714"/>
                    <a:gd name="T5" fmla="*/ 59 h 2752"/>
                    <a:gd name="T6" fmla="*/ 4047 w 5714"/>
                    <a:gd name="T7" fmla="*/ 115 h 2752"/>
                    <a:gd name="T8" fmla="*/ 4349 w 5714"/>
                    <a:gd name="T9" fmla="*/ 186 h 2752"/>
                    <a:gd name="T10" fmla="*/ 4627 w 5714"/>
                    <a:gd name="T11" fmla="*/ 273 h 2752"/>
                    <a:gd name="T12" fmla="*/ 4878 w 5714"/>
                    <a:gd name="T13" fmla="*/ 374 h 2752"/>
                    <a:gd name="T14" fmla="*/ 5102 w 5714"/>
                    <a:gd name="T15" fmla="*/ 488 h 2752"/>
                    <a:gd name="T16" fmla="*/ 5296 w 5714"/>
                    <a:gd name="T17" fmla="*/ 617 h 2752"/>
                    <a:gd name="T18" fmla="*/ 5456 w 5714"/>
                    <a:gd name="T19" fmla="*/ 756 h 2752"/>
                    <a:gd name="T20" fmla="*/ 5581 w 5714"/>
                    <a:gd name="T21" fmla="*/ 905 h 2752"/>
                    <a:gd name="T22" fmla="*/ 5666 w 5714"/>
                    <a:gd name="T23" fmla="*/ 1065 h 2752"/>
                    <a:gd name="T24" fmla="*/ 5709 w 5714"/>
                    <a:gd name="T25" fmla="*/ 1233 h 2752"/>
                    <a:gd name="T26" fmla="*/ 5709 w 5714"/>
                    <a:gd name="T27" fmla="*/ 1412 h 2752"/>
                    <a:gd name="T28" fmla="*/ 5662 w 5714"/>
                    <a:gd name="T29" fmla="*/ 1590 h 2752"/>
                    <a:gd name="T30" fmla="*/ 5569 w 5714"/>
                    <a:gd name="T31" fmla="*/ 1762 h 2752"/>
                    <a:gd name="T32" fmla="*/ 5435 w 5714"/>
                    <a:gd name="T33" fmla="*/ 1927 h 2752"/>
                    <a:gd name="T34" fmla="*/ 5263 w 5714"/>
                    <a:gd name="T35" fmla="*/ 2081 h 2752"/>
                    <a:gd name="T36" fmla="*/ 5055 w 5714"/>
                    <a:gd name="T37" fmla="*/ 2224 h 2752"/>
                    <a:gd name="T38" fmla="*/ 4816 w 5714"/>
                    <a:gd name="T39" fmla="*/ 2352 h 2752"/>
                    <a:gd name="T40" fmla="*/ 4545 w 5714"/>
                    <a:gd name="T41" fmla="*/ 2467 h 2752"/>
                    <a:gd name="T42" fmla="*/ 4248 w 5714"/>
                    <a:gd name="T43" fmla="*/ 2564 h 2752"/>
                    <a:gd name="T44" fmla="*/ 3929 w 5714"/>
                    <a:gd name="T45" fmla="*/ 2644 h 2752"/>
                    <a:gd name="T46" fmla="*/ 3588 w 5714"/>
                    <a:gd name="T47" fmla="*/ 2702 h 2752"/>
                    <a:gd name="T48" fmla="*/ 3230 w 5714"/>
                    <a:gd name="T49" fmla="*/ 2738 h 2752"/>
                    <a:gd name="T50" fmla="*/ 2857 w 5714"/>
                    <a:gd name="T51" fmla="*/ 2752 h 2752"/>
                    <a:gd name="T52" fmla="*/ 2484 w 5714"/>
                    <a:gd name="T53" fmla="*/ 2738 h 2752"/>
                    <a:gd name="T54" fmla="*/ 2127 w 5714"/>
                    <a:gd name="T55" fmla="*/ 2702 h 2752"/>
                    <a:gd name="T56" fmla="*/ 1787 w 5714"/>
                    <a:gd name="T57" fmla="*/ 2644 h 2752"/>
                    <a:gd name="T58" fmla="*/ 1466 w 5714"/>
                    <a:gd name="T59" fmla="*/ 2564 h 2752"/>
                    <a:gd name="T60" fmla="*/ 1169 w 5714"/>
                    <a:gd name="T61" fmla="*/ 2467 h 2752"/>
                    <a:gd name="T62" fmla="*/ 900 w 5714"/>
                    <a:gd name="T63" fmla="*/ 2352 h 2752"/>
                    <a:gd name="T64" fmla="*/ 659 w 5714"/>
                    <a:gd name="T65" fmla="*/ 2224 h 2752"/>
                    <a:gd name="T66" fmla="*/ 451 w 5714"/>
                    <a:gd name="T67" fmla="*/ 2081 h 2752"/>
                    <a:gd name="T68" fmla="*/ 279 w 5714"/>
                    <a:gd name="T69" fmla="*/ 1927 h 2752"/>
                    <a:gd name="T70" fmla="*/ 146 w 5714"/>
                    <a:gd name="T71" fmla="*/ 1762 h 2752"/>
                    <a:gd name="T72" fmla="*/ 54 w 5714"/>
                    <a:gd name="T73" fmla="*/ 1590 h 2752"/>
                    <a:gd name="T74" fmla="*/ 7 w 5714"/>
                    <a:gd name="T75" fmla="*/ 1412 h 2752"/>
                    <a:gd name="T76" fmla="*/ 5 w 5714"/>
                    <a:gd name="T77" fmla="*/ 1233 h 2752"/>
                    <a:gd name="T78" fmla="*/ 50 w 5714"/>
                    <a:gd name="T79" fmla="*/ 1065 h 2752"/>
                    <a:gd name="T80" fmla="*/ 135 w 5714"/>
                    <a:gd name="T81" fmla="*/ 905 h 2752"/>
                    <a:gd name="T82" fmla="*/ 258 w 5714"/>
                    <a:gd name="T83" fmla="*/ 756 h 2752"/>
                    <a:gd name="T84" fmla="*/ 420 w 5714"/>
                    <a:gd name="T85" fmla="*/ 617 h 2752"/>
                    <a:gd name="T86" fmla="*/ 612 w 5714"/>
                    <a:gd name="T87" fmla="*/ 488 h 2752"/>
                    <a:gd name="T88" fmla="*/ 836 w 5714"/>
                    <a:gd name="T89" fmla="*/ 374 h 2752"/>
                    <a:gd name="T90" fmla="*/ 1089 w 5714"/>
                    <a:gd name="T91" fmla="*/ 273 h 2752"/>
                    <a:gd name="T92" fmla="*/ 1367 w 5714"/>
                    <a:gd name="T93" fmla="*/ 186 h 2752"/>
                    <a:gd name="T94" fmla="*/ 1667 w 5714"/>
                    <a:gd name="T95" fmla="*/ 115 h 2752"/>
                    <a:gd name="T96" fmla="*/ 1986 w 5714"/>
                    <a:gd name="T97" fmla="*/ 59 h 2752"/>
                    <a:gd name="T98" fmla="*/ 2325 w 5714"/>
                    <a:gd name="T99" fmla="*/ 21 h 2752"/>
                    <a:gd name="T100" fmla="*/ 2677 w 5714"/>
                    <a:gd name="T101" fmla="*/ 2 h 2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14" h="2752">
                      <a:moveTo>
                        <a:pt x="2857" y="0"/>
                      </a:moveTo>
                      <a:lnTo>
                        <a:pt x="3038" y="2"/>
                      </a:lnTo>
                      <a:lnTo>
                        <a:pt x="3216" y="9"/>
                      </a:lnTo>
                      <a:lnTo>
                        <a:pt x="3390" y="21"/>
                      </a:lnTo>
                      <a:lnTo>
                        <a:pt x="3561" y="38"/>
                      </a:lnTo>
                      <a:lnTo>
                        <a:pt x="3728" y="59"/>
                      </a:lnTo>
                      <a:lnTo>
                        <a:pt x="3891" y="85"/>
                      </a:lnTo>
                      <a:lnTo>
                        <a:pt x="4047" y="115"/>
                      </a:lnTo>
                      <a:lnTo>
                        <a:pt x="4202" y="148"/>
                      </a:lnTo>
                      <a:lnTo>
                        <a:pt x="4349" y="186"/>
                      </a:lnTo>
                      <a:lnTo>
                        <a:pt x="4490" y="228"/>
                      </a:lnTo>
                      <a:lnTo>
                        <a:pt x="4627" y="273"/>
                      </a:lnTo>
                      <a:lnTo>
                        <a:pt x="4755" y="321"/>
                      </a:lnTo>
                      <a:lnTo>
                        <a:pt x="4878" y="374"/>
                      </a:lnTo>
                      <a:lnTo>
                        <a:pt x="4994" y="429"/>
                      </a:lnTo>
                      <a:lnTo>
                        <a:pt x="5102" y="488"/>
                      </a:lnTo>
                      <a:lnTo>
                        <a:pt x="5203" y="551"/>
                      </a:lnTo>
                      <a:lnTo>
                        <a:pt x="5296" y="617"/>
                      </a:lnTo>
                      <a:lnTo>
                        <a:pt x="5380" y="685"/>
                      </a:lnTo>
                      <a:lnTo>
                        <a:pt x="5456" y="756"/>
                      </a:lnTo>
                      <a:lnTo>
                        <a:pt x="5524" y="829"/>
                      </a:lnTo>
                      <a:lnTo>
                        <a:pt x="5581" y="905"/>
                      </a:lnTo>
                      <a:lnTo>
                        <a:pt x="5628" y="985"/>
                      </a:lnTo>
                      <a:lnTo>
                        <a:pt x="5666" y="1065"/>
                      </a:lnTo>
                      <a:lnTo>
                        <a:pt x="5694" y="1148"/>
                      </a:lnTo>
                      <a:lnTo>
                        <a:pt x="5709" y="1233"/>
                      </a:lnTo>
                      <a:lnTo>
                        <a:pt x="5714" y="1320"/>
                      </a:lnTo>
                      <a:lnTo>
                        <a:pt x="5709" y="1412"/>
                      </a:lnTo>
                      <a:lnTo>
                        <a:pt x="5692" y="1501"/>
                      </a:lnTo>
                      <a:lnTo>
                        <a:pt x="5662" y="1590"/>
                      </a:lnTo>
                      <a:lnTo>
                        <a:pt x="5621" y="1677"/>
                      </a:lnTo>
                      <a:lnTo>
                        <a:pt x="5569" y="1762"/>
                      </a:lnTo>
                      <a:lnTo>
                        <a:pt x="5508" y="1845"/>
                      </a:lnTo>
                      <a:lnTo>
                        <a:pt x="5435" y="1927"/>
                      </a:lnTo>
                      <a:lnTo>
                        <a:pt x="5353" y="2005"/>
                      </a:lnTo>
                      <a:lnTo>
                        <a:pt x="5263" y="2081"/>
                      </a:lnTo>
                      <a:lnTo>
                        <a:pt x="5164" y="2154"/>
                      </a:lnTo>
                      <a:lnTo>
                        <a:pt x="5055" y="2224"/>
                      </a:lnTo>
                      <a:lnTo>
                        <a:pt x="4939" y="2290"/>
                      </a:lnTo>
                      <a:lnTo>
                        <a:pt x="4816" y="2352"/>
                      </a:lnTo>
                      <a:lnTo>
                        <a:pt x="4684" y="2411"/>
                      </a:lnTo>
                      <a:lnTo>
                        <a:pt x="4545" y="2467"/>
                      </a:lnTo>
                      <a:lnTo>
                        <a:pt x="4399" y="2517"/>
                      </a:lnTo>
                      <a:lnTo>
                        <a:pt x="4248" y="2564"/>
                      </a:lnTo>
                      <a:lnTo>
                        <a:pt x="4091" y="2606"/>
                      </a:lnTo>
                      <a:lnTo>
                        <a:pt x="3929" y="2644"/>
                      </a:lnTo>
                      <a:lnTo>
                        <a:pt x="3761" y="2675"/>
                      </a:lnTo>
                      <a:lnTo>
                        <a:pt x="3588" y="2702"/>
                      </a:lnTo>
                      <a:lnTo>
                        <a:pt x="3411" y="2724"/>
                      </a:lnTo>
                      <a:lnTo>
                        <a:pt x="3230" y="2738"/>
                      </a:lnTo>
                      <a:lnTo>
                        <a:pt x="3046" y="2748"/>
                      </a:lnTo>
                      <a:lnTo>
                        <a:pt x="2857" y="2752"/>
                      </a:lnTo>
                      <a:lnTo>
                        <a:pt x="2670" y="2748"/>
                      </a:lnTo>
                      <a:lnTo>
                        <a:pt x="2484" y="2738"/>
                      </a:lnTo>
                      <a:lnTo>
                        <a:pt x="2304" y="2724"/>
                      </a:lnTo>
                      <a:lnTo>
                        <a:pt x="2127" y="2702"/>
                      </a:lnTo>
                      <a:lnTo>
                        <a:pt x="1955" y="2675"/>
                      </a:lnTo>
                      <a:lnTo>
                        <a:pt x="1787" y="2644"/>
                      </a:lnTo>
                      <a:lnTo>
                        <a:pt x="1624" y="2606"/>
                      </a:lnTo>
                      <a:lnTo>
                        <a:pt x="1466" y="2564"/>
                      </a:lnTo>
                      <a:lnTo>
                        <a:pt x="1315" y="2517"/>
                      </a:lnTo>
                      <a:lnTo>
                        <a:pt x="1169" y="2467"/>
                      </a:lnTo>
                      <a:lnTo>
                        <a:pt x="1032" y="2411"/>
                      </a:lnTo>
                      <a:lnTo>
                        <a:pt x="900" y="2352"/>
                      </a:lnTo>
                      <a:lnTo>
                        <a:pt x="775" y="2290"/>
                      </a:lnTo>
                      <a:lnTo>
                        <a:pt x="659" y="2224"/>
                      </a:lnTo>
                      <a:lnTo>
                        <a:pt x="552" y="2154"/>
                      </a:lnTo>
                      <a:lnTo>
                        <a:pt x="451" y="2081"/>
                      </a:lnTo>
                      <a:lnTo>
                        <a:pt x="361" y="2005"/>
                      </a:lnTo>
                      <a:lnTo>
                        <a:pt x="279" y="1927"/>
                      </a:lnTo>
                      <a:lnTo>
                        <a:pt x="208" y="1845"/>
                      </a:lnTo>
                      <a:lnTo>
                        <a:pt x="146" y="1762"/>
                      </a:lnTo>
                      <a:lnTo>
                        <a:pt x="94" y="1677"/>
                      </a:lnTo>
                      <a:lnTo>
                        <a:pt x="54" y="1590"/>
                      </a:lnTo>
                      <a:lnTo>
                        <a:pt x="24" y="1501"/>
                      </a:lnTo>
                      <a:lnTo>
                        <a:pt x="7" y="1412"/>
                      </a:lnTo>
                      <a:lnTo>
                        <a:pt x="0" y="1320"/>
                      </a:lnTo>
                      <a:lnTo>
                        <a:pt x="5" y="1233"/>
                      </a:lnTo>
                      <a:lnTo>
                        <a:pt x="23" y="1148"/>
                      </a:lnTo>
                      <a:lnTo>
                        <a:pt x="50" y="1065"/>
                      </a:lnTo>
                      <a:lnTo>
                        <a:pt x="87" y="985"/>
                      </a:lnTo>
                      <a:lnTo>
                        <a:pt x="135" y="905"/>
                      </a:lnTo>
                      <a:lnTo>
                        <a:pt x="193" y="829"/>
                      </a:lnTo>
                      <a:lnTo>
                        <a:pt x="258" y="756"/>
                      </a:lnTo>
                      <a:lnTo>
                        <a:pt x="335" y="685"/>
                      </a:lnTo>
                      <a:lnTo>
                        <a:pt x="420" y="617"/>
                      </a:lnTo>
                      <a:lnTo>
                        <a:pt x="512" y="551"/>
                      </a:lnTo>
                      <a:lnTo>
                        <a:pt x="612" y="488"/>
                      </a:lnTo>
                      <a:lnTo>
                        <a:pt x="722" y="429"/>
                      </a:lnTo>
                      <a:lnTo>
                        <a:pt x="836" y="374"/>
                      </a:lnTo>
                      <a:lnTo>
                        <a:pt x="959" y="321"/>
                      </a:lnTo>
                      <a:lnTo>
                        <a:pt x="1089" y="273"/>
                      </a:lnTo>
                      <a:lnTo>
                        <a:pt x="1225" y="228"/>
                      </a:lnTo>
                      <a:lnTo>
                        <a:pt x="1367" y="186"/>
                      </a:lnTo>
                      <a:lnTo>
                        <a:pt x="1514" y="148"/>
                      </a:lnTo>
                      <a:lnTo>
                        <a:pt x="1667" y="115"/>
                      </a:lnTo>
                      <a:lnTo>
                        <a:pt x="1825" y="85"/>
                      </a:lnTo>
                      <a:lnTo>
                        <a:pt x="1986" y="59"/>
                      </a:lnTo>
                      <a:lnTo>
                        <a:pt x="2155" y="38"/>
                      </a:lnTo>
                      <a:lnTo>
                        <a:pt x="2325" y="21"/>
                      </a:lnTo>
                      <a:lnTo>
                        <a:pt x="2500" y="9"/>
                      </a:lnTo>
                      <a:lnTo>
                        <a:pt x="2677" y="2"/>
                      </a:lnTo>
                      <a:lnTo>
                        <a:pt x="285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04" name="Freeform 27"/>
                <p:cNvSpPr>
                  <a:spLocks/>
                </p:cNvSpPr>
                <p:nvPr/>
              </p:nvSpPr>
              <p:spPr bwMode="auto">
                <a:xfrm>
                  <a:off x="3932238" y="3152775"/>
                  <a:ext cx="7677150" cy="3138488"/>
                </a:xfrm>
                <a:custGeom>
                  <a:avLst/>
                  <a:gdLst>
                    <a:gd name="T0" fmla="*/ 2611 w 4836"/>
                    <a:gd name="T1" fmla="*/ 4 h 1977"/>
                    <a:gd name="T2" fmla="*/ 2977 w 4836"/>
                    <a:gd name="T3" fmla="*/ 28 h 1977"/>
                    <a:gd name="T4" fmla="*/ 3312 w 4836"/>
                    <a:gd name="T5" fmla="*/ 75 h 1977"/>
                    <a:gd name="T6" fmla="*/ 3619 w 4836"/>
                    <a:gd name="T7" fmla="*/ 141 h 1977"/>
                    <a:gd name="T8" fmla="*/ 3893 w 4836"/>
                    <a:gd name="T9" fmla="*/ 224 h 1977"/>
                    <a:gd name="T10" fmla="*/ 4136 w 4836"/>
                    <a:gd name="T11" fmla="*/ 318 h 1977"/>
                    <a:gd name="T12" fmla="*/ 4344 w 4836"/>
                    <a:gd name="T13" fmla="*/ 424 h 1977"/>
                    <a:gd name="T14" fmla="*/ 4517 w 4836"/>
                    <a:gd name="T15" fmla="*/ 535 h 1977"/>
                    <a:gd name="T16" fmla="*/ 4654 w 4836"/>
                    <a:gd name="T17" fmla="*/ 652 h 1977"/>
                    <a:gd name="T18" fmla="*/ 4755 w 4836"/>
                    <a:gd name="T19" fmla="*/ 768 h 1977"/>
                    <a:gd name="T20" fmla="*/ 4816 w 4836"/>
                    <a:gd name="T21" fmla="*/ 883 h 1977"/>
                    <a:gd name="T22" fmla="*/ 4836 w 4836"/>
                    <a:gd name="T23" fmla="*/ 990 h 1977"/>
                    <a:gd name="T24" fmla="*/ 4816 w 4836"/>
                    <a:gd name="T25" fmla="*/ 1100 h 1977"/>
                    <a:gd name="T26" fmla="*/ 4755 w 4836"/>
                    <a:gd name="T27" fmla="*/ 1213 h 1977"/>
                    <a:gd name="T28" fmla="*/ 4654 w 4836"/>
                    <a:gd name="T29" fmla="*/ 1329 h 1977"/>
                    <a:gd name="T30" fmla="*/ 4517 w 4836"/>
                    <a:gd name="T31" fmla="*/ 1444 h 1977"/>
                    <a:gd name="T32" fmla="*/ 4344 w 4836"/>
                    <a:gd name="T33" fmla="*/ 1555 h 1977"/>
                    <a:gd name="T34" fmla="*/ 4136 w 4836"/>
                    <a:gd name="T35" fmla="*/ 1659 h 1977"/>
                    <a:gd name="T36" fmla="*/ 3893 w 4836"/>
                    <a:gd name="T37" fmla="*/ 1755 h 1977"/>
                    <a:gd name="T38" fmla="*/ 3619 w 4836"/>
                    <a:gd name="T39" fmla="*/ 1836 h 1977"/>
                    <a:gd name="T40" fmla="*/ 3312 w 4836"/>
                    <a:gd name="T41" fmla="*/ 1902 h 1977"/>
                    <a:gd name="T42" fmla="*/ 2977 w 4836"/>
                    <a:gd name="T43" fmla="*/ 1949 h 1977"/>
                    <a:gd name="T44" fmla="*/ 2611 w 4836"/>
                    <a:gd name="T45" fmla="*/ 1974 h 1977"/>
                    <a:gd name="T46" fmla="*/ 2226 w 4836"/>
                    <a:gd name="T47" fmla="*/ 1974 h 1977"/>
                    <a:gd name="T48" fmla="*/ 1861 w 4836"/>
                    <a:gd name="T49" fmla="*/ 1949 h 1977"/>
                    <a:gd name="T50" fmla="*/ 1525 w 4836"/>
                    <a:gd name="T51" fmla="*/ 1902 h 1977"/>
                    <a:gd name="T52" fmla="*/ 1218 w 4836"/>
                    <a:gd name="T53" fmla="*/ 1836 h 1977"/>
                    <a:gd name="T54" fmla="*/ 944 w 4836"/>
                    <a:gd name="T55" fmla="*/ 1755 h 1977"/>
                    <a:gd name="T56" fmla="*/ 701 w 4836"/>
                    <a:gd name="T57" fmla="*/ 1659 h 1977"/>
                    <a:gd name="T58" fmla="*/ 493 w 4836"/>
                    <a:gd name="T59" fmla="*/ 1555 h 1977"/>
                    <a:gd name="T60" fmla="*/ 319 w 4836"/>
                    <a:gd name="T61" fmla="*/ 1444 h 1977"/>
                    <a:gd name="T62" fmla="*/ 182 w 4836"/>
                    <a:gd name="T63" fmla="*/ 1329 h 1977"/>
                    <a:gd name="T64" fmla="*/ 81 w 4836"/>
                    <a:gd name="T65" fmla="*/ 1213 h 1977"/>
                    <a:gd name="T66" fmla="*/ 21 w 4836"/>
                    <a:gd name="T67" fmla="*/ 1100 h 1977"/>
                    <a:gd name="T68" fmla="*/ 0 w 4836"/>
                    <a:gd name="T69" fmla="*/ 990 h 1977"/>
                    <a:gd name="T70" fmla="*/ 21 w 4836"/>
                    <a:gd name="T71" fmla="*/ 883 h 1977"/>
                    <a:gd name="T72" fmla="*/ 81 w 4836"/>
                    <a:gd name="T73" fmla="*/ 768 h 1977"/>
                    <a:gd name="T74" fmla="*/ 182 w 4836"/>
                    <a:gd name="T75" fmla="*/ 652 h 1977"/>
                    <a:gd name="T76" fmla="*/ 319 w 4836"/>
                    <a:gd name="T77" fmla="*/ 535 h 1977"/>
                    <a:gd name="T78" fmla="*/ 493 w 4836"/>
                    <a:gd name="T79" fmla="*/ 424 h 1977"/>
                    <a:gd name="T80" fmla="*/ 701 w 4836"/>
                    <a:gd name="T81" fmla="*/ 318 h 1977"/>
                    <a:gd name="T82" fmla="*/ 944 w 4836"/>
                    <a:gd name="T83" fmla="*/ 224 h 1977"/>
                    <a:gd name="T84" fmla="*/ 1218 w 4836"/>
                    <a:gd name="T85" fmla="*/ 141 h 1977"/>
                    <a:gd name="T86" fmla="*/ 1525 w 4836"/>
                    <a:gd name="T87" fmla="*/ 75 h 1977"/>
                    <a:gd name="T88" fmla="*/ 1861 w 4836"/>
                    <a:gd name="T89" fmla="*/ 28 h 1977"/>
                    <a:gd name="T90" fmla="*/ 2226 w 4836"/>
                    <a:gd name="T91" fmla="*/ 4 h 1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836" h="1977">
                      <a:moveTo>
                        <a:pt x="2418" y="0"/>
                      </a:moveTo>
                      <a:lnTo>
                        <a:pt x="2611" y="4"/>
                      </a:lnTo>
                      <a:lnTo>
                        <a:pt x="2796" y="12"/>
                      </a:lnTo>
                      <a:lnTo>
                        <a:pt x="2977" y="28"/>
                      </a:lnTo>
                      <a:lnTo>
                        <a:pt x="3149" y="49"/>
                      </a:lnTo>
                      <a:lnTo>
                        <a:pt x="3312" y="75"/>
                      </a:lnTo>
                      <a:lnTo>
                        <a:pt x="3469" y="106"/>
                      </a:lnTo>
                      <a:lnTo>
                        <a:pt x="3619" y="141"/>
                      </a:lnTo>
                      <a:lnTo>
                        <a:pt x="3759" y="181"/>
                      </a:lnTo>
                      <a:lnTo>
                        <a:pt x="3893" y="224"/>
                      </a:lnTo>
                      <a:lnTo>
                        <a:pt x="4019" y="269"/>
                      </a:lnTo>
                      <a:lnTo>
                        <a:pt x="4136" y="318"/>
                      </a:lnTo>
                      <a:lnTo>
                        <a:pt x="4245" y="370"/>
                      </a:lnTo>
                      <a:lnTo>
                        <a:pt x="4344" y="424"/>
                      </a:lnTo>
                      <a:lnTo>
                        <a:pt x="4436" y="480"/>
                      </a:lnTo>
                      <a:lnTo>
                        <a:pt x="4517" y="535"/>
                      </a:lnTo>
                      <a:lnTo>
                        <a:pt x="4592" y="593"/>
                      </a:lnTo>
                      <a:lnTo>
                        <a:pt x="4654" y="652"/>
                      </a:lnTo>
                      <a:lnTo>
                        <a:pt x="4710" y="709"/>
                      </a:lnTo>
                      <a:lnTo>
                        <a:pt x="4755" y="768"/>
                      </a:lnTo>
                      <a:lnTo>
                        <a:pt x="4790" y="825"/>
                      </a:lnTo>
                      <a:lnTo>
                        <a:pt x="4816" y="883"/>
                      </a:lnTo>
                      <a:lnTo>
                        <a:pt x="4831" y="937"/>
                      </a:lnTo>
                      <a:lnTo>
                        <a:pt x="4836" y="990"/>
                      </a:lnTo>
                      <a:lnTo>
                        <a:pt x="4831" y="1044"/>
                      </a:lnTo>
                      <a:lnTo>
                        <a:pt x="4816" y="1100"/>
                      </a:lnTo>
                      <a:lnTo>
                        <a:pt x="4790" y="1155"/>
                      </a:lnTo>
                      <a:lnTo>
                        <a:pt x="4755" y="1213"/>
                      </a:lnTo>
                      <a:lnTo>
                        <a:pt x="4710" y="1270"/>
                      </a:lnTo>
                      <a:lnTo>
                        <a:pt x="4654" y="1329"/>
                      </a:lnTo>
                      <a:lnTo>
                        <a:pt x="4592" y="1386"/>
                      </a:lnTo>
                      <a:lnTo>
                        <a:pt x="4517" y="1444"/>
                      </a:lnTo>
                      <a:lnTo>
                        <a:pt x="4436" y="1501"/>
                      </a:lnTo>
                      <a:lnTo>
                        <a:pt x="4344" y="1555"/>
                      </a:lnTo>
                      <a:lnTo>
                        <a:pt x="4245" y="1609"/>
                      </a:lnTo>
                      <a:lnTo>
                        <a:pt x="4136" y="1659"/>
                      </a:lnTo>
                      <a:lnTo>
                        <a:pt x="4019" y="1710"/>
                      </a:lnTo>
                      <a:lnTo>
                        <a:pt x="3893" y="1755"/>
                      </a:lnTo>
                      <a:lnTo>
                        <a:pt x="3759" y="1798"/>
                      </a:lnTo>
                      <a:lnTo>
                        <a:pt x="3619" y="1836"/>
                      </a:lnTo>
                      <a:lnTo>
                        <a:pt x="3469" y="1871"/>
                      </a:lnTo>
                      <a:lnTo>
                        <a:pt x="3312" y="1902"/>
                      </a:lnTo>
                      <a:lnTo>
                        <a:pt x="3149" y="1929"/>
                      </a:lnTo>
                      <a:lnTo>
                        <a:pt x="2977" y="1949"/>
                      </a:lnTo>
                      <a:lnTo>
                        <a:pt x="2796" y="1965"/>
                      </a:lnTo>
                      <a:lnTo>
                        <a:pt x="2611" y="1974"/>
                      </a:lnTo>
                      <a:lnTo>
                        <a:pt x="2418" y="1977"/>
                      </a:lnTo>
                      <a:lnTo>
                        <a:pt x="2226" y="1974"/>
                      </a:lnTo>
                      <a:lnTo>
                        <a:pt x="2040" y="1965"/>
                      </a:lnTo>
                      <a:lnTo>
                        <a:pt x="1861" y="1949"/>
                      </a:lnTo>
                      <a:lnTo>
                        <a:pt x="1690" y="1929"/>
                      </a:lnTo>
                      <a:lnTo>
                        <a:pt x="1525" y="1902"/>
                      </a:lnTo>
                      <a:lnTo>
                        <a:pt x="1369" y="1871"/>
                      </a:lnTo>
                      <a:lnTo>
                        <a:pt x="1218" y="1836"/>
                      </a:lnTo>
                      <a:lnTo>
                        <a:pt x="1077" y="1798"/>
                      </a:lnTo>
                      <a:lnTo>
                        <a:pt x="944" y="1755"/>
                      </a:lnTo>
                      <a:lnTo>
                        <a:pt x="819" y="1710"/>
                      </a:lnTo>
                      <a:lnTo>
                        <a:pt x="701" y="1659"/>
                      </a:lnTo>
                      <a:lnTo>
                        <a:pt x="593" y="1609"/>
                      </a:lnTo>
                      <a:lnTo>
                        <a:pt x="493" y="1555"/>
                      </a:lnTo>
                      <a:lnTo>
                        <a:pt x="401" y="1501"/>
                      </a:lnTo>
                      <a:lnTo>
                        <a:pt x="319" y="1444"/>
                      </a:lnTo>
                      <a:lnTo>
                        <a:pt x="246" y="1386"/>
                      </a:lnTo>
                      <a:lnTo>
                        <a:pt x="182" y="1329"/>
                      </a:lnTo>
                      <a:lnTo>
                        <a:pt x="127" y="1270"/>
                      </a:lnTo>
                      <a:lnTo>
                        <a:pt x="81" y="1213"/>
                      </a:lnTo>
                      <a:lnTo>
                        <a:pt x="47" y="1155"/>
                      </a:lnTo>
                      <a:lnTo>
                        <a:pt x="21" y="1100"/>
                      </a:lnTo>
                      <a:lnTo>
                        <a:pt x="5" y="1044"/>
                      </a:lnTo>
                      <a:lnTo>
                        <a:pt x="0" y="990"/>
                      </a:lnTo>
                      <a:lnTo>
                        <a:pt x="5" y="937"/>
                      </a:lnTo>
                      <a:lnTo>
                        <a:pt x="21" y="883"/>
                      </a:lnTo>
                      <a:lnTo>
                        <a:pt x="47" y="825"/>
                      </a:lnTo>
                      <a:lnTo>
                        <a:pt x="81" y="768"/>
                      </a:lnTo>
                      <a:lnTo>
                        <a:pt x="127" y="709"/>
                      </a:lnTo>
                      <a:lnTo>
                        <a:pt x="182" y="652"/>
                      </a:lnTo>
                      <a:lnTo>
                        <a:pt x="246" y="593"/>
                      </a:lnTo>
                      <a:lnTo>
                        <a:pt x="319" y="535"/>
                      </a:lnTo>
                      <a:lnTo>
                        <a:pt x="401" y="480"/>
                      </a:lnTo>
                      <a:lnTo>
                        <a:pt x="493" y="424"/>
                      </a:lnTo>
                      <a:lnTo>
                        <a:pt x="593" y="370"/>
                      </a:lnTo>
                      <a:lnTo>
                        <a:pt x="701" y="318"/>
                      </a:lnTo>
                      <a:lnTo>
                        <a:pt x="819" y="269"/>
                      </a:lnTo>
                      <a:lnTo>
                        <a:pt x="944" y="224"/>
                      </a:lnTo>
                      <a:lnTo>
                        <a:pt x="1077" y="181"/>
                      </a:lnTo>
                      <a:lnTo>
                        <a:pt x="1218" y="141"/>
                      </a:lnTo>
                      <a:lnTo>
                        <a:pt x="1369" y="106"/>
                      </a:lnTo>
                      <a:lnTo>
                        <a:pt x="1525" y="75"/>
                      </a:lnTo>
                      <a:lnTo>
                        <a:pt x="1690" y="49"/>
                      </a:lnTo>
                      <a:lnTo>
                        <a:pt x="1861" y="28"/>
                      </a:lnTo>
                      <a:lnTo>
                        <a:pt x="2040" y="12"/>
                      </a:lnTo>
                      <a:lnTo>
                        <a:pt x="2226" y="4"/>
                      </a:lnTo>
                      <a:lnTo>
                        <a:pt x="2418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05" name="Freeform 28"/>
                <p:cNvSpPr>
                  <a:spLocks/>
                </p:cNvSpPr>
                <p:nvPr/>
              </p:nvSpPr>
              <p:spPr bwMode="auto">
                <a:xfrm>
                  <a:off x="6200775" y="3851275"/>
                  <a:ext cx="3035300" cy="2446338"/>
                </a:xfrm>
                <a:custGeom>
                  <a:avLst/>
                  <a:gdLst>
                    <a:gd name="T0" fmla="*/ 458 w 1912"/>
                    <a:gd name="T1" fmla="*/ 3 h 1541"/>
                    <a:gd name="T2" fmla="*/ 516 w 1912"/>
                    <a:gd name="T3" fmla="*/ 34 h 1541"/>
                    <a:gd name="T4" fmla="*/ 618 w 1912"/>
                    <a:gd name="T5" fmla="*/ 69 h 1541"/>
                    <a:gd name="T6" fmla="*/ 758 w 1912"/>
                    <a:gd name="T7" fmla="*/ 92 h 1541"/>
                    <a:gd name="T8" fmla="*/ 909 w 1912"/>
                    <a:gd name="T9" fmla="*/ 93 h 1541"/>
                    <a:gd name="T10" fmla="*/ 1053 w 1912"/>
                    <a:gd name="T11" fmla="*/ 95 h 1541"/>
                    <a:gd name="T12" fmla="*/ 1220 w 1912"/>
                    <a:gd name="T13" fmla="*/ 107 h 1541"/>
                    <a:gd name="T14" fmla="*/ 1366 w 1912"/>
                    <a:gd name="T15" fmla="*/ 137 h 1541"/>
                    <a:gd name="T16" fmla="*/ 1489 w 1912"/>
                    <a:gd name="T17" fmla="*/ 182 h 1541"/>
                    <a:gd name="T18" fmla="*/ 1588 w 1912"/>
                    <a:gd name="T19" fmla="*/ 246 h 1541"/>
                    <a:gd name="T20" fmla="*/ 1662 w 1912"/>
                    <a:gd name="T21" fmla="*/ 331 h 1541"/>
                    <a:gd name="T22" fmla="*/ 1732 w 1912"/>
                    <a:gd name="T23" fmla="*/ 396 h 1541"/>
                    <a:gd name="T24" fmla="*/ 1799 w 1912"/>
                    <a:gd name="T25" fmla="*/ 439 h 1541"/>
                    <a:gd name="T26" fmla="*/ 1837 w 1912"/>
                    <a:gd name="T27" fmla="*/ 493 h 1541"/>
                    <a:gd name="T28" fmla="*/ 1862 w 1912"/>
                    <a:gd name="T29" fmla="*/ 592 h 1541"/>
                    <a:gd name="T30" fmla="*/ 1837 w 1912"/>
                    <a:gd name="T31" fmla="*/ 648 h 1541"/>
                    <a:gd name="T32" fmla="*/ 1777 w 1912"/>
                    <a:gd name="T33" fmla="*/ 688 h 1541"/>
                    <a:gd name="T34" fmla="*/ 1725 w 1912"/>
                    <a:gd name="T35" fmla="*/ 748 h 1541"/>
                    <a:gd name="T36" fmla="*/ 1688 w 1912"/>
                    <a:gd name="T37" fmla="*/ 840 h 1541"/>
                    <a:gd name="T38" fmla="*/ 1628 w 1912"/>
                    <a:gd name="T39" fmla="*/ 924 h 1541"/>
                    <a:gd name="T40" fmla="*/ 1541 w 1912"/>
                    <a:gd name="T41" fmla="*/ 997 h 1541"/>
                    <a:gd name="T42" fmla="*/ 1426 w 1912"/>
                    <a:gd name="T43" fmla="*/ 1058 h 1541"/>
                    <a:gd name="T44" fmla="*/ 1371 w 1912"/>
                    <a:gd name="T45" fmla="*/ 1198 h 1541"/>
                    <a:gd name="T46" fmla="*/ 1392 w 1912"/>
                    <a:gd name="T47" fmla="*/ 1240 h 1541"/>
                    <a:gd name="T48" fmla="*/ 1438 w 1912"/>
                    <a:gd name="T49" fmla="*/ 1271 h 1541"/>
                    <a:gd name="T50" fmla="*/ 1770 w 1912"/>
                    <a:gd name="T51" fmla="*/ 1475 h 1541"/>
                    <a:gd name="T52" fmla="*/ 1464 w 1912"/>
                    <a:gd name="T53" fmla="*/ 1516 h 1541"/>
                    <a:gd name="T54" fmla="*/ 1135 w 1912"/>
                    <a:gd name="T55" fmla="*/ 1539 h 1541"/>
                    <a:gd name="T56" fmla="*/ 786 w 1912"/>
                    <a:gd name="T57" fmla="*/ 1539 h 1541"/>
                    <a:gd name="T58" fmla="*/ 453 w 1912"/>
                    <a:gd name="T59" fmla="*/ 1516 h 1541"/>
                    <a:gd name="T60" fmla="*/ 146 w 1912"/>
                    <a:gd name="T61" fmla="*/ 1473 h 1541"/>
                    <a:gd name="T62" fmla="*/ 484 w 1912"/>
                    <a:gd name="T63" fmla="*/ 1270 h 1541"/>
                    <a:gd name="T64" fmla="*/ 531 w 1912"/>
                    <a:gd name="T65" fmla="*/ 1240 h 1541"/>
                    <a:gd name="T66" fmla="*/ 554 w 1912"/>
                    <a:gd name="T67" fmla="*/ 1198 h 1541"/>
                    <a:gd name="T68" fmla="*/ 498 w 1912"/>
                    <a:gd name="T69" fmla="*/ 1058 h 1541"/>
                    <a:gd name="T70" fmla="*/ 384 w 1912"/>
                    <a:gd name="T71" fmla="*/ 997 h 1541"/>
                    <a:gd name="T72" fmla="*/ 297 w 1912"/>
                    <a:gd name="T73" fmla="*/ 924 h 1541"/>
                    <a:gd name="T74" fmla="*/ 238 w 1912"/>
                    <a:gd name="T75" fmla="*/ 840 h 1541"/>
                    <a:gd name="T76" fmla="*/ 200 w 1912"/>
                    <a:gd name="T77" fmla="*/ 748 h 1541"/>
                    <a:gd name="T78" fmla="*/ 148 w 1912"/>
                    <a:gd name="T79" fmla="*/ 688 h 1541"/>
                    <a:gd name="T80" fmla="*/ 87 w 1912"/>
                    <a:gd name="T81" fmla="*/ 648 h 1541"/>
                    <a:gd name="T82" fmla="*/ 63 w 1912"/>
                    <a:gd name="T83" fmla="*/ 592 h 1541"/>
                    <a:gd name="T84" fmla="*/ 87 w 1912"/>
                    <a:gd name="T85" fmla="*/ 495 h 1541"/>
                    <a:gd name="T86" fmla="*/ 125 w 1912"/>
                    <a:gd name="T87" fmla="*/ 439 h 1541"/>
                    <a:gd name="T88" fmla="*/ 193 w 1912"/>
                    <a:gd name="T89" fmla="*/ 397 h 1541"/>
                    <a:gd name="T90" fmla="*/ 264 w 1912"/>
                    <a:gd name="T91" fmla="*/ 323 h 1541"/>
                    <a:gd name="T92" fmla="*/ 346 w 1912"/>
                    <a:gd name="T93" fmla="*/ 219 h 1541"/>
                    <a:gd name="T94" fmla="*/ 391 w 1912"/>
                    <a:gd name="T95" fmla="*/ 175 h 1541"/>
                    <a:gd name="T96" fmla="*/ 418 w 1912"/>
                    <a:gd name="T97" fmla="*/ 149 h 1541"/>
                    <a:gd name="T98" fmla="*/ 432 w 1912"/>
                    <a:gd name="T99" fmla="*/ 125 h 1541"/>
                    <a:gd name="T100" fmla="*/ 432 w 1912"/>
                    <a:gd name="T101" fmla="*/ 90 h 1541"/>
                    <a:gd name="T102" fmla="*/ 425 w 1912"/>
                    <a:gd name="T103" fmla="*/ 36 h 1541"/>
                    <a:gd name="T104" fmla="*/ 429 w 1912"/>
                    <a:gd name="T105" fmla="*/ 5 h 1541"/>
                    <a:gd name="T106" fmla="*/ 450 w 1912"/>
                    <a:gd name="T107" fmla="*/ 0 h 1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12" h="1541">
                      <a:moveTo>
                        <a:pt x="450" y="0"/>
                      </a:moveTo>
                      <a:lnTo>
                        <a:pt x="458" y="3"/>
                      </a:lnTo>
                      <a:lnTo>
                        <a:pt x="484" y="19"/>
                      </a:lnTo>
                      <a:lnTo>
                        <a:pt x="516" y="34"/>
                      </a:lnTo>
                      <a:lnTo>
                        <a:pt x="554" y="50"/>
                      </a:lnTo>
                      <a:lnTo>
                        <a:pt x="618" y="69"/>
                      </a:lnTo>
                      <a:lnTo>
                        <a:pt x="686" y="83"/>
                      </a:lnTo>
                      <a:lnTo>
                        <a:pt x="758" y="92"/>
                      </a:lnTo>
                      <a:lnTo>
                        <a:pt x="833" y="95"/>
                      </a:lnTo>
                      <a:lnTo>
                        <a:pt x="909" y="93"/>
                      </a:lnTo>
                      <a:lnTo>
                        <a:pt x="961" y="93"/>
                      </a:lnTo>
                      <a:lnTo>
                        <a:pt x="1053" y="95"/>
                      </a:lnTo>
                      <a:lnTo>
                        <a:pt x="1140" y="99"/>
                      </a:lnTo>
                      <a:lnTo>
                        <a:pt x="1220" y="107"/>
                      </a:lnTo>
                      <a:lnTo>
                        <a:pt x="1296" y="121"/>
                      </a:lnTo>
                      <a:lnTo>
                        <a:pt x="1366" y="137"/>
                      </a:lnTo>
                      <a:lnTo>
                        <a:pt x="1430" y="158"/>
                      </a:lnTo>
                      <a:lnTo>
                        <a:pt x="1489" y="182"/>
                      </a:lnTo>
                      <a:lnTo>
                        <a:pt x="1541" y="213"/>
                      </a:lnTo>
                      <a:lnTo>
                        <a:pt x="1588" y="246"/>
                      </a:lnTo>
                      <a:lnTo>
                        <a:pt x="1628" y="286"/>
                      </a:lnTo>
                      <a:lnTo>
                        <a:pt x="1662" y="331"/>
                      </a:lnTo>
                      <a:lnTo>
                        <a:pt x="1690" y="382"/>
                      </a:lnTo>
                      <a:lnTo>
                        <a:pt x="1732" y="396"/>
                      </a:lnTo>
                      <a:lnTo>
                        <a:pt x="1768" y="417"/>
                      </a:lnTo>
                      <a:lnTo>
                        <a:pt x="1799" y="439"/>
                      </a:lnTo>
                      <a:lnTo>
                        <a:pt x="1824" y="465"/>
                      </a:lnTo>
                      <a:lnTo>
                        <a:pt x="1837" y="493"/>
                      </a:lnTo>
                      <a:lnTo>
                        <a:pt x="1858" y="561"/>
                      </a:lnTo>
                      <a:lnTo>
                        <a:pt x="1862" y="592"/>
                      </a:lnTo>
                      <a:lnTo>
                        <a:pt x="1855" y="622"/>
                      </a:lnTo>
                      <a:lnTo>
                        <a:pt x="1837" y="648"/>
                      </a:lnTo>
                      <a:lnTo>
                        <a:pt x="1811" y="670"/>
                      </a:lnTo>
                      <a:lnTo>
                        <a:pt x="1777" y="688"/>
                      </a:lnTo>
                      <a:lnTo>
                        <a:pt x="1735" y="700"/>
                      </a:lnTo>
                      <a:lnTo>
                        <a:pt x="1725" y="748"/>
                      </a:lnTo>
                      <a:lnTo>
                        <a:pt x="1709" y="795"/>
                      </a:lnTo>
                      <a:lnTo>
                        <a:pt x="1688" y="840"/>
                      </a:lnTo>
                      <a:lnTo>
                        <a:pt x="1661" y="882"/>
                      </a:lnTo>
                      <a:lnTo>
                        <a:pt x="1628" y="924"/>
                      </a:lnTo>
                      <a:lnTo>
                        <a:pt x="1588" y="962"/>
                      </a:lnTo>
                      <a:lnTo>
                        <a:pt x="1541" y="997"/>
                      </a:lnTo>
                      <a:lnTo>
                        <a:pt x="1487" y="1030"/>
                      </a:lnTo>
                      <a:lnTo>
                        <a:pt x="1426" y="1058"/>
                      </a:lnTo>
                      <a:lnTo>
                        <a:pt x="1359" y="1084"/>
                      </a:lnTo>
                      <a:lnTo>
                        <a:pt x="1371" y="1198"/>
                      </a:lnTo>
                      <a:lnTo>
                        <a:pt x="1378" y="1221"/>
                      </a:lnTo>
                      <a:lnTo>
                        <a:pt x="1392" y="1240"/>
                      </a:lnTo>
                      <a:lnTo>
                        <a:pt x="1412" y="1257"/>
                      </a:lnTo>
                      <a:lnTo>
                        <a:pt x="1438" y="1271"/>
                      </a:lnTo>
                      <a:lnTo>
                        <a:pt x="1912" y="1449"/>
                      </a:lnTo>
                      <a:lnTo>
                        <a:pt x="1770" y="1475"/>
                      </a:lnTo>
                      <a:lnTo>
                        <a:pt x="1619" y="1497"/>
                      </a:lnTo>
                      <a:lnTo>
                        <a:pt x="1464" y="1516"/>
                      </a:lnTo>
                      <a:lnTo>
                        <a:pt x="1303" y="1530"/>
                      </a:lnTo>
                      <a:lnTo>
                        <a:pt x="1135" y="1539"/>
                      </a:lnTo>
                      <a:lnTo>
                        <a:pt x="961" y="1541"/>
                      </a:lnTo>
                      <a:lnTo>
                        <a:pt x="786" y="1539"/>
                      </a:lnTo>
                      <a:lnTo>
                        <a:pt x="618" y="1530"/>
                      </a:lnTo>
                      <a:lnTo>
                        <a:pt x="453" y="1516"/>
                      </a:lnTo>
                      <a:lnTo>
                        <a:pt x="297" y="1497"/>
                      </a:lnTo>
                      <a:lnTo>
                        <a:pt x="146" y="1473"/>
                      </a:lnTo>
                      <a:lnTo>
                        <a:pt x="0" y="1445"/>
                      </a:lnTo>
                      <a:lnTo>
                        <a:pt x="484" y="1270"/>
                      </a:lnTo>
                      <a:lnTo>
                        <a:pt x="512" y="1257"/>
                      </a:lnTo>
                      <a:lnTo>
                        <a:pt x="531" y="1240"/>
                      </a:lnTo>
                      <a:lnTo>
                        <a:pt x="547" y="1219"/>
                      </a:lnTo>
                      <a:lnTo>
                        <a:pt x="554" y="1198"/>
                      </a:lnTo>
                      <a:lnTo>
                        <a:pt x="566" y="1084"/>
                      </a:lnTo>
                      <a:lnTo>
                        <a:pt x="498" y="1058"/>
                      </a:lnTo>
                      <a:lnTo>
                        <a:pt x="438" y="1030"/>
                      </a:lnTo>
                      <a:lnTo>
                        <a:pt x="384" y="997"/>
                      </a:lnTo>
                      <a:lnTo>
                        <a:pt x="337" y="962"/>
                      </a:lnTo>
                      <a:lnTo>
                        <a:pt x="297" y="924"/>
                      </a:lnTo>
                      <a:lnTo>
                        <a:pt x="264" y="882"/>
                      </a:lnTo>
                      <a:lnTo>
                        <a:pt x="238" y="840"/>
                      </a:lnTo>
                      <a:lnTo>
                        <a:pt x="215" y="795"/>
                      </a:lnTo>
                      <a:lnTo>
                        <a:pt x="200" y="748"/>
                      </a:lnTo>
                      <a:lnTo>
                        <a:pt x="189" y="700"/>
                      </a:lnTo>
                      <a:lnTo>
                        <a:pt x="148" y="688"/>
                      </a:lnTo>
                      <a:lnTo>
                        <a:pt x="113" y="670"/>
                      </a:lnTo>
                      <a:lnTo>
                        <a:pt x="87" y="648"/>
                      </a:lnTo>
                      <a:lnTo>
                        <a:pt x="70" y="622"/>
                      </a:lnTo>
                      <a:lnTo>
                        <a:pt x="63" y="592"/>
                      </a:lnTo>
                      <a:lnTo>
                        <a:pt x="66" y="563"/>
                      </a:lnTo>
                      <a:lnTo>
                        <a:pt x="87" y="495"/>
                      </a:lnTo>
                      <a:lnTo>
                        <a:pt x="101" y="465"/>
                      </a:lnTo>
                      <a:lnTo>
                        <a:pt x="125" y="439"/>
                      </a:lnTo>
                      <a:lnTo>
                        <a:pt x="156" y="417"/>
                      </a:lnTo>
                      <a:lnTo>
                        <a:pt x="193" y="397"/>
                      </a:lnTo>
                      <a:lnTo>
                        <a:pt x="235" y="382"/>
                      </a:lnTo>
                      <a:lnTo>
                        <a:pt x="264" y="323"/>
                      </a:lnTo>
                      <a:lnTo>
                        <a:pt x="302" y="269"/>
                      </a:lnTo>
                      <a:lnTo>
                        <a:pt x="346" y="219"/>
                      </a:lnTo>
                      <a:lnTo>
                        <a:pt x="370" y="194"/>
                      </a:lnTo>
                      <a:lnTo>
                        <a:pt x="391" y="175"/>
                      </a:lnTo>
                      <a:lnTo>
                        <a:pt x="406" y="161"/>
                      </a:lnTo>
                      <a:lnTo>
                        <a:pt x="418" y="149"/>
                      </a:lnTo>
                      <a:lnTo>
                        <a:pt x="427" y="137"/>
                      </a:lnTo>
                      <a:lnTo>
                        <a:pt x="432" y="125"/>
                      </a:lnTo>
                      <a:lnTo>
                        <a:pt x="434" y="109"/>
                      </a:lnTo>
                      <a:lnTo>
                        <a:pt x="432" y="90"/>
                      </a:lnTo>
                      <a:lnTo>
                        <a:pt x="431" y="66"/>
                      </a:lnTo>
                      <a:lnTo>
                        <a:pt x="425" y="36"/>
                      </a:lnTo>
                      <a:lnTo>
                        <a:pt x="425" y="10"/>
                      </a:lnTo>
                      <a:lnTo>
                        <a:pt x="429" y="5"/>
                      </a:lnTo>
                      <a:lnTo>
                        <a:pt x="438" y="1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838826" y="3490581"/>
              <a:ext cx="1577601" cy="998420"/>
              <a:chOff x="6338645" y="2741246"/>
              <a:chExt cx="9070975" cy="5740767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6338645" y="4813300"/>
                <a:ext cx="9070975" cy="3668713"/>
                <a:chOff x="3235325" y="4724400"/>
                <a:chExt cx="9070975" cy="3668713"/>
              </a:xfrm>
            </p:grpSpPr>
            <p:sp>
              <p:nvSpPr>
                <p:cNvPr id="190" name="Freeform 15"/>
                <p:cNvSpPr>
                  <a:spLocks/>
                </p:cNvSpPr>
                <p:nvPr/>
              </p:nvSpPr>
              <p:spPr bwMode="auto">
                <a:xfrm>
                  <a:off x="3235325" y="4724400"/>
                  <a:ext cx="9070975" cy="3668713"/>
                </a:xfrm>
                <a:custGeom>
                  <a:avLst/>
                  <a:gdLst>
                    <a:gd name="T0" fmla="*/ 7 w 5714"/>
                    <a:gd name="T1" fmla="*/ 91 h 2311"/>
                    <a:gd name="T2" fmla="*/ 54 w 5714"/>
                    <a:gd name="T3" fmla="*/ 270 h 2311"/>
                    <a:gd name="T4" fmla="*/ 146 w 5714"/>
                    <a:gd name="T5" fmla="*/ 442 h 2311"/>
                    <a:gd name="T6" fmla="*/ 279 w 5714"/>
                    <a:gd name="T7" fmla="*/ 605 h 2311"/>
                    <a:gd name="T8" fmla="*/ 451 w 5714"/>
                    <a:gd name="T9" fmla="*/ 760 h 2311"/>
                    <a:gd name="T10" fmla="*/ 659 w 5714"/>
                    <a:gd name="T11" fmla="*/ 902 h 2311"/>
                    <a:gd name="T12" fmla="*/ 900 w 5714"/>
                    <a:gd name="T13" fmla="*/ 1032 h 2311"/>
                    <a:gd name="T14" fmla="*/ 1169 w 5714"/>
                    <a:gd name="T15" fmla="*/ 1147 h 2311"/>
                    <a:gd name="T16" fmla="*/ 1466 w 5714"/>
                    <a:gd name="T17" fmla="*/ 1244 h 2311"/>
                    <a:gd name="T18" fmla="*/ 1787 w 5714"/>
                    <a:gd name="T19" fmla="*/ 1322 h 2311"/>
                    <a:gd name="T20" fmla="*/ 2127 w 5714"/>
                    <a:gd name="T21" fmla="*/ 1382 h 2311"/>
                    <a:gd name="T22" fmla="*/ 2484 w 5714"/>
                    <a:gd name="T23" fmla="*/ 1418 h 2311"/>
                    <a:gd name="T24" fmla="*/ 2857 w 5714"/>
                    <a:gd name="T25" fmla="*/ 1430 h 2311"/>
                    <a:gd name="T26" fmla="*/ 3230 w 5714"/>
                    <a:gd name="T27" fmla="*/ 1418 h 2311"/>
                    <a:gd name="T28" fmla="*/ 3588 w 5714"/>
                    <a:gd name="T29" fmla="*/ 1382 h 2311"/>
                    <a:gd name="T30" fmla="*/ 3929 w 5714"/>
                    <a:gd name="T31" fmla="*/ 1322 h 2311"/>
                    <a:gd name="T32" fmla="*/ 4248 w 5714"/>
                    <a:gd name="T33" fmla="*/ 1244 h 2311"/>
                    <a:gd name="T34" fmla="*/ 4545 w 5714"/>
                    <a:gd name="T35" fmla="*/ 1147 h 2311"/>
                    <a:gd name="T36" fmla="*/ 4816 w 5714"/>
                    <a:gd name="T37" fmla="*/ 1032 h 2311"/>
                    <a:gd name="T38" fmla="*/ 5055 w 5714"/>
                    <a:gd name="T39" fmla="*/ 902 h 2311"/>
                    <a:gd name="T40" fmla="*/ 5263 w 5714"/>
                    <a:gd name="T41" fmla="*/ 760 h 2311"/>
                    <a:gd name="T42" fmla="*/ 5435 w 5714"/>
                    <a:gd name="T43" fmla="*/ 605 h 2311"/>
                    <a:gd name="T44" fmla="*/ 5569 w 5714"/>
                    <a:gd name="T45" fmla="*/ 442 h 2311"/>
                    <a:gd name="T46" fmla="*/ 5662 w 5714"/>
                    <a:gd name="T47" fmla="*/ 270 h 2311"/>
                    <a:gd name="T48" fmla="*/ 5709 w 5714"/>
                    <a:gd name="T49" fmla="*/ 91 h 2311"/>
                    <a:gd name="T50" fmla="*/ 5714 w 5714"/>
                    <a:gd name="T51" fmla="*/ 930 h 2311"/>
                    <a:gd name="T52" fmla="*/ 5692 w 5714"/>
                    <a:gd name="T53" fmla="*/ 1109 h 2311"/>
                    <a:gd name="T54" fmla="*/ 5621 w 5714"/>
                    <a:gd name="T55" fmla="*/ 1283 h 2311"/>
                    <a:gd name="T56" fmla="*/ 5508 w 5714"/>
                    <a:gd name="T57" fmla="*/ 1448 h 2311"/>
                    <a:gd name="T58" fmla="*/ 5353 w 5714"/>
                    <a:gd name="T59" fmla="*/ 1602 h 2311"/>
                    <a:gd name="T60" fmla="*/ 5164 w 5714"/>
                    <a:gd name="T61" fmla="*/ 1745 h 2311"/>
                    <a:gd name="T62" fmla="*/ 4939 w 5714"/>
                    <a:gd name="T63" fmla="*/ 1877 h 2311"/>
                    <a:gd name="T64" fmla="*/ 4684 w 5714"/>
                    <a:gd name="T65" fmla="*/ 1991 h 2311"/>
                    <a:gd name="T66" fmla="*/ 4399 w 5714"/>
                    <a:gd name="T67" fmla="*/ 2092 h 2311"/>
                    <a:gd name="T68" fmla="*/ 4091 w 5714"/>
                    <a:gd name="T69" fmla="*/ 2175 h 2311"/>
                    <a:gd name="T70" fmla="*/ 3761 w 5714"/>
                    <a:gd name="T71" fmla="*/ 2240 h 2311"/>
                    <a:gd name="T72" fmla="*/ 3411 w 5714"/>
                    <a:gd name="T73" fmla="*/ 2285 h 2311"/>
                    <a:gd name="T74" fmla="*/ 3046 w 5714"/>
                    <a:gd name="T75" fmla="*/ 2308 h 2311"/>
                    <a:gd name="T76" fmla="*/ 2670 w 5714"/>
                    <a:gd name="T77" fmla="*/ 2308 h 2311"/>
                    <a:gd name="T78" fmla="*/ 2304 w 5714"/>
                    <a:gd name="T79" fmla="*/ 2285 h 2311"/>
                    <a:gd name="T80" fmla="*/ 1955 w 5714"/>
                    <a:gd name="T81" fmla="*/ 2240 h 2311"/>
                    <a:gd name="T82" fmla="*/ 1624 w 5714"/>
                    <a:gd name="T83" fmla="*/ 2175 h 2311"/>
                    <a:gd name="T84" fmla="*/ 1315 w 5714"/>
                    <a:gd name="T85" fmla="*/ 2092 h 2311"/>
                    <a:gd name="T86" fmla="*/ 1032 w 5714"/>
                    <a:gd name="T87" fmla="*/ 1991 h 2311"/>
                    <a:gd name="T88" fmla="*/ 775 w 5714"/>
                    <a:gd name="T89" fmla="*/ 1877 h 2311"/>
                    <a:gd name="T90" fmla="*/ 552 w 5714"/>
                    <a:gd name="T91" fmla="*/ 1745 h 2311"/>
                    <a:gd name="T92" fmla="*/ 361 w 5714"/>
                    <a:gd name="T93" fmla="*/ 1602 h 2311"/>
                    <a:gd name="T94" fmla="*/ 208 w 5714"/>
                    <a:gd name="T95" fmla="*/ 1448 h 2311"/>
                    <a:gd name="T96" fmla="*/ 94 w 5714"/>
                    <a:gd name="T97" fmla="*/ 1283 h 2311"/>
                    <a:gd name="T98" fmla="*/ 24 w 5714"/>
                    <a:gd name="T99" fmla="*/ 1109 h 2311"/>
                    <a:gd name="T100" fmla="*/ 0 w 5714"/>
                    <a:gd name="T101" fmla="*/ 930 h 2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14" h="2311">
                      <a:moveTo>
                        <a:pt x="0" y="0"/>
                      </a:moveTo>
                      <a:lnTo>
                        <a:pt x="7" y="91"/>
                      </a:lnTo>
                      <a:lnTo>
                        <a:pt x="24" y="181"/>
                      </a:lnTo>
                      <a:lnTo>
                        <a:pt x="54" y="270"/>
                      </a:lnTo>
                      <a:lnTo>
                        <a:pt x="94" y="357"/>
                      </a:lnTo>
                      <a:lnTo>
                        <a:pt x="146" y="442"/>
                      </a:lnTo>
                      <a:lnTo>
                        <a:pt x="208" y="525"/>
                      </a:lnTo>
                      <a:lnTo>
                        <a:pt x="279" y="605"/>
                      </a:lnTo>
                      <a:lnTo>
                        <a:pt x="361" y="685"/>
                      </a:lnTo>
                      <a:lnTo>
                        <a:pt x="451" y="760"/>
                      </a:lnTo>
                      <a:lnTo>
                        <a:pt x="552" y="833"/>
                      </a:lnTo>
                      <a:lnTo>
                        <a:pt x="659" y="902"/>
                      </a:lnTo>
                      <a:lnTo>
                        <a:pt x="775" y="970"/>
                      </a:lnTo>
                      <a:lnTo>
                        <a:pt x="900" y="1032"/>
                      </a:lnTo>
                      <a:lnTo>
                        <a:pt x="1032" y="1091"/>
                      </a:lnTo>
                      <a:lnTo>
                        <a:pt x="1169" y="1147"/>
                      </a:lnTo>
                      <a:lnTo>
                        <a:pt x="1315" y="1197"/>
                      </a:lnTo>
                      <a:lnTo>
                        <a:pt x="1466" y="1244"/>
                      </a:lnTo>
                      <a:lnTo>
                        <a:pt x="1624" y="1286"/>
                      </a:lnTo>
                      <a:lnTo>
                        <a:pt x="1787" y="1322"/>
                      </a:lnTo>
                      <a:lnTo>
                        <a:pt x="1955" y="1355"/>
                      </a:lnTo>
                      <a:lnTo>
                        <a:pt x="2127" y="1382"/>
                      </a:lnTo>
                      <a:lnTo>
                        <a:pt x="2304" y="1402"/>
                      </a:lnTo>
                      <a:lnTo>
                        <a:pt x="2484" y="1418"/>
                      </a:lnTo>
                      <a:lnTo>
                        <a:pt x="2670" y="1427"/>
                      </a:lnTo>
                      <a:lnTo>
                        <a:pt x="2857" y="1430"/>
                      </a:lnTo>
                      <a:lnTo>
                        <a:pt x="3046" y="1427"/>
                      </a:lnTo>
                      <a:lnTo>
                        <a:pt x="3230" y="1418"/>
                      </a:lnTo>
                      <a:lnTo>
                        <a:pt x="3411" y="1402"/>
                      </a:lnTo>
                      <a:lnTo>
                        <a:pt x="3588" y="1382"/>
                      </a:lnTo>
                      <a:lnTo>
                        <a:pt x="3761" y="1355"/>
                      </a:lnTo>
                      <a:lnTo>
                        <a:pt x="3929" y="1322"/>
                      </a:lnTo>
                      <a:lnTo>
                        <a:pt x="4091" y="1286"/>
                      </a:lnTo>
                      <a:lnTo>
                        <a:pt x="4248" y="1244"/>
                      </a:lnTo>
                      <a:lnTo>
                        <a:pt x="4399" y="1197"/>
                      </a:lnTo>
                      <a:lnTo>
                        <a:pt x="4545" y="1147"/>
                      </a:lnTo>
                      <a:lnTo>
                        <a:pt x="4684" y="1091"/>
                      </a:lnTo>
                      <a:lnTo>
                        <a:pt x="4816" y="1032"/>
                      </a:lnTo>
                      <a:lnTo>
                        <a:pt x="4939" y="970"/>
                      </a:lnTo>
                      <a:lnTo>
                        <a:pt x="5055" y="902"/>
                      </a:lnTo>
                      <a:lnTo>
                        <a:pt x="5164" y="833"/>
                      </a:lnTo>
                      <a:lnTo>
                        <a:pt x="5263" y="760"/>
                      </a:lnTo>
                      <a:lnTo>
                        <a:pt x="5353" y="685"/>
                      </a:lnTo>
                      <a:lnTo>
                        <a:pt x="5435" y="605"/>
                      </a:lnTo>
                      <a:lnTo>
                        <a:pt x="5508" y="525"/>
                      </a:lnTo>
                      <a:lnTo>
                        <a:pt x="5569" y="442"/>
                      </a:lnTo>
                      <a:lnTo>
                        <a:pt x="5621" y="357"/>
                      </a:lnTo>
                      <a:lnTo>
                        <a:pt x="5662" y="270"/>
                      </a:lnTo>
                      <a:lnTo>
                        <a:pt x="5692" y="181"/>
                      </a:lnTo>
                      <a:lnTo>
                        <a:pt x="5709" y="91"/>
                      </a:lnTo>
                      <a:lnTo>
                        <a:pt x="5714" y="0"/>
                      </a:lnTo>
                      <a:lnTo>
                        <a:pt x="5714" y="930"/>
                      </a:lnTo>
                      <a:lnTo>
                        <a:pt x="5709" y="1020"/>
                      </a:lnTo>
                      <a:lnTo>
                        <a:pt x="5692" y="1109"/>
                      </a:lnTo>
                      <a:lnTo>
                        <a:pt x="5662" y="1197"/>
                      </a:lnTo>
                      <a:lnTo>
                        <a:pt x="5621" y="1283"/>
                      </a:lnTo>
                      <a:lnTo>
                        <a:pt x="5569" y="1366"/>
                      </a:lnTo>
                      <a:lnTo>
                        <a:pt x="5508" y="1448"/>
                      </a:lnTo>
                      <a:lnTo>
                        <a:pt x="5435" y="1526"/>
                      </a:lnTo>
                      <a:lnTo>
                        <a:pt x="5353" y="1602"/>
                      </a:lnTo>
                      <a:lnTo>
                        <a:pt x="5263" y="1675"/>
                      </a:lnTo>
                      <a:lnTo>
                        <a:pt x="5164" y="1745"/>
                      </a:lnTo>
                      <a:lnTo>
                        <a:pt x="5055" y="1812"/>
                      </a:lnTo>
                      <a:lnTo>
                        <a:pt x="4939" y="1877"/>
                      </a:lnTo>
                      <a:lnTo>
                        <a:pt x="4816" y="1936"/>
                      </a:lnTo>
                      <a:lnTo>
                        <a:pt x="4684" y="1991"/>
                      </a:lnTo>
                      <a:lnTo>
                        <a:pt x="4545" y="2045"/>
                      </a:lnTo>
                      <a:lnTo>
                        <a:pt x="4399" y="2092"/>
                      </a:lnTo>
                      <a:lnTo>
                        <a:pt x="4248" y="2137"/>
                      </a:lnTo>
                      <a:lnTo>
                        <a:pt x="4091" y="2175"/>
                      </a:lnTo>
                      <a:lnTo>
                        <a:pt x="3929" y="2210"/>
                      </a:lnTo>
                      <a:lnTo>
                        <a:pt x="3761" y="2240"/>
                      </a:lnTo>
                      <a:lnTo>
                        <a:pt x="3588" y="2266"/>
                      </a:lnTo>
                      <a:lnTo>
                        <a:pt x="3411" y="2285"/>
                      </a:lnTo>
                      <a:lnTo>
                        <a:pt x="3230" y="2299"/>
                      </a:lnTo>
                      <a:lnTo>
                        <a:pt x="3046" y="2308"/>
                      </a:lnTo>
                      <a:lnTo>
                        <a:pt x="2857" y="2311"/>
                      </a:lnTo>
                      <a:lnTo>
                        <a:pt x="2670" y="2308"/>
                      </a:lnTo>
                      <a:lnTo>
                        <a:pt x="2484" y="2299"/>
                      </a:lnTo>
                      <a:lnTo>
                        <a:pt x="2304" y="2285"/>
                      </a:lnTo>
                      <a:lnTo>
                        <a:pt x="2127" y="2266"/>
                      </a:lnTo>
                      <a:lnTo>
                        <a:pt x="1955" y="2240"/>
                      </a:lnTo>
                      <a:lnTo>
                        <a:pt x="1787" y="2210"/>
                      </a:lnTo>
                      <a:lnTo>
                        <a:pt x="1624" y="2175"/>
                      </a:lnTo>
                      <a:lnTo>
                        <a:pt x="1466" y="2137"/>
                      </a:lnTo>
                      <a:lnTo>
                        <a:pt x="1315" y="2092"/>
                      </a:lnTo>
                      <a:lnTo>
                        <a:pt x="1169" y="2045"/>
                      </a:lnTo>
                      <a:lnTo>
                        <a:pt x="1032" y="1991"/>
                      </a:lnTo>
                      <a:lnTo>
                        <a:pt x="900" y="1936"/>
                      </a:lnTo>
                      <a:lnTo>
                        <a:pt x="775" y="1877"/>
                      </a:lnTo>
                      <a:lnTo>
                        <a:pt x="659" y="1812"/>
                      </a:lnTo>
                      <a:lnTo>
                        <a:pt x="552" y="1745"/>
                      </a:lnTo>
                      <a:lnTo>
                        <a:pt x="451" y="1675"/>
                      </a:lnTo>
                      <a:lnTo>
                        <a:pt x="361" y="1602"/>
                      </a:lnTo>
                      <a:lnTo>
                        <a:pt x="279" y="1526"/>
                      </a:lnTo>
                      <a:lnTo>
                        <a:pt x="208" y="1448"/>
                      </a:lnTo>
                      <a:lnTo>
                        <a:pt x="146" y="1366"/>
                      </a:lnTo>
                      <a:lnTo>
                        <a:pt x="94" y="1283"/>
                      </a:lnTo>
                      <a:lnTo>
                        <a:pt x="54" y="1197"/>
                      </a:lnTo>
                      <a:lnTo>
                        <a:pt x="24" y="1109"/>
                      </a:lnTo>
                      <a:lnTo>
                        <a:pt x="7" y="1020"/>
                      </a:lnTo>
                      <a:lnTo>
                        <a:pt x="0" y="9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91" name="Freeform 16"/>
                <p:cNvSpPr>
                  <a:spLocks/>
                </p:cNvSpPr>
                <p:nvPr/>
              </p:nvSpPr>
              <p:spPr bwMode="auto">
                <a:xfrm>
                  <a:off x="3759200" y="5773738"/>
                  <a:ext cx="349250" cy="1725613"/>
                </a:xfrm>
                <a:custGeom>
                  <a:avLst/>
                  <a:gdLst>
                    <a:gd name="T0" fmla="*/ 0 w 220"/>
                    <a:gd name="T1" fmla="*/ 0 h 1087"/>
                    <a:gd name="T2" fmla="*/ 67 w 220"/>
                    <a:gd name="T3" fmla="*/ 60 h 1087"/>
                    <a:gd name="T4" fmla="*/ 140 w 220"/>
                    <a:gd name="T5" fmla="*/ 118 h 1087"/>
                    <a:gd name="T6" fmla="*/ 220 w 220"/>
                    <a:gd name="T7" fmla="*/ 175 h 1087"/>
                    <a:gd name="T8" fmla="*/ 220 w 220"/>
                    <a:gd name="T9" fmla="*/ 1087 h 1087"/>
                    <a:gd name="T10" fmla="*/ 140 w 220"/>
                    <a:gd name="T11" fmla="*/ 1033 h 1087"/>
                    <a:gd name="T12" fmla="*/ 67 w 220"/>
                    <a:gd name="T13" fmla="*/ 976 h 1087"/>
                    <a:gd name="T14" fmla="*/ 0 w 220"/>
                    <a:gd name="T15" fmla="*/ 919 h 1087"/>
                    <a:gd name="T16" fmla="*/ 0 w 220"/>
                    <a:gd name="T1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0" h="1087">
                      <a:moveTo>
                        <a:pt x="0" y="0"/>
                      </a:moveTo>
                      <a:lnTo>
                        <a:pt x="67" y="60"/>
                      </a:lnTo>
                      <a:lnTo>
                        <a:pt x="140" y="118"/>
                      </a:lnTo>
                      <a:lnTo>
                        <a:pt x="220" y="175"/>
                      </a:lnTo>
                      <a:lnTo>
                        <a:pt x="220" y="1087"/>
                      </a:lnTo>
                      <a:lnTo>
                        <a:pt x="140" y="1033"/>
                      </a:lnTo>
                      <a:lnTo>
                        <a:pt x="67" y="976"/>
                      </a:lnTo>
                      <a:lnTo>
                        <a:pt x="0" y="9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92" name="Freeform 17"/>
                <p:cNvSpPr>
                  <a:spLocks/>
                </p:cNvSpPr>
                <p:nvPr/>
              </p:nvSpPr>
              <p:spPr bwMode="auto">
                <a:xfrm>
                  <a:off x="11436350" y="5773738"/>
                  <a:ext cx="347663" cy="1725613"/>
                </a:xfrm>
                <a:custGeom>
                  <a:avLst/>
                  <a:gdLst>
                    <a:gd name="T0" fmla="*/ 219 w 219"/>
                    <a:gd name="T1" fmla="*/ 0 h 1087"/>
                    <a:gd name="T2" fmla="*/ 219 w 219"/>
                    <a:gd name="T3" fmla="*/ 919 h 1087"/>
                    <a:gd name="T4" fmla="*/ 151 w 219"/>
                    <a:gd name="T5" fmla="*/ 976 h 1087"/>
                    <a:gd name="T6" fmla="*/ 78 w 219"/>
                    <a:gd name="T7" fmla="*/ 1033 h 1087"/>
                    <a:gd name="T8" fmla="*/ 0 w 219"/>
                    <a:gd name="T9" fmla="*/ 1087 h 1087"/>
                    <a:gd name="T10" fmla="*/ 0 w 219"/>
                    <a:gd name="T11" fmla="*/ 175 h 1087"/>
                    <a:gd name="T12" fmla="*/ 78 w 219"/>
                    <a:gd name="T13" fmla="*/ 118 h 1087"/>
                    <a:gd name="T14" fmla="*/ 151 w 219"/>
                    <a:gd name="T15" fmla="*/ 60 h 1087"/>
                    <a:gd name="T16" fmla="*/ 219 w 219"/>
                    <a:gd name="T1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9" h="1087">
                      <a:moveTo>
                        <a:pt x="219" y="0"/>
                      </a:moveTo>
                      <a:lnTo>
                        <a:pt x="219" y="919"/>
                      </a:lnTo>
                      <a:lnTo>
                        <a:pt x="151" y="976"/>
                      </a:lnTo>
                      <a:lnTo>
                        <a:pt x="78" y="1033"/>
                      </a:lnTo>
                      <a:lnTo>
                        <a:pt x="0" y="1087"/>
                      </a:lnTo>
                      <a:lnTo>
                        <a:pt x="0" y="175"/>
                      </a:lnTo>
                      <a:lnTo>
                        <a:pt x="78" y="118"/>
                      </a:lnTo>
                      <a:lnTo>
                        <a:pt x="151" y="60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93" name="Freeform 18"/>
                <p:cNvSpPr>
                  <a:spLocks/>
                </p:cNvSpPr>
                <p:nvPr/>
              </p:nvSpPr>
              <p:spPr bwMode="auto">
                <a:xfrm>
                  <a:off x="4457700" y="6267450"/>
                  <a:ext cx="347663" cy="1598613"/>
                </a:xfrm>
                <a:custGeom>
                  <a:avLst/>
                  <a:gdLst>
                    <a:gd name="T0" fmla="*/ 0 w 219"/>
                    <a:gd name="T1" fmla="*/ 0 h 1007"/>
                    <a:gd name="T2" fmla="*/ 106 w 219"/>
                    <a:gd name="T3" fmla="*/ 53 h 1007"/>
                    <a:gd name="T4" fmla="*/ 219 w 219"/>
                    <a:gd name="T5" fmla="*/ 106 h 1007"/>
                    <a:gd name="T6" fmla="*/ 219 w 219"/>
                    <a:gd name="T7" fmla="*/ 1007 h 1007"/>
                    <a:gd name="T8" fmla="*/ 106 w 219"/>
                    <a:gd name="T9" fmla="*/ 959 h 1007"/>
                    <a:gd name="T10" fmla="*/ 0 w 219"/>
                    <a:gd name="T11" fmla="*/ 905 h 1007"/>
                    <a:gd name="T12" fmla="*/ 0 w 219"/>
                    <a:gd name="T13" fmla="*/ 0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1007">
                      <a:moveTo>
                        <a:pt x="0" y="0"/>
                      </a:moveTo>
                      <a:lnTo>
                        <a:pt x="106" y="53"/>
                      </a:lnTo>
                      <a:lnTo>
                        <a:pt x="219" y="106"/>
                      </a:lnTo>
                      <a:lnTo>
                        <a:pt x="219" y="1007"/>
                      </a:lnTo>
                      <a:lnTo>
                        <a:pt x="106" y="959"/>
                      </a:lnTo>
                      <a:lnTo>
                        <a:pt x="0" y="9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94" name="Freeform 19"/>
                <p:cNvSpPr>
                  <a:spLocks/>
                </p:cNvSpPr>
                <p:nvPr/>
              </p:nvSpPr>
              <p:spPr bwMode="auto">
                <a:xfrm>
                  <a:off x="10737850" y="6267450"/>
                  <a:ext cx="349250" cy="1598613"/>
                </a:xfrm>
                <a:custGeom>
                  <a:avLst/>
                  <a:gdLst>
                    <a:gd name="T0" fmla="*/ 220 w 220"/>
                    <a:gd name="T1" fmla="*/ 0 h 1007"/>
                    <a:gd name="T2" fmla="*/ 220 w 220"/>
                    <a:gd name="T3" fmla="*/ 905 h 1007"/>
                    <a:gd name="T4" fmla="*/ 112 w 220"/>
                    <a:gd name="T5" fmla="*/ 959 h 1007"/>
                    <a:gd name="T6" fmla="*/ 0 w 220"/>
                    <a:gd name="T7" fmla="*/ 1007 h 1007"/>
                    <a:gd name="T8" fmla="*/ 0 w 220"/>
                    <a:gd name="T9" fmla="*/ 106 h 1007"/>
                    <a:gd name="T10" fmla="*/ 112 w 220"/>
                    <a:gd name="T11" fmla="*/ 53 h 1007"/>
                    <a:gd name="T12" fmla="*/ 220 w 220"/>
                    <a:gd name="T13" fmla="*/ 0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1007">
                      <a:moveTo>
                        <a:pt x="220" y="0"/>
                      </a:moveTo>
                      <a:lnTo>
                        <a:pt x="220" y="905"/>
                      </a:lnTo>
                      <a:lnTo>
                        <a:pt x="112" y="959"/>
                      </a:lnTo>
                      <a:lnTo>
                        <a:pt x="0" y="1007"/>
                      </a:lnTo>
                      <a:lnTo>
                        <a:pt x="0" y="106"/>
                      </a:lnTo>
                      <a:lnTo>
                        <a:pt x="112" y="53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95" name="Freeform 20"/>
                <p:cNvSpPr>
                  <a:spLocks/>
                </p:cNvSpPr>
                <p:nvPr/>
              </p:nvSpPr>
              <p:spPr bwMode="auto">
                <a:xfrm>
                  <a:off x="5154613" y="6575425"/>
                  <a:ext cx="347663" cy="1530350"/>
                </a:xfrm>
                <a:custGeom>
                  <a:avLst/>
                  <a:gdLst>
                    <a:gd name="T0" fmla="*/ 0 w 219"/>
                    <a:gd name="T1" fmla="*/ 0 h 964"/>
                    <a:gd name="T2" fmla="*/ 108 w 219"/>
                    <a:gd name="T3" fmla="*/ 37 h 964"/>
                    <a:gd name="T4" fmla="*/ 219 w 219"/>
                    <a:gd name="T5" fmla="*/ 71 h 964"/>
                    <a:gd name="T6" fmla="*/ 219 w 219"/>
                    <a:gd name="T7" fmla="*/ 964 h 964"/>
                    <a:gd name="T8" fmla="*/ 108 w 219"/>
                    <a:gd name="T9" fmla="*/ 931 h 964"/>
                    <a:gd name="T10" fmla="*/ 0 w 219"/>
                    <a:gd name="T11" fmla="*/ 897 h 964"/>
                    <a:gd name="T12" fmla="*/ 0 w 219"/>
                    <a:gd name="T13" fmla="*/ 0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964">
                      <a:moveTo>
                        <a:pt x="0" y="0"/>
                      </a:moveTo>
                      <a:lnTo>
                        <a:pt x="108" y="37"/>
                      </a:lnTo>
                      <a:lnTo>
                        <a:pt x="219" y="71"/>
                      </a:lnTo>
                      <a:lnTo>
                        <a:pt x="219" y="964"/>
                      </a:lnTo>
                      <a:lnTo>
                        <a:pt x="108" y="931"/>
                      </a:lnTo>
                      <a:lnTo>
                        <a:pt x="0" y="8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96" name="Freeform 21"/>
                <p:cNvSpPr>
                  <a:spLocks/>
                </p:cNvSpPr>
                <p:nvPr/>
              </p:nvSpPr>
              <p:spPr bwMode="auto">
                <a:xfrm>
                  <a:off x="10040938" y="6575425"/>
                  <a:ext cx="346075" cy="1530350"/>
                </a:xfrm>
                <a:custGeom>
                  <a:avLst/>
                  <a:gdLst>
                    <a:gd name="T0" fmla="*/ 218 w 218"/>
                    <a:gd name="T1" fmla="*/ 0 h 964"/>
                    <a:gd name="T2" fmla="*/ 218 w 218"/>
                    <a:gd name="T3" fmla="*/ 897 h 964"/>
                    <a:gd name="T4" fmla="*/ 111 w 218"/>
                    <a:gd name="T5" fmla="*/ 931 h 964"/>
                    <a:gd name="T6" fmla="*/ 0 w 218"/>
                    <a:gd name="T7" fmla="*/ 964 h 964"/>
                    <a:gd name="T8" fmla="*/ 0 w 218"/>
                    <a:gd name="T9" fmla="*/ 71 h 964"/>
                    <a:gd name="T10" fmla="*/ 111 w 218"/>
                    <a:gd name="T11" fmla="*/ 37 h 964"/>
                    <a:gd name="T12" fmla="*/ 218 w 218"/>
                    <a:gd name="T13" fmla="*/ 0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8" h="964">
                      <a:moveTo>
                        <a:pt x="218" y="0"/>
                      </a:moveTo>
                      <a:lnTo>
                        <a:pt x="218" y="897"/>
                      </a:lnTo>
                      <a:lnTo>
                        <a:pt x="111" y="931"/>
                      </a:lnTo>
                      <a:lnTo>
                        <a:pt x="0" y="964"/>
                      </a:lnTo>
                      <a:lnTo>
                        <a:pt x="0" y="71"/>
                      </a:lnTo>
                      <a:lnTo>
                        <a:pt x="111" y="37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97" name="Freeform 22"/>
                <p:cNvSpPr>
                  <a:spLocks/>
                </p:cNvSpPr>
                <p:nvPr/>
              </p:nvSpPr>
              <p:spPr bwMode="auto">
                <a:xfrm>
                  <a:off x="6027738" y="6823075"/>
                  <a:ext cx="347663" cy="1470025"/>
                </a:xfrm>
                <a:custGeom>
                  <a:avLst/>
                  <a:gdLst>
                    <a:gd name="T0" fmla="*/ 0 w 219"/>
                    <a:gd name="T1" fmla="*/ 0 h 926"/>
                    <a:gd name="T2" fmla="*/ 108 w 219"/>
                    <a:gd name="T3" fmla="*/ 23 h 926"/>
                    <a:gd name="T4" fmla="*/ 219 w 219"/>
                    <a:gd name="T5" fmla="*/ 42 h 926"/>
                    <a:gd name="T6" fmla="*/ 219 w 219"/>
                    <a:gd name="T7" fmla="*/ 926 h 926"/>
                    <a:gd name="T8" fmla="*/ 108 w 219"/>
                    <a:gd name="T9" fmla="*/ 909 h 926"/>
                    <a:gd name="T10" fmla="*/ 0 w 219"/>
                    <a:gd name="T11" fmla="*/ 888 h 926"/>
                    <a:gd name="T12" fmla="*/ 0 w 219"/>
                    <a:gd name="T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926">
                      <a:moveTo>
                        <a:pt x="0" y="0"/>
                      </a:moveTo>
                      <a:lnTo>
                        <a:pt x="108" y="23"/>
                      </a:lnTo>
                      <a:lnTo>
                        <a:pt x="219" y="42"/>
                      </a:lnTo>
                      <a:lnTo>
                        <a:pt x="219" y="926"/>
                      </a:lnTo>
                      <a:lnTo>
                        <a:pt x="108" y="909"/>
                      </a:lnTo>
                      <a:lnTo>
                        <a:pt x="0" y="8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98" name="Freeform 23"/>
                <p:cNvSpPr>
                  <a:spLocks/>
                </p:cNvSpPr>
                <p:nvPr/>
              </p:nvSpPr>
              <p:spPr bwMode="auto">
                <a:xfrm>
                  <a:off x="9167813" y="6823075"/>
                  <a:ext cx="349250" cy="1470025"/>
                </a:xfrm>
                <a:custGeom>
                  <a:avLst/>
                  <a:gdLst>
                    <a:gd name="T0" fmla="*/ 220 w 220"/>
                    <a:gd name="T1" fmla="*/ 0 h 926"/>
                    <a:gd name="T2" fmla="*/ 220 w 220"/>
                    <a:gd name="T3" fmla="*/ 888 h 926"/>
                    <a:gd name="T4" fmla="*/ 111 w 220"/>
                    <a:gd name="T5" fmla="*/ 909 h 926"/>
                    <a:gd name="T6" fmla="*/ 0 w 220"/>
                    <a:gd name="T7" fmla="*/ 926 h 926"/>
                    <a:gd name="T8" fmla="*/ 0 w 220"/>
                    <a:gd name="T9" fmla="*/ 42 h 926"/>
                    <a:gd name="T10" fmla="*/ 111 w 220"/>
                    <a:gd name="T11" fmla="*/ 23 h 926"/>
                    <a:gd name="T12" fmla="*/ 220 w 220"/>
                    <a:gd name="T13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926">
                      <a:moveTo>
                        <a:pt x="220" y="0"/>
                      </a:moveTo>
                      <a:lnTo>
                        <a:pt x="220" y="888"/>
                      </a:lnTo>
                      <a:lnTo>
                        <a:pt x="111" y="909"/>
                      </a:lnTo>
                      <a:lnTo>
                        <a:pt x="0" y="926"/>
                      </a:lnTo>
                      <a:lnTo>
                        <a:pt x="0" y="42"/>
                      </a:lnTo>
                      <a:lnTo>
                        <a:pt x="111" y="23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99" name="Freeform 24"/>
                <p:cNvSpPr>
                  <a:spLocks/>
                </p:cNvSpPr>
                <p:nvPr/>
              </p:nvSpPr>
              <p:spPr bwMode="auto">
                <a:xfrm>
                  <a:off x="7073900" y="6975475"/>
                  <a:ext cx="347663" cy="1417638"/>
                </a:xfrm>
                <a:custGeom>
                  <a:avLst/>
                  <a:gdLst>
                    <a:gd name="T0" fmla="*/ 0 w 219"/>
                    <a:gd name="T1" fmla="*/ 0 h 893"/>
                    <a:gd name="T2" fmla="*/ 110 w 219"/>
                    <a:gd name="T3" fmla="*/ 7 h 893"/>
                    <a:gd name="T4" fmla="*/ 219 w 219"/>
                    <a:gd name="T5" fmla="*/ 12 h 893"/>
                    <a:gd name="T6" fmla="*/ 219 w 219"/>
                    <a:gd name="T7" fmla="*/ 893 h 893"/>
                    <a:gd name="T8" fmla="*/ 110 w 219"/>
                    <a:gd name="T9" fmla="*/ 890 h 893"/>
                    <a:gd name="T10" fmla="*/ 0 w 219"/>
                    <a:gd name="T11" fmla="*/ 881 h 893"/>
                    <a:gd name="T12" fmla="*/ 0 w 219"/>
                    <a:gd name="T13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893">
                      <a:moveTo>
                        <a:pt x="0" y="0"/>
                      </a:moveTo>
                      <a:lnTo>
                        <a:pt x="110" y="7"/>
                      </a:lnTo>
                      <a:lnTo>
                        <a:pt x="219" y="12"/>
                      </a:lnTo>
                      <a:lnTo>
                        <a:pt x="219" y="893"/>
                      </a:lnTo>
                      <a:lnTo>
                        <a:pt x="110" y="890"/>
                      </a:lnTo>
                      <a:lnTo>
                        <a:pt x="0" y="8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00" name="Freeform 25"/>
                <p:cNvSpPr>
                  <a:spLocks/>
                </p:cNvSpPr>
                <p:nvPr/>
              </p:nvSpPr>
              <p:spPr bwMode="auto">
                <a:xfrm>
                  <a:off x="8120063" y="6975475"/>
                  <a:ext cx="350838" cy="1417638"/>
                </a:xfrm>
                <a:custGeom>
                  <a:avLst/>
                  <a:gdLst>
                    <a:gd name="T0" fmla="*/ 221 w 221"/>
                    <a:gd name="T1" fmla="*/ 0 h 893"/>
                    <a:gd name="T2" fmla="*/ 221 w 221"/>
                    <a:gd name="T3" fmla="*/ 881 h 893"/>
                    <a:gd name="T4" fmla="*/ 110 w 221"/>
                    <a:gd name="T5" fmla="*/ 890 h 893"/>
                    <a:gd name="T6" fmla="*/ 0 w 221"/>
                    <a:gd name="T7" fmla="*/ 893 h 893"/>
                    <a:gd name="T8" fmla="*/ 0 w 221"/>
                    <a:gd name="T9" fmla="*/ 12 h 893"/>
                    <a:gd name="T10" fmla="*/ 110 w 221"/>
                    <a:gd name="T11" fmla="*/ 7 h 893"/>
                    <a:gd name="T12" fmla="*/ 221 w 221"/>
                    <a:gd name="T13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1" h="893">
                      <a:moveTo>
                        <a:pt x="221" y="0"/>
                      </a:moveTo>
                      <a:lnTo>
                        <a:pt x="221" y="881"/>
                      </a:lnTo>
                      <a:lnTo>
                        <a:pt x="110" y="890"/>
                      </a:lnTo>
                      <a:lnTo>
                        <a:pt x="0" y="893"/>
                      </a:lnTo>
                      <a:lnTo>
                        <a:pt x="0" y="12"/>
                      </a:lnTo>
                      <a:lnTo>
                        <a:pt x="110" y="7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  <a:alpha val="3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6338645" y="2741246"/>
                <a:ext cx="9070975" cy="4368800"/>
                <a:chOff x="3235325" y="2628900"/>
                <a:chExt cx="9070975" cy="4368800"/>
              </a:xfrm>
            </p:grpSpPr>
            <p:sp>
              <p:nvSpPr>
                <p:cNvPr id="187" name="Freeform 26"/>
                <p:cNvSpPr>
                  <a:spLocks/>
                </p:cNvSpPr>
                <p:nvPr/>
              </p:nvSpPr>
              <p:spPr bwMode="auto">
                <a:xfrm>
                  <a:off x="3235325" y="2628900"/>
                  <a:ext cx="9070975" cy="4368800"/>
                </a:xfrm>
                <a:custGeom>
                  <a:avLst/>
                  <a:gdLst>
                    <a:gd name="T0" fmla="*/ 3038 w 5714"/>
                    <a:gd name="T1" fmla="*/ 2 h 2752"/>
                    <a:gd name="T2" fmla="*/ 3390 w 5714"/>
                    <a:gd name="T3" fmla="*/ 21 h 2752"/>
                    <a:gd name="T4" fmla="*/ 3728 w 5714"/>
                    <a:gd name="T5" fmla="*/ 59 h 2752"/>
                    <a:gd name="T6" fmla="*/ 4047 w 5714"/>
                    <a:gd name="T7" fmla="*/ 115 h 2752"/>
                    <a:gd name="T8" fmla="*/ 4349 w 5714"/>
                    <a:gd name="T9" fmla="*/ 186 h 2752"/>
                    <a:gd name="T10" fmla="*/ 4627 w 5714"/>
                    <a:gd name="T11" fmla="*/ 273 h 2752"/>
                    <a:gd name="T12" fmla="*/ 4878 w 5714"/>
                    <a:gd name="T13" fmla="*/ 374 h 2752"/>
                    <a:gd name="T14" fmla="*/ 5102 w 5714"/>
                    <a:gd name="T15" fmla="*/ 488 h 2752"/>
                    <a:gd name="T16" fmla="*/ 5296 w 5714"/>
                    <a:gd name="T17" fmla="*/ 617 h 2752"/>
                    <a:gd name="T18" fmla="*/ 5456 w 5714"/>
                    <a:gd name="T19" fmla="*/ 756 h 2752"/>
                    <a:gd name="T20" fmla="*/ 5581 w 5714"/>
                    <a:gd name="T21" fmla="*/ 905 h 2752"/>
                    <a:gd name="T22" fmla="*/ 5666 w 5714"/>
                    <a:gd name="T23" fmla="*/ 1065 h 2752"/>
                    <a:gd name="T24" fmla="*/ 5709 w 5714"/>
                    <a:gd name="T25" fmla="*/ 1233 h 2752"/>
                    <a:gd name="T26" fmla="*/ 5709 w 5714"/>
                    <a:gd name="T27" fmla="*/ 1412 h 2752"/>
                    <a:gd name="T28" fmla="*/ 5662 w 5714"/>
                    <a:gd name="T29" fmla="*/ 1590 h 2752"/>
                    <a:gd name="T30" fmla="*/ 5569 w 5714"/>
                    <a:gd name="T31" fmla="*/ 1762 h 2752"/>
                    <a:gd name="T32" fmla="*/ 5435 w 5714"/>
                    <a:gd name="T33" fmla="*/ 1927 h 2752"/>
                    <a:gd name="T34" fmla="*/ 5263 w 5714"/>
                    <a:gd name="T35" fmla="*/ 2081 h 2752"/>
                    <a:gd name="T36" fmla="*/ 5055 w 5714"/>
                    <a:gd name="T37" fmla="*/ 2224 h 2752"/>
                    <a:gd name="T38" fmla="*/ 4816 w 5714"/>
                    <a:gd name="T39" fmla="*/ 2352 h 2752"/>
                    <a:gd name="T40" fmla="*/ 4545 w 5714"/>
                    <a:gd name="T41" fmla="*/ 2467 h 2752"/>
                    <a:gd name="T42" fmla="*/ 4248 w 5714"/>
                    <a:gd name="T43" fmla="*/ 2564 h 2752"/>
                    <a:gd name="T44" fmla="*/ 3929 w 5714"/>
                    <a:gd name="T45" fmla="*/ 2644 h 2752"/>
                    <a:gd name="T46" fmla="*/ 3588 w 5714"/>
                    <a:gd name="T47" fmla="*/ 2702 h 2752"/>
                    <a:gd name="T48" fmla="*/ 3230 w 5714"/>
                    <a:gd name="T49" fmla="*/ 2738 h 2752"/>
                    <a:gd name="T50" fmla="*/ 2857 w 5714"/>
                    <a:gd name="T51" fmla="*/ 2752 h 2752"/>
                    <a:gd name="T52" fmla="*/ 2484 w 5714"/>
                    <a:gd name="T53" fmla="*/ 2738 h 2752"/>
                    <a:gd name="T54" fmla="*/ 2127 w 5714"/>
                    <a:gd name="T55" fmla="*/ 2702 h 2752"/>
                    <a:gd name="T56" fmla="*/ 1787 w 5714"/>
                    <a:gd name="T57" fmla="*/ 2644 h 2752"/>
                    <a:gd name="T58" fmla="*/ 1466 w 5714"/>
                    <a:gd name="T59" fmla="*/ 2564 h 2752"/>
                    <a:gd name="T60" fmla="*/ 1169 w 5714"/>
                    <a:gd name="T61" fmla="*/ 2467 h 2752"/>
                    <a:gd name="T62" fmla="*/ 900 w 5714"/>
                    <a:gd name="T63" fmla="*/ 2352 h 2752"/>
                    <a:gd name="T64" fmla="*/ 659 w 5714"/>
                    <a:gd name="T65" fmla="*/ 2224 h 2752"/>
                    <a:gd name="T66" fmla="*/ 451 w 5714"/>
                    <a:gd name="T67" fmla="*/ 2081 h 2752"/>
                    <a:gd name="T68" fmla="*/ 279 w 5714"/>
                    <a:gd name="T69" fmla="*/ 1927 h 2752"/>
                    <a:gd name="T70" fmla="*/ 146 w 5714"/>
                    <a:gd name="T71" fmla="*/ 1762 h 2752"/>
                    <a:gd name="T72" fmla="*/ 54 w 5714"/>
                    <a:gd name="T73" fmla="*/ 1590 h 2752"/>
                    <a:gd name="T74" fmla="*/ 7 w 5714"/>
                    <a:gd name="T75" fmla="*/ 1412 h 2752"/>
                    <a:gd name="T76" fmla="*/ 5 w 5714"/>
                    <a:gd name="T77" fmla="*/ 1233 h 2752"/>
                    <a:gd name="T78" fmla="*/ 50 w 5714"/>
                    <a:gd name="T79" fmla="*/ 1065 h 2752"/>
                    <a:gd name="T80" fmla="*/ 135 w 5714"/>
                    <a:gd name="T81" fmla="*/ 905 h 2752"/>
                    <a:gd name="T82" fmla="*/ 258 w 5714"/>
                    <a:gd name="T83" fmla="*/ 756 h 2752"/>
                    <a:gd name="T84" fmla="*/ 420 w 5714"/>
                    <a:gd name="T85" fmla="*/ 617 h 2752"/>
                    <a:gd name="T86" fmla="*/ 612 w 5714"/>
                    <a:gd name="T87" fmla="*/ 488 h 2752"/>
                    <a:gd name="T88" fmla="*/ 836 w 5714"/>
                    <a:gd name="T89" fmla="*/ 374 h 2752"/>
                    <a:gd name="T90" fmla="*/ 1089 w 5714"/>
                    <a:gd name="T91" fmla="*/ 273 h 2752"/>
                    <a:gd name="T92" fmla="*/ 1367 w 5714"/>
                    <a:gd name="T93" fmla="*/ 186 h 2752"/>
                    <a:gd name="T94" fmla="*/ 1667 w 5714"/>
                    <a:gd name="T95" fmla="*/ 115 h 2752"/>
                    <a:gd name="T96" fmla="*/ 1986 w 5714"/>
                    <a:gd name="T97" fmla="*/ 59 h 2752"/>
                    <a:gd name="T98" fmla="*/ 2325 w 5714"/>
                    <a:gd name="T99" fmla="*/ 21 h 2752"/>
                    <a:gd name="T100" fmla="*/ 2677 w 5714"/>
                    <a:gd name="T101" fmla="*/ 2 h 2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14" h="2752">
                      <a:moveTo>
                        <a:pt x="2857" y="0"/>
                      </a:moveTo>
                      <a:lnTo>
                        <a:pt x="3038" y="2"/>
                      </a:lnTo>
                      <a:lnTo>
                        <a:pt x="3216" y="9"/>
                      </a:lnTo>
                      <a:lnTo>
                        <a:pt x="3390" y="21"/>
                      </a:lnTo>
                      <a:lnTo>
                        <a:pt x="3561" y="38"/>
                      </a:lnTo>
                      <a:lnTo>
                        <a:pt x="3728" y="59"/>
                      </a:lnTo>
                      <a:lnTo>
                        <a:pt x="3891" y="85"/>
                      </a:lnTo>
                      <a:lnTo>
                        <a:pt x="4047" y="115"/>
                      </a:lnTo>
                      <a:lnTo>
                        <a:pt x="4202" y="148"/>
                      </a:lnTo>
                      <a:lnTo>
                        <a:pt x="4349" y="186"/>
                      </a:lnTo>
                      <a:lnTo>
                        <a:pt x="4490" y="228"/>
                      </a:lnTo>
                      <a:lnTo>
                        <a:pt x="4627" y="273"/>
                      </a:lnTo>
                      <a:lnTo>
                        <a:pt x="4755" y="321"/>
                      </a:lnTo>
                      <a:lnTo>
                        <a:pt x="4878" y="374"/>
                      </a:lnTo>
                      <a:lnTo>
                        <a:pt x="4994" y="429"/>
                      </a:lnTo>
                      <a:lnTo>
                        <a:pt x="5102" y="488"/>
                      </a:lnTo>
                      <a:lnTo>
                        <a:pt x="5203" y="551"/>
                      </a:lnTo>
                      <a:lnTo>
                        <a:pt x="5296" y="617"/>
                      </a:lnTo>
                      <a:lnTo>
                        <a:pt x="5380" y="685"/>
                      </a:lnTo>
                      <a:lnTo>
                        <a:pt x="5456" y="756"/>
                      </a:lnTo>
                      <a:lnTo>
                        <a:pt x="5524" y="829"/>
                      </a:lnTo>
                      <a:lnTo>
                        <a:pt x="5581" y="905"/>
                      </a:lnTo>
                      <a:lnTo>
                        <a:pt x="5628" y="985"/>
                      </a:lnTo>
                      <a:lnTo>
                        <a:pt x="5666" y="1065"/>
                      </a:lnTo>
                      <a:lnTo>
                        <a:pt x="5694" y="1148"/>
                      </a:lnTo>
                      <a:lnTo>
                        <a:pt x="5709" y="1233"/>
                      </a:lnTo>
                      <a:lnTo>
                        <a:pt x="5714" y="1320"/>
                      </a:lnTo>
                      <a:lnTo>
                        <a:pt x="5709" y="1412"/>
                      </a:lnTo>
                      <a:lnTo>
                        <a:pt x="5692" y="1501"/>
                      </a:lnTo>
                      <a:lnTo>
                        <a:pt x="5662" y="1590"/>
                      </a:lnTo>
                      <a:lnTo>
                        <a:pt x="5621" y="1677"/>
                      </a:lnTo>
                      <a:lnTo>
                        <a:pt x="5569" y="1762"/>
                      </a:lnTo>
                      <a:lnTo>
                        <a:pt x="5508" y="1845"/>
                      </a:lnTo>
                      <a:lnTo>
                        <a:pt x="5435" y="1927"/>
                      </a:lnTo>
                      <a:lnTo>
                        <a:pt x="5353" y="2005"/>
                      </a:lnTo>
                      <a:lnTo>
                        <a:pt x="5263" y="2081"/>
                      </a:lnTo>
                      <a:lnTo>
                        <a:pt x="5164" y="2154"/>
                      </a:lnTo>
                      <a:lnTo>
                        <a:pt x="5055" y="2224"/>
                      </a:lnTo>
                      <a:lnTo>
                        <a:pt x="4939" y="2290"/>
                      </a:lnTo>
                      <a:lnTo>
                        <a:pt x="4816" y="2352"/>
                      </a:lnTo>
                      <a:lnTo>
                        <a:pt x="4684" y="2411"/>
                      </a:lnTo>
                      <a:lnTo>
                        <a:pt x="4545" y="2467"/>
                      </a:lnTo>
                      <a:lnTo>
                        <a:pt x="4399" y="2517"/>
                      </a:lnTo>
                      <a:lnTo>
                        <a:pt x="4248" y="2564"/>
                      </a:lnTo>
                      <a:lnTo>
                        <a:pt x="4091" y="2606"/>
                      </a:lnTo>
                      <a:lnTo>
                        <a:pt x="3929" y="2644"/>
                      </a:lnTo>
                      <a:lnTo>
                        <a:pt x="3761" y="2675"/>
                      </a:lnTo>
                      <a:lnTo>
                        <a:pt x="3588" y="2702"/>
                      </a:lnTo>
                      <a:lnTo>
                        <a:pt x="3411" y="2724"/>
                      </a:lnTo>
                      <a:lnTo>
                        <a:pt x="3230" y="2738"/>
                      </a:lnTo>
                      <a:lnTo>
                        <a:pt x="3046" y="2748"/>
                      </a:lnTo>
                      <a:lnTo>
                        <a:pt x="2857" y="2752"/>
                      </a:lnTo>
                      <a:lnTo>
                        <a:pt x="2670" y="2748"/>
                      </a:lnTo>
                      <a:lnTo>
                        <a:pt x="2484" y="2738"/>
                      </a:lnTo>
                      <a:lnTo>
                        <a:pt x="2304" y="2724"/>
                      </a:lnTo>
                      <a:lnTo>
                        <a:pt x="2127" y="2702"/>
                      </a:lnTo>
                      <a:lnTo>
                        <a:pt x="1955" y="2675"/>
                      </a:lnTo>
                      <a:lnTo>
                        <a:pt x="1787" y="2644"/>
                      </a:lnTo>
                      <a:lnTo>
                        <a:pt x="1624" y="2606"/>
                      </a:lnTo>
                      <a:lnTo>
                        <a:pt x="1466" y="2564"/>
                      </a:lnTo>
                      <a:lnTo>
                        <a:pt x="1315" y="2517"/>
                      </a:lnTo>
                      <a:lnTo>
                        <a:pt x="1169" y="2467"/>
                      </a:lnTo>
                      <a:lnTo>
                        <a:pt x="1032" y="2411"/>
                      </a:lnTo>
                      <a:lnTo>
                        <a:pt x="900" y="2352"/>
                      </a:lnTo>
                      <a:lnTo>
                        <a:pt x="775" y="2290"/>
                      </a:lnTo>
                      <a:lnTo>
                        <a:pt x="659" y="2224"/>
                      </a:lnTo>
                      <a:lnTo>
                        <a:pt x="552" y="2154"/>
                      </a:lnTo>
                      <a:lnTo>
                        <a:pt x="451" y="2081"/>
                      </a:lnTo>
                      <a:lnTo>
                        <a:pt x="361" y="2005"/>
                      </a:lnTo>
                      <a:lnTo>
                        <a:pt x="279" y="1927"/>
                      </a:lnTo>
                      <a:lnTo>
                        <a:pt x="208" y="1845"/>
                      </a:lnTo>
                      <a:lnTo>
                        <a:pt x="146" y="1762"/>
                      </a:lnTo>
                      <a:lnTo>
                        <a:pt x="94" y="1677"/>
                      </a:lnTo>
                      <a:lnTo>
                        <a:pt x="54" y="1590"/>
                      </a:lnTo>
                      <a:lnTo>
                        <a:pt x="24" y="1501"/>
                      </a:lnTo>
                      <a:lnTo>
                        <a:pt x="7" y="1412"/>
                      </a:lnTo>
                      <a:lnTo>
                        <a:pt x="0" y="1320"/>
                      </a:lnTo>
                      <a:lnTo>
                        <a:pt x="5" y="1233"/>
                      </a:lnTo>
                      <a:lnTo>
                        <a:pt x="23" y="1148"/>
                      </a:lnTo>
                      <a:lnTo>
                        <a:pt x="50" y="1065"/>
                      </a:lnTo>
                      <a:lnTo>
                        <a:pt x="87" y="985"/>
                      </a:lnTo>
                      <a:lnTo>
                        <a:pt x="135" y="905"/>
                      </a:lnTo>
                      <a:lnTo>
                        <a:pt x="193" y="829"/>
                      </a:lnTo>
                      <a:lnTo>
                        <a:pt x="258" y="756"/>
                      </a:lnTo>
                      <a:lnTo>
                        <a:pt x="335" y="685"/>
                      </a:lnTo>
                      <a:lnTo>
                        <a:pt x="420" y="617"/>
                      </a:lnTo>
                      <a:lnTo>
                        <a:pt x="512" y="551"/>
                      </a:lnTo>
                      <a:lnTo>
                        <a:pt x="612" y="488"/>
                      </a:lnTo>
                      <a:lnTo>
                        <a:pt x="722" y="429"/>
                      </a:lnTo>
                      <a:lnTo>
                        <a:pt x="836" y="374"/>
                      </a:lnTo>
                      <a:lnTo>
                        <a:pt x="959" y="321"/>
                      </a:lnTo>
                      <a:lnTo>
                        <a:pt x="1089" y="273"/>
                      </a:lnTo>
                      <a:lnTo>
                        <a:pt x="1225" y="228"/>
                      </a:lnTo>
                      <a:lnTo>
                        <a:pt x="1367" y="186"/>
                      </a:lnTo>
                      <a:lnTo>
                        <a:pt x="1514" y="148"/>
                      </a:lnTo>
                      <a:lnTo>
                        <a:pt x="1667" y="115"/>
                      </a:lnTo>
                      <a:lnTo>
                        <a:pt x="1825" y="85"/>
                      </a:lnTo>
                      <a:lnTo>
                        <a:pt x="1986" y="59"/>
                      </a:lnTo>
                      <a:lnTo>
                        <a:pt x="2155" y="38"/>
                      </a:lnTo>
                      <a:lnTo>
                        <a:pt x="2325" y="21"/>
                      </a:lnTo>
                      <a:lnTo>
                        <a:pt x="2500" y="9"/>
                      </a:lnTo>
                      <a:lnTo>
                        <a:pt x="2677" y="2"/>
                      </a:lnTo>
                      <a:lnTo>
                        <a:pt x="285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88" name="Freeform 27"/>
                <p:cNvSpPr>
                  <a:spLocks/>
                </p:cNvSpPr>
                <p:nvPr/>
              </p:nvSpPr>
              <p:spPr bwMode="auto">
                <a:xfrm>
                  <a:off x="3932238" y="3152775"/>
                  <a:ext cx="7677150" cy="3138488"/>
                </a:xfrm>
                <a:custGeom>
                  <a:avLst/>
                  <a:gdLst>
                    <a:gd name="T0" fmla="*/ 2611 w 4836"/>
                    <a:gd name="T1" fmla="*/ 4 h 1977"/>
                    <a:gd name="T2" fmla="*/ 2977 w 4836"/>
                    <a:gd name="T3" fmla="*/ 28 h 1977"/>
                    <a:gd name="T4" fmla="*/ 3312 w 4836"/>
                    <a:gd name="T5" fmla="*/ 75 h 1977"/>
                    <a:gd name="T6" fmla="*/ 3619 w 4836"/>
                    <a:gd name="T7" fmla="*/ 141 h 1977"/>
                    <a:gd name="T8" fmla="*/ 3893 w 4836"/>
                    <a:gd name="T9" fmla="*/ 224 h 1977"/>
                    <a:gd name="T10" fmla="*/ 4136 w 4836"/>
                    <a:gd name="T11" fmla="*/ 318 h 1977"/>
                    <a:gd name="T12" fmla="*/ 4344 w 4836"/>
                    <a:gd name="T13" fmla="*/ 424 h 1977"/>
                    <a:gd name="T14" fmla="*/ 4517 w 4836"/>
                    <a:gd name="T15" fmla="*/ 535 h 1977"/>
                    <a:gd name="T16" fmla="*/ 4654 w 4836"/>
                    <a:gd name="T17" fmla="*/ 652 h 1977"/>
                    <a:gd name="T18" fmla="*/ 4755 w 4836"/>
                    <a:gd name="T19" fmla="*/ 768 h 1977"/>
                    <a:gd name="T20" fmla="*/ 4816 w 4836"/>
                    <a:gd name="T21" fmla="*/ 883 h 1977"/>
                    <a:gd name="T22" fmla="*/ 4836 w 4836"/>
                    <a:gd name="T23" fmla="*/ 990 h 1977"/>
                    <a:gd name="T24" fmla="*/ 4816 w 4836"/>
                    <a:gd name="T25" fmla="*/ 1100 h 1977"/>
                    <a:gd name="T26" fmla="*/ 4755 w 4836"/>
                    <a:gd name="T27" fmla="*/ 1213 h 1977"/>
                    <a:gd name="T28" fmla="*/ 4654 w 4836"/>
                    <a:gd name="T29" fmla="*/ 1329 h 1977"/>
                    <a:gd name="T30" fmla="*/ 4517 w 4836"/>
                    <a:gd name="T31" fmla="*/ 1444 h 1977"/>
                    <a:gd name="T32" fmla="*/ 4344 w 4836"/>
                    <a:gd name="T33" fmla="*/ 1555 h 1977"/>
                    <a:gd name="T34" fmla="*/ 4136 w 4836"/>
                    <a:gd name="T35" fmla="*/ 1659 h 1977"/>
                    <a:gd name="T36" fmla="*/ 3893 w 4836"/>
                    <a:gd name="T37" fmla="*/ 1755 h 1977"/>
                    <a:gd name="T38" fmla="*/ 3619 w 4836"/>
                    <a:gd name="T39" fmla="*/ 1836 h 1977"/>
                    <a:gd name="T40" fmla="*/ 3312 w 4836"/>
                    <a:gd name="T41" fmla="*/ 1902 h 1977"/>
                    <a:gd name="T42" fmla="*/ 2977 w 4836"/>
                    <a:gd name="T43" fmla="*/ 1949 h 1977"/>
                    <a:gd name="T44" fmla="*/ 2611 w 4836"/>
                    <a:gd name="T45" fmla="*/ 1974 h 1977"/>
                    <a:gd name="T46" fmla="*/ 2226 w 4836"/>
                    <a:gd name="T47" fmla="*/ 1974 h 1977"/>
                    <a:gd name="T48" fmla="*/ 1861 w 4836"/>
                    <a:gd name="T49" fmla="*/ 1949 h 1977"/>
                    <a:gd name="T50" fmla="*/ 1525 w 4836"/>
                    <a:gd name="T51" fmla="*/ 1902 h 1977"/>
                    <a:gd name="T52" fmla="*/ 1218 w 4836"/>
                    <a:gd name="T53" fmla="*/ 1836 h 1977"/>
                    <a:gd name="T54" fmla="*/ 944 w 4836"/>
                    <a:gd name="T55" fmla="*/ 1755 h 1977"/>
                    <a:gd name="T56" fmla="*/ 701 w 4836"/>
                    <a:gd name="T57" fmla="*/ 1659 h 1977"/>
                    <a:gd name="T58" fmla="*/ 493 w 4836"/>
                    <a:gd name="T59" fmla="*/ 1555 h 1977"/>
                    <a:gd name="T60" fmla="*/ 319 w 4836"/>
                    <a:gd name="T61" fmla="*/ 1444 h 1977"/>
                    <a:gd name="T62" fmla="*/ 182 w 4836"/>
                    <a:gd name="T63" fmla="*/ 1329 h 1977"/>
                    <a:gd name="T64" fmla="*/ 81 w 4836"/>
                    <a:gd name="T65" fmla="*/ 1213 h 1977"/>
                    <a:gd name="T66" fmla="*/ 21 w 4836"/>
                    <a:gd name="T67" fmla="*/ 1100 h 1977"/>
                    <a:gd name="T68" fmla="*/ 0 w 4836"/>
                    <a:gd name="T69" fmla="*/ 990 h 1977"/>
                    <a:gd name="T70" fmla="*/ 21 w 4836"/>
                    <a:gd name="T71" fmla="*/ 883 h 1977"/>
                    <a:gd name="T72" fmla="*/ 81 w 4836"/>
                    <a:gd name="T73" fmla="*/ 768 h 1977"/>
                    <a:gd name="T74" fmla="*/ 182 w 4836"/>
                    <a:gd name="T75" fmla="*/ 652 h 1977"/>
                    <a:gd name="T76" fmla="*/ 319 w 4836"/>
                    <a:gd name="T77" fmla="*/ 535 h 1977"/>
                    <a:gd name="T78" fmla="*/ 493 w 4836"/>
                    <a:gd name="T79" fmla="*/ 424 h 1977"/>
                    <a:gd name="T80" fmla="*/ 701 w 4836"/>
                    <a:gd name="T81" fmla="*/ 318 h 1977"/>
                    <a:gd name="T82" fmla="*/ 944 w 4836"/>
                    <a:gd name="T83" fmla="*/ 224 h 1977"/>
                    <a:gd name="T84" fmla="*/ 1218 w 4836"/>
                    <a:gd name="T85" fmla="*/ 141 h 1977"/>
                    <a:gd name="T86" fmla="*/ 1525 w 4836"/>
                    <a:gd name="T87" fmla="*/ 75 h 1977"/>
                    <a:gd name="T88" fmla="*/ 1861 w 4836"/>
                    <a:gd name="T89" fmla="*/ 28 h 1977"/>
                    <a:gd name="T90" fmla="*/ 2226 w 4836"/>
                    <a:gd name="T91" fmla="*/ 4 h 1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836" h="1977">
                      <a:moveTo>
                        <a:pt x="2418" y="0"/>
                      </a:moveTo>
                      <a:lnTo>
                        <a:pt x="2611" y="4"/>
                      </a:lnTo>
                      <a:lnTo>
                        <a:pt x="2796" y="12"/>
                      </a:lnTo>
                      <a:lnTo>
                        <a:pt x="2977" y="28"/>
                      </a:lnTo>
                      <a:lnTo>
                        <a:pt x="3149" y="49"/>
                      </a:lnTo>
                      <a:lnTo>
                        <a:pt x="3312" y="75"/>
                      </a:lnTo>
                      <a:lnTo>
                        <a:pt x="3469" y="106"/>
                      </a:lnTo>
                      <a:lnTo>
                        <a:pt x="3619" y="141"/>
                      </a:lnTo>
                      <a:lnTo>
                        <a:pt x="3759" y="181"/>
                      </a:lnTo>
                      <a:lnTo>
                        <a:pt x="3893" y="224"/>
                      </a:lnTo>
                      <a:lnTo>
                        <a:pt x="4019" y="269"/>
                      </a:lnTo>
                      <a:lnTo>
                        <a:pt x="4136" y="318"/>
                      </a:lnTo>
                      <a:lnTo>
                        <a:pt x="4245" y="370"/>
                      </a:lnTo>
                      <a:lnTo>
                        <a:pt x="4344" y="424"/>
                      </a:lnTo>
                      <a:lnTo>
                        <a:pt x="4436" y="480"/>
                      </a:lnTo>
                      <a:lnTo>
                        <a:pt x="4517" y="535"/>
                      </a:lnTo>
                      <a:lnTo>
                        <a:pt x="4592" y="593"/>
                      </a:lnTo>
                      <a:lnTo>
                        <a:pt x="4654" y="652"/>
                      </a:lnTo>
                      <a:lnTo>
                        <a:pt x="4710" y="709"/>
                      </a:lnTo>
                      <a:lnTo>
                        <a:pt x="4755" y="768"/>
                      </a:lnTo>
                      <a:lnTo>
                        <a:pt x="4790" y="825"/>
                      </a:lnTo>
                      <a:lnTo>
                        <a:pt x="4816" y="883"/>
                      </a:lnTo>
                      <a:lnTo>
                        <a:pt x="4831" y="937"/>
                      </a:lnTo>
                      <a:lnTo>
                        <a:pt x="4836" y="990"/>
                      </a:lnTo>
                      <a:lnTo>
                        <a:pt x="4831" y="1044"/>
                      </a:lnTo>
                      <a:lnTo>
                        <a:pt x="4816" y="1100"/>
                      </a:lnTo>
                      <a:lnTo>
                        <a:pt x="4790" y="1155"/>
                      </a:lnTo>
                      <a:lnTo>
                        <a:pt x="4755" y="1213"/>
                      </a:lnTo>
                      <a:lnTo>
                        <a:pt x="4710" y="1270"/>
                      </a:lnTo>
                      <a:lnTo>
                        <a:pt x="4654" y="1329"/>
                      </a:lnTo>
                      <a:lnTo>
                        <a:pt x="4592" y="1386"/>
                      </a:lnTo>
                      <a:lnTo>
                        <a:pt x="4517" y="1444"/>
                      </a:lnTo>
                      <a:lnTo>
                        <a:pt x="4436" y="1501"/>
                      </a:lnTo>
                      <a:lnTo>
                        <a:pt x="4344" y="1555"/>
                      </a:lnTo>
                      <a:lnTo>
                        <a:pt x="4245" y="1609"/>
                      </a:lnTo>
                      <a:lnTo>
                        <a:pt x="4136" y="1659"/>
                      </a:lnTo>
                      <a:lnTo>
                        <a:pt x="4019" y="1710"/>
                      </a:lnTo>
                      <a:lnTo>
                        <a:pt x="3893" y="1755"/>
                      </a:lnTo>
                      <a:lnTo>
                        <a:pt x="3759" y="1798"/>
                      </a:lnTo>
                      <a:lnTo>
                        <a:pt x="3619" y="1836"/>
                      </a:lnTo>
                      <a:lnTo>
                        <a:pt x="3469" y="1871"/>
                      </a:lnTo>
                      <a:lnTo>
                        <a:pt x="3312" y="1902"/>
                      </a:lnTo>
                      <a:lnTo>
                        <a:pt x="3149" y="1929"/>
                      </a:lnTo>
                      <a:lnTo>
                        <a:pt x="2977" y="1949"/>
                      </a:lnTo>
                      <a:lnTo>
                        <a:pt x="2796" y="1965"/>
                      </a:lnTo>
                      <a:lnTo>
                        <a:pt x="2611" y="1974"/>
                      </a:lnTo>
                      <a:lnTo>
                        <a:pt x="2418" y="1977"/>
                      </a:lnTo>
                      <a:lnTo>
                        <a:pt x="2226" y="1974"/>
                      </a:lnTo>
                      <a:lnTo>
                        <a:pt x="2040" y="1965"/>
                      </a:lnTo>
                      <a:lnTo>
                        <a:pt x="1861" y="1949"/>
                      </a:lnTo>
                      <a:lnTo>
                        <a:pt x="1690" y="1929"/>
                      </a:lnTo>
                      <a:lnTo>
                        <a:pt x="1525" y="1902"/>
                      </a:lnTo>
                      <a:lnTo>
                        <a:pt x="1369" y="1871"/>
                      </a:lnTo>
                      <a:lnTo>
                        <a:pt x="1218" y="1836"/>
                      </a:lnTo>
                      <a:lnTo>
                        <a:pt x="1077" y="1798"/>
                      </a:lnTo>
                      <a:lnTo>
                        <a:pt x="944" y="1755"/>
                      </a:lnTo>
                      <a:lnTo>
                        <a:pt x="819" y="1710"/>
                      </a:lnTo>
                      <a:lnTo>
                        <a:pt x="701" y="1659"/>
                      </a:lnTo>
                      <a:lnTo>
                        <a:pt x="593" y="1609"/>
                      </a:lnTo>
                      <a:lnTo>
                        <a:pt x="493" y="1555"/>
                      </a:lnTo>
                      <a:lnTo>
                        <a:pt x="401" y="1501"/>
                      </a:lnTo>
                      <a:lnTo>
                        <a:pt x="319" y="1444"/>
                      </a:lnTo>
                      <a:lnTo>
                        <a:pt x="246" y="1386"/>
                      </a:lnTo>
                      <a:lnTo>
                        <a:pt x="182" y="1329"/>
                      </a:lnTo>
                      <a:lnTo>
                        <a:pt x="127" y="1270"/>
                      </a:lnTo>
                      <a:lnTo>
                        <a:pt x="81" y="1213"/>
                      </a:lnTo>
                      <a:lnTo>
                        <a:pt x="47" y="1155"/>
                      </a:lnTo>
                      <a:lnTo>
                        <a:pt x="21" y="1100"/>
                      </a:lnTo>
                      <a:lnTo>
                        <a:pt x="5" y="1044"/>
                      </a:lnTo>
                      <a:lnTo>
                        <a:pt x="0" y="990"/>
                      </a:lnTo>
                      <a:lnTo>
                        <a:pt x="5" y="937"/>
                      </a:lnTo>
                      <a:lnTo>
                        <a:pt x="21" y="883"/>
                      </a:lnTo>
                      <a:lnTo>
                        <a:pt x="47" y="825"/>
                      </a:lnTo>
                      <a:lnTo>
                        <a:pt x="81" y="768"/>
                      </a:lnTo>
                      <a:lnTo>
                        <a:pt x="127" y="709"/>
                      </a:lnTo>
                      <a:lnTo>
                        <a:pt x="182" y="652"/>
                      </a:lnTo>
                      <a:lnTo>
                        <a:pt x="246" y="593"/>
                      </a:lnTo>
                      <a:lnTo>
                        <a:pt x="319" y="535"/>
                      </a:lnTo>
                      <a:lnTo>
                        <a:pt x="401" y="480"/>
                      </a:lnTo>
                      <a:lnTo>
                        <a:pt x="493" y="424"/>
                      </a:lnTo>
                      <a:lnTo>
                        <a:pt x="593" y="370"/>
                      </a:lnTo>
                      <a:lnTo>
                        <a:pt x="701" y="318"/>
                      </a:lnTo>
                      <a:lnTo>
                        <a:pt x="819" y="269"/>
                      </a:lnTo>
                      <a:lnTo>
                        <a:pt x="944" y="224"/>
                      </a:lnTo>
                      <a:lnTo>
                        <a:pt x="1077" y="181"/>
                      </a:lnTo>
                      <a:lnTo>
                        <a:pt x="1218" y="141"/>
                      </a:lnTo>
                      <a:lnTo>
                        <a:pt x="1369" y="106"/>
                      </a:lnTo>
                      <a:lnTo>
                        <a:pt x="1525" y="75"/>
                      </a:lnTo>
                      <a:lnTo>
                        <a:pt x="1690" y="49"/>
                      </a:lnTo>
                      <a:lnTo>
                        <a:pt x="1861" y="28"/>
                      </a:lnTo>
                      <a:lnTo>
                        <a:pt x="2040" y="12"/>
                      </a:lnTo>
                      <a:lnTo>
                        <a:pt x="2226" y="4"/>
                      </a:lnTo>
                      <a:lnTo>
                        <a:pt x="2418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89" name="Freeform 28"/>
                <p:cNvSpPr>
                  <a:spLocks/>
                </p:cNvSpPr>
                <p:nvPr/>
              </p:nvSpPr>
              <p:spPr bwMode="auto">
                <a:xfrm>
                  <a:off x="6200775" y="3851275"/>
                  <a:ext cx="3035300" cy="2446338"/>
                </a:xfrm>
                <a:custGeom>
                  <a:avLst/>
                  <a:gdLst>
                    <a:gd name="T0" fmla="*/ 458 w 1912"/>
                    <a:gd name="T1" fmla="*/ 3 h 1541"/>
                    <a:gd name="T2" fmla="*/ 516 w 1912"/>
                    <a:gd name="T3" fmla="*/ 34 h 1541"/>
                    <a:gd name="T4" fmla="*/ 618 w 1912"/>
                    <a:gd name="T5" fmla="*/ 69 h 1541"/>
                    <a:gd name="T6" fmla="*/ 758 w 1912"/>
                    <a:gd name="T7" fmla="*/ 92 h 1541"/>
                    <a:gd name="T8" fmla="*/ 909 w 1912"/>
                    <a:gd name="T9" fmla="*/ 93 h 1541"/>
                    <a:gd name="T10" fmla="*/ 1053 w 1912"/>
                    <a:gd name="T11" fmla="*/ 95 h 1541"/>
                    <a:gd name="T12" fmla="*/ 1220 w 1912"/>
                    <a:gd name="T13" fmla="*/ 107 h 1541"/>
                    <a:gd name="T14" fmla="*/ 1366 w 1912"/>
                    <a:gd name="T15" fmla="*/ 137 h 1541"/>
                    <a:gd name="T16" fmla="*/ 1489 w 1912"/>
                    <a:gd name="T17" fmla="*/ 182 h 1541"/>
                    <a:gd name="T18" fmla="*/ 1588 w 1912"/>
                    <a:gd name="T19" fmla="*/ 246 h 1541"/>
                    <a:gd name="T20" fmla="*/ 1662 w 1912"/>
                    <a:gd name="T21" fmla="*/ 331 h 1541"/>
                    <a:gd name="T22" fmla="*/ 1732 w 1912"/>
                    <a:gd name="T23" fmla="*/ 396 h 1541"/>
                    <a:gd name="T24" fmla="*/ 1799 w 1912"/>
                    <a:gd name="T25" fmla="*/ 439 h 1541"/>
                    <a:gd name="T26" fmla="*/ 1837 w 1912"/>
                    <a:gd name="T27" fmla="*/ 493 h 1541"/>
                    <a:gd name="T28" fmla="*/ 1862 w 1912"/>
                    <a:gd name="T29" fmla="*/ 592 h 1541"/>
                    <a:gd name="T30" fmla="*/ 1837 w 1912"/>
                    <a:gd name="T31" fmla="*/ 648 h 1541"/>
                    <a:gd name="T32" fmla="*/ 1777 w 1912"/>
                    <a:gd name="T33" fmla="*/ 688 h 1541"/>
                    <a:gd name="T34" fmla="*/ 1725 w 1912"/>
                    <a:gd name="T35" fmla="*/ 748 h 1541"/>
                    <a:gd name="T36" fmla="*/ 1688 w 1912"/>
                    <a:gd name="T37" fmla="*/ 840 h 1541"/>
                    <a:gd name="T38" fmla="*/ 1628 w 1912"/>
                    <a:gd name="T39" fmla="*/ 924 h 1541"/>
                    <a:gd name="T40" fmla="*/ 1541 w 1912"/>
                    <a:gd name="T41" fmla="*/ 997 h 1541"/>
                    <a:gd name="T42" fmla="*/ 1426 w 1912"/>
                    <a:gd name="T43" fmla="*/ 1058 h 1541"/>
                    <a:gd name="T44" fmla="*/ 1371 w 1912"/>
                    <a:gd name="T45" fmla="*/ 1198 h 1541"/>
                    <a:gd name="T46" fmla="*/ 1392 w 1912"/>
                    <a:gd name="T47" fmla="*/ 1240 h 1541"/>
                    <a:gd name="T48" fmla="*/ 1438 w 1912"/>
                    <a:gd name="T49" fmla="*/ 1271 h 1541"/>
                    <a:gd name="T50" fmla="*/ 1770 w 1912"/>
                    <a:gd name="T51" fmla="*/ 1475 h 1541"/>
                    <a:gd name="T52" fmla="*/ 1464 w 1912"/>
                    <a:gd name="T53" fmla="*/ 1516 h 1541"/>
                    <a:gd name="T54" fmla="*/ 1135 w 1912"/>
                    <a:gd name="T55" fmla="*/ 1539 h 1541"/>
                    <a:gd name="T56" fmla="*/ 786 w 1912"/>
                    <a:gd name="T57" fmla="*/ 1539 h 1541"/>
                    <a:gd name="T58" fmla="*/ 453 w 1912"/>
                    <a:gd name="T59" fmla="*/ 1516 h 1541"/>
                    <a:gd name="T60" fmla="*/ 146 w 1912"/>
                    <a:gd name="T61" fmla="*/ 1473 h 1541"/>
                    <a:gd name="T62" fmla="*/ 484 w 1912"/>
                    <a:gd name="T63" fmla="*/ 1270 h 1541"/>
                    <a:gd name="T64" fmla="*/ 531 w 1912"/>
                    <a:gd name="T65" fmla="*/ 1240 h 1541"/>
                    <a:gd name="T66" fmla="*/ 554 w 1912"/>
                    <a:gd name="T67" fmla="*/ 1198 h 1541"/>
                    <a:gd name="T68" fmla="*/ 498 w 1912"/>
                    <a:gd name="T69" fmla="*/ 1058 h 1541"/>
                    <a:gd name="T70" fmla="*/ 384 w 1912"/>
                    <a:gd name="T71" fmla="*/ 997 h 1541"/>
                    <a:gd name="T72" fmla="*/ 297 w 1912"/>
                    <a:gd name="T73" fmla="*/ 924 h 1541"/>
                    <a:gd name="T74" fmla="*/ 238 w 1912"/>
                    <a:gd name="T75" fmla="*/ 840 h 1541"/>
                    <a:gd name="T76" fmla="*/ 200 w 1912"/>
                    <a:gd name="T77" fmla="*/ 748 h 1541"/>
                    <a:gd name="T78" fmla="*/ 148 w 1912"/>
                    <a:gd name="T79" fmla="*/ 688 h 1541"/>
                    <a:gd name="T80" fmla="*/ 87 w 1912"/>
                    <a:gd name="T81" fmla="*/ 648 h 1541"/>
                    <a:gd name="T82" fmla="*/ 63 w 1912"/>
                    <a:gd name="T83" fmla="*/ 592 h 1541"/>
                    <a:gd name="T84" fmla="*/ 87 w 1912"/>
                    <a:gd name="T85" fmla="*/ 495 h 1541"/>
                    <a:gd name="T86" fmla="*/ 125 w 1912"/>
                    <a:gd name="T87" fmla="*/ 439 h 1541"/>
                    <a:gd name="T88" fmla="*/ 193 w 1912"/>
                    <a:gd name="T89" fmla="*/ 397 h 1541"/>
                    <a:gd name="T90" fmla="*/ 264 w 1912"/>
                    <a:gd name="T91" fmla="*/ 323 h 1541"/>
                    <a:gd name="T92" fmla="*/ 346 w 1912"/>
                    <a:gd name="T93" fmla="*/ 219 h 1541"/>
                    <a:gd name="T94" fmla="*/ 391 w 1912"/>
                    <a:gd name="T95" fmla="*/ 175 h 1541"/>
                    <a:gd name="T96" fmla="*/ 418 w 1912"/>
                    <a:gd name="T97" fmla="*/ 149 h 1541"/>
                    <a:gd name="T98" fmla="*/ 432 w 1912"/>
                    <a:gd name="T99" fmla="*/ 125 h 1541"/>
                    <a:gd name="T100" fmla="*/ 432 w 1912"/>
                    <a:gd name="T101" fmla="*/ 90 h 1541"/>
                    <a:gd name="T102" fmla="*/ 425 w 1912"/>
                    <a:gd name="T103" fmla="*/ 36 h 1541"/>
                    <a:gd name="T104" fmla="*/ 429 w 1912"/>
                    <a:gd name="T105" fmla="*/ 5 h 1541"/>
                    <a:gd name="T106" fmla="*/ 450 w 1912"/>
                    <a:gd name="T107" fmla="*/ 0 h 1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12" h="1541">
                      <a:moveTo>
                        <a:pt x="450" y="0"/>
                      </a:moveTo>
                      <a:lnTo>
                        <a:pt x="458" y="3"/>
                      </a:lnTo>
                      <a:lnTo>
                        <a:pt x="484" y="19"/>
                      </a:lnTo>
                      <a:lnTo>
                        <a:pt x="516" y="34"/>
                      </a:lnTo>
                      <a:lnTo>
                        <a:pt x="554" y="50"/>
                      </a:lnTo>
                      <a:lnTo>
                        <a:pt x="618" y="69"/>
                      </a:lnTo>
                      <a:lnTo>
                        <a:pt x="686" y="83"/>
                      </a:lnTo>
                      <a:lnTo>
                        <a:pt x="758" y="92"/>
                      </a:lnTo>
                      <a:lnTo>
                        <a:pt x="833" y="95"/>
                      </a:lnTo>
                      <a:lnTo>
                        <a:pt x="909" y="93"/>
                      </a:lnTo>
                      <a:lnTo>
                        <a:pt x="961" y="93"/>
                      </a:lnTo>
                      <a:lnTo>
                        <a:pt x="1053" y="95"/>
                      </a:lnTo>
                      <a:lnTo>
                        <a:pt x="1140" y="99"/>
                      </a:lnTo>
                      <a:lnTo>
                        <a:pt x="1220" y="107"/>
                      </a:lnTo>
                      <a:lnTo>
                        <a:pt x="1296" y="121"/>
                      </a:lnTo>
                      <a:lnTo>
                        <a:pt x="1366" y="137"/>
                      </a:lnTo>
                      <a:lnTo>
                        <a:pt x="1430" y="158"/>
                      </a:lnTo>
                      <a:lnTo>
                        <a:pt x="1489" y="182"/>
                      </a:lnTo>
                      <a:lnTo>
                        <a:pt x="1541" y="213"/>
                      </a:lnTo>
                      <a:lnTo>
                        <a:pt x="1588" y="246"/>
                      </a:lnTo>
                      <a:lnTo>
                        <a:pt x="1628" y="286"/>
                      </a:lnTo>
                      <a:lnTo>
                        <a:pt x="1662" y="331"/>
                      </a:lnTo>
                      <a:lnTo>
                        <a:pt x="1690" y="382"/>
                      </a:lnTo>
                      <a:lnTo>
                        <a:pt x="1732" y="396"/>
                      </a:lnTo>
                      <a:lnTo>
                        <a:pt x="1768" y="417"/>
                      </a:lnTo>
                      <a:lnTo>
                        <a:pt x="1799" y="439"/>
                      </a:lnTo>
                      <a:lnTo>
                        <a:pt x="1824" y="465"/>
                      </a:lnTo>
                      <a:lnTo>
                        <a:pt x="1837" y="493"/>
                      </a:lnTo>
                      <a:lnTo>
                        <a:pt x="1858" y="561"/>
                      </a:lnTo>
                      <a:lnTo>
                        <a:pt x="1862" y="592"/>
                      </a:lnTo>
                      <a:lnTo>
                        <a:pt x="1855" y="622"/>
                      </a:lnTo>
                      <a:lnTo>
                        <a:pt x="1837" y="648"/>
                      </a:lnTo>
                      <a:lnTo>
                        <a:pt x="1811" y="670"/>
                      </a:lnTo>
                      <a:lnTo>
                        <a:pt x="1777" y="688"/>
                      </a:lnTo>
                      <a:lnTo>
                        <a:pt x="1735" y="700"/>
                      </a:lnTo>
                      <a:lnTo>
                        <a:pt x="1725" y="748"/>
                      </a:lnTo>
                      <a:lnTo>
                        <a:pt x="1709" y="795"/>
                      </a:lnTo>
                      <a:lnTo>
                        <a:pt x="1688" y="840"/>
                      </a:lnTo>
                      <a:lnTo>
                        <a:pt x="1661" y="882"/>
                      </a:lnTo>
                      <a:lnTo>
                        <a:pt x="1628" y="924"/>
                      </a:lnTo>
                      <a:lnTo>
                        <a:pt x="1588" y="962"/>
                      </a:lnTo>
                      <a:lnTo>
                        <a:pt x="1541" y="997"/>
                      </a:lnTo>
                      <a:lnTo>
                        <a:pt x="1487" y="1030"/>
                      </a:lnTo>
                      <a:lnTo>
                        <a:pt x="1426" y="1058"/>
                      </a:lnTo>
                      <a:lnTo>
                        <a:pt x="1359" y="1084"/>
                      </a:lnTo>
                      <a:lnTo>
                        <a:pt x="1371" y="1198"/>
                      </a:lnTo>
                      <a:lnTo>
                        <a:pt x="1378" y="1221"/>
                      </a:lnTo>
                      <a:lnTo>
                        <a:pt x="1392" y="1240"/>
                      </a:lnTo>
                      <a:lnTo>
                        <a:pt x="1412" y="1257"/>
                      </a:lnTo>
                      <a:lnTo>
                        <a:pt x="1438" y="1271"/>
                      </a:lnTo>
                      <a:lnTo>
                        <a:pt x="1912" y="1449"/>
                      </a:lnTo>
                      <a:lnTo>
                        <a:pt x="1770" y="1475"/>
                      </a:lnTo>
                      <a:lnTo>
                        <a:pt x="1619" y="1497"/>
                      </a:lnTo>
                      <a:lnTo>
                        <a:pt x="1464" y="1516"/>
                      </a:lnTo>
                      <a:lnTo>
                        <a:pt x="1303" y="1530"/>
                      </a:lnTo>
                      <a:lnTo>
                        <a:pt x="1135" y="1539"/>
                      </a:lnTo>
                      <a:lnTo>
                        <a:pt x="961" y="1541"/>
                      </a:lnTo>
                      <a:lnTo>
                        <a:pt x="786" y="1539"/>
                      </a:lnTo>
                      <a:lnTo>
                        <a:pt x="618" y="1530"/>
                      </a:lnTo>
                      <a:lnTo>
                        <a:pt x="453" y="1516"/>
                      </a:lnTo>
                      <a:lnTo>
                        <a:pt x="297" y="1497"/>
                      </a:lnTo>
                      <a:lnTo>
                        <a:pt x="146" y="1473"/>
                      </a:lnTo>
                      <a:lnTo>
                        <a:pt x="0" y="1445"/>
                      </a:lnTo>
                      <a:lnTo>
                        <a:pt x="484" y="1270"/>
                      </a:lnTo>
                      <a:lnTo>
                        <a:pt x="512" y="1257"/>
                      </a:lnTo>
                      <a:lnTo>
                        <a:pt x="531" y="1240"/>
                      </a:lnTo>
                      <a:lnTo>
                        <a:pt x="547" y="1219"/>
                      </a:lnTo>
                      <a:lnTo>
                        <a:pt x="554" y="1198"/>
                      </a:lnTo>
                      <a:lnTo>
                        <a:pt x="566" y="1084"/>
                      </a:lnTo>
                      <a:lnTo>
                        <a:pt x="498" y="1058"/>
                      </a:lnTo>
                      <a:lnTo>
                        <a:pt x="438" y="1030"/>
                      </a:lnTo>
                      <a:lnTo>
                        <a:pt x="384" y="997"/>
                      </a:lnTo>
                      <a:lnTo>
                        <a:pt x="337" y="962"/>
                      </a:lnTo>
                      <a:lnTo>
                        <a:pt x="297" y="924"/>
                      </a:lnTo>
                      <a:lnTo>
                        <a:pt x="264" y="882"/>
                      </a:lnTo>
                      <a:lnTo>
                        <a:pt x="238" y="840"/>
                      </a:lnTo>
                      <a:lnTo>
                        <a:pt x="215" y="795"/>
                      </a:lnTo>
                      <a:lnTo>
                        <a:pt x="200" y="748"/>
                      </a:lnTo>
                      <a:lnTo>
                        <a:pt x="189" y="700"/>
                      </a:lnTo>
                      <a:lnTo>
                        <a:pt x="148" y="688"/>
                      </a:lnTo>
                      <a:lnTo>
                        <a:pt x="113" y="670"/>
                      </a:lnTo>
                      <a:lnTo>
                        <a:pt x="87" y="648"/>
                      </a:lnTo>
                      <a:lnTo>
                        <a:pt x="70" y="622"/>
                      </a:lnTo>
                      <a:lnTo>
                        <a:pt x="63" y="592"/>
                      </a:lnTo>
                      <a:lnTo>
                        <a:pt x="66" y="563"/>
                      </a:lnTo>
                      <a:lnTo>
                        <a:pt x="87" y="495"/>
                      </a:lnTo>
                      <a:lnTo>
                        <a:pt x="101" y="465"/>
                      </a:lnTo>
                      <a:lnTo>
                        <a:pt x="125" y="439"/>
                      </a:lnTo>
                      <a:lnTo>
                        <a:pt x="156" y="417"/>
                      </a:lnTo>
                      <a:lnTo>
                        <a:pt x="193" y="397"/>
                      </a:lnTo>
                      <a:lnTo>
                        <a:pt x="235" y="382"/>
                      </a:lnTo>
                      <a:lnTo>
                        <a:pt x="264" y="323"/>
                      </a:lnTo>
                      <a:lnTo>
                        <a:pt x="302" y="269"/>
                      </a:lnTo>
                      <a:lnTo>
                        <a:pt x="346" y="219"/>
                      </a:lnTo>
                      <a:lnTo>
                        <a:pt x="370" y="194"/>
                      </a:lnTo>
                      <a:lnTo>
                        <a:pt x="391" y="175"/>
                      </a:lnTo>
                      <a:lnTo>
                        <a:pt x="406" y="161"/>
                      </a:lnTo>
                      <a:lnTo>
                        <a:pt x="418" y="149"/>
                      </a:lnTo>
                      <a:lnTo>
                        <a:pt x="427" y="137"/>
                      </a:lnTo>
                      <a:lnTo>
                        <a:pt x="432" y="125"/>
                      </a:lnTo>
                      <a:lnTo>
                        <a:pt x="434" y="109"/>
                      </a:lnTo>
                      <a:lnTo>
                        <a:pt x="432" y="90"/>
                      </a:lnTo>
                      <a:lnTo>
                        <a:pt x="431" y="66"/>
                      </a:lnTo>
                      <a:lnTo>
                        <a:pt x="425" y="36"/>
                      </a:lnTo>
                      <a:lnTo>
                        <a:pt x="425" y="10"/>
                      </a:lnTo>
                      <a:lnTo>
                        <a:pt x="429" y="5"/>
                      </a:lnTo>
                      <a:lnTo>
                        <a:pt x="438" y="1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</p:grpSp>
        <p:grpSp>
          <p:nvGrpSpPr>
            <p:cNvPr id="173" name="Group 172"/>
            <p:cNvGrpSpPr/>
            <p:nvPr/>
          </p:nvGrpSpPr>
          <p:grpSpPr>
            <a:xfrm>
              <a:off x="3782023" y="2270658"/>
              <a:ext cx="1634406" cy="1655201"/>
              <a:chOff x="4930120" y="2249623"/>
              <a:chExt cx="1396691" cy="1414462"/>
            </a:xfrm>
          </p:grpSpPr>
          <p:grpSp>
            <p:nvGrpSpPr>
              <p:cNvPr id="174" name="Group 173"/>
              <p:cNvGrpSpPr/>
              <p:nvPr/>
            </p:nvGrpSpPr>
            <p:grpSpPr>
              <a:xfrm>
                <a:off x="4930120" y="2249623"/>
                <a:ext cx="1396691" cy="1353272"/>
                <a:chOff x="6019801" y="195870"/>
                <a:chExt cx="8751887" cy="8479818"/>
              </a:xfrm>
            </p:grpSpPr>
            <p:sp>
              <p:nvSpPr>
                <p:cNvPr id="176" name="Freeform 175"/>
                <p:cNvSpPr>
                  <a:spLocks/>
                </p:cNvSpPr>
                <p:nvPr/>
              </p:nvSpPr>
              <p:spPr bwMode="auto">
                <a:xfrm>
                  <a:off x="8639724" y="373943"/>
                  <a:ext cx="1756813" cy="1367547"/>
                </a:xfrm>
                <a:custGeom>
                  <a:avLst/>
                  <a:gdLst>
                    <a:gd name="T0" fmla="*/ 0 w 2067"/>
                    <a:gd name="T1" fmla="*/ 0 h 1609"/>
                    <a:gd name="T2" fmla="*/ 460 w 2067"/>
                    <a:gd name="T3" fmla="*/ 0 h 1609"/>
                    <a:gd name="T4" fmla="*/ 590 w 2067"/>
                    <a:gd name="T5" fmla="*/ 5 h 1609"/>
                    <a:gd name="T6" fmla="*/ 720 w 2067"/>
                    <a:gd name="T7" fmla="*/ 21 h 1609"/>
                    <a:gd name="T8" fmla="*/ 845 w 2067"/>
                    <a:gd name="T9" fmla="*/ 47 h 1609"/>
                    <a:gd name="T10" fmla="*/ 967 w 2067"/>
                    <a:gd name="T11" fmla="*/ 81 h 1609"/>
                    <a:gd name="T12" fmla="*/ 1084 w 2067"/>
                    <a:gd name="T13" fmla="*/ 126 h 1609"/>
                    <a:gd name="T14" fmla="*/ 1198 w 2067"/>
                    <a:gd name="T15" fmla="*/ 179 h 1609"/>
                    <a:gd name="T16" fmla="*/ 1305 w 2067"/>
                    <a:gd name="T17" fmla="*/ 241 h 1609"/>
                    <a:gd name="T18" fmla="*/ 1408 w 2067"/>
                    <a:gd name="T19" fmla="*/ 310 h 1609"/>
                    <a:gd name="T20" fmla="*/ 1504 w 2067"/>
                    <a:gd name="T21" fmla="*/ 387 h 1609"/>
                    <a:gd name="T22" fmla="*/ 1595 w 2067"/>
                    <a:gd name="T23" fmla="*/ 471 h 1609"/>
                    <a:gd name="T24" fmla="*/ 1680 w 2067"/>
                    <a:gd name="T25" fmla="*/ 561 h 1609"/>
                    <a:gd name="T26" fmla="*/ 1756 w 2067"/>
                    <a:gd name="T27" fmla="*/ 659 h 1609"/>
                    <a:gd name="T28" fmla="*/ 1825 w 2067"/>
                    <a:gd name="T29" fmla="*/ 761 h 1609"/>
                    <a:gd name="T30" fmla="*/ 1886 w 2067"/>
                    <a:gd name="T31" fmla="*/ 870 h 1609"/>
                    <a:gd name="T32" fmla="*/ 1941 w 2067"/>
                    <a:gd name="T33" fmla="*/ 982 h 1609"/>
                    <a:gd name="T34" fmla="*/ 1984 w 2067"/>
                    <a:gd name="T35" fmla="*/ 1100 h 1609"/>
                    <a:gd name="T36" fmla="*/ 2020 w 2067"/>
                    <a:gd name="T37" fmla="*/ 1223 h 1609"/>
                    <a:gd name="T38" fmla="*/ 2046 w 2067"/>
                    <a:gd name="T39" fmla="*/ 1348 h 1609"/>
                    <a:gd name="T40" fmla="*/ 2062 w 2067"/>
                    <a:gd name="T41" fmla="*/ 1477 h 1609"/>
                    <a:gd name="T42" fmla="*/ 2067 w 2067"/>
                    <a:gd name="T43" fmla="*/ 1609 h 1609"/>
                    <a:gd name="T44" fmla="*/ 1607 w 2067"/>
                    <a:gd name="T45" fmla="*/ 1609 h 1609"/>
                    <a:gd name="T46" fmla="*/ 1475 w 2067"/>
                    <a:gd name="T47" fmla="*/ 1604 h 1609"/>
                    <a:gd name="T48" fmla="*/ 1347 w 2067"/>
                    <a:gd name="T49" fmla="*/ 1587 h 1609"/>
                    <a:gd name="T50" fmla="*/ 1220 w 2067"/>
                    <a:gd name="T51" fmla="*/ 1562 h 1609"/>
                    <a:gd name="T52" fmla="*/ 1099 w 2067"/>
                    <a:gd name="T53" fmla="*/ 1527 h 1609"/>
                    <a:gd name="T54" fmla="*/ 981 w 2067"/>
                    <a:gd name="T55" fmla="*/ 1482 h 1609"/>
                    <a:gd name="T56" fmla="*/ 869 w 2067"/>
                    <a:gd name="T57" fmla="*/ 1430 h 1609"/>
                    <a:gd name="T58" fmla="*/ 760 w 2067"/>
                    <a:gd name="T59" fmla="*/ 1368 h 1609"/>
                    <a:gd name="T60" fmla="*/ 657 w 2067"/>
                    <a:gd name="T61" fmla="*/ 1299 h 1609"/>
                    <a:gd name="T62" fmla="*/ 561 w 2067"/>
                    <a:gd name="T63" fmla="*/ 1221 h 1609"/>
                    <a:gd name="T64" fmla="*/ 471 w 2067"/>
                    <a:gd name="T65" fmla="*/ 1138 h 1609"/>
                    <a:gd name="T66" fmla="*/ 387 w 2067"/>
                    <a:gd name="T67" fmla="*/ 1047 h 1609"/>
                    <a:gd name="T68" fmla="*/ 309 w 2067"/>
                    <a:gd name="T69" fmla="*/ 949 h 1609"/>
                    <a:gd name="T70" fmla="*/ 241 w 2067"/>
                    <a:gd name="T71" fmla="*/ 848 h 1609"/>
                    <a:gd name="T72" fmla="*/ 179 w 2067"/>
                    <a:gd name="T73" fmla="*/ 739 h 1609"/>
                    <a:gd name="T74" fmla="*/ 127 w 2067"/>
                    <a:gd name="T75" fmla="*/ 627 h 1609"/>
                    <a:gd name="T76" fmla="*/ 81 w 2067"/>
                    <a:gd name="T77" fmla="*/ 509 h 1609"/>
                    <a:gd name="T78" fmla="*/ 47 w 2067"/>
                    <a:gd name="T79" fmla="*/ 386 h 1609"/>
                    <a:gd name="T80" fmla="*/ 22 w 2067"/>
                    <a:gd name="T81" fmla="*/ 261 h 1609"/>
                    <a:gd name="T82" fmla="*/ 5 w 2067"/>
                    <a:gd name="T83" fmla="*/ 132 h 1609"/>
                    <a:gd name="T84" fmla="*/ 0 w 2067"/>
                    <a:gd name="T85" fmla="*/ 0 h 1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67" h="1609">
                      <a:moveTo>
                        <a:pt x="0" y="0"/>
                      </a:moveTo>
                      <a:lnTo>
                        <a:pt x="460" y="0"/>
                      </a:lnTo>
                      <a:lnTo>
                        <a:pt x="590" y="5"/>
                      </a:lnTo>
                      <a:lnTo>
                        <a:pt x="720" y="21"/>
                      </a:lnTo>
                      <a:lnTo>
                        <a:pt x="845" y="47"/>
                      </a:lnTo>
                      <a:lnTo>
                        <a:pt x="967" y="81"/>
                      </a:lnTo>
                      <a:lnTo>
                        <a:pt x="1084" y="126"/>
                      </a:lnTo>
                      <a:lnTo>
                        <a:pt x="1198" y="179"/>
                      </a:lnTo>
                      <a:lnTo>
                        <a:pt x="1305" y="241"/>
                      </a:lnTo>
                      <a:lnTo>
                        <a:pt x="1408" y="310"/>
                      </a:lnTo>
                      <a:lnTo>
                        <a:pt x="1504" y="387"/>
                      </a:lnTo>
                      <a:lnTo>
                        <a:pt x="1595" y="471"/>
                      </a:lnTo>
                      <a:lnTo>
                        <a:pt x="1680" y="561"/>
                      </a:lnTo>
                      <a:lnTo>
                        <a:pt x="1756" y="659"/>
                      </a:lnTo>
                      <a:lnTo>
                        <a:pt x="1825" y="761"/>
                      </a:lnTo>
                      <a:lnTo>
                        <a:pt x="1886" y="870"/>
                      </a:lnTo>
                      <a:lnTo>
                        <a:pt x="1941" y="982"/>
                      </a:lnTo>
                      <a:lnTo>
                        <a:pt x="1984" y="1100"/>
                      </a:lnTo>
                      <a:lnTo>
                        <a:pt x="2020" y="1223"/>
                      </a:lnTo>
                      <a:lnTo>
                        <a:pt x="2046" y="1348"/>
                      </a:lnTo>
                      <a:lnTo>
                        <a:pt x="2062" y="1477"/>
                      </a:lnTo>
                      <a:lnTo>
                        <a:pt x="2067" y="1609"/>
                      </a:lnTo>
                      <a:lnTo>
                        <a:pt x="1607" y="1609"/>
                      </a:lnTo>
                      <a:lnTo>
                        <a:pt x="1475" y="1604"/>
                      </a:lnTo>
                      <a:lnTo>
                        <a:pt x="1347" y="1587"/>
                      </a:lnTo>
                      <a:lnTo>
                        <a:pt x="1220" y="1562"/>
                      </a:lnTo>
                      <a:lnTo>
                        <a:pt x="1099" y="1527"/>
                      </a:lnTo>
                      <a:lnTo>
                        <a:pt x="981" y="1482"/>
                      </a:lnTo>
                      <a:lnTo>
                        <a:pt x="869" y="1430"/>
                      </a:lnTo>
                      <a:lnTo>
                        <a:pt x="760" y="1368"/>
                      </a:lnTo>
                      <a:lnTo>
                        <a:pt x="657" y="1299"/>
                      </a:lnTo>
                      <a:lnTo>
                        <a:pt x="561" y="1221"/>
                      </a:lnTo>
                      <a:lnTo>
                        <a:pt x="471" y="1138"/>
                      </a:lnTo>
                      <a:lnTo>
                        <a:pt x="387" y="1047"/>
                      </a:lnTo>
                      <a:lnTo>
                        <a:pt x="309" y="949"/>
                      </a:lnTo>
                      <a:lnTo>
                        <a:pt x="241" y="848"/>
                      </a:lnTo>
                      <a:lnTo>
                        <a:pt x="179" y="739"/>
                      </a:lnTo>
                      <a:lnTo>
                        <a:pt x="127" y="627"/>
                      </a:lnTo>
                      <a:lnTo>
                        <a:pt x="81" y="509"/>
                      </a:lnTo>
                      <a:lnTo>
                        <a:pt x="47" y="386"/>
                      </a:lnTo>
                      <a:lnTo>
                        <a:pt x="22" y="261"/>
                      </a:lnTo>
                      <a:lnTo>
                        <a:pt x="5" y="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E3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77" name="Freeform 176"/>
                <p:cNvSpPr>
                  <a:spLocks/>
                </p:cNvSpPr>
                <p:nvPr/>
              </p:nvSpPr>
              <p:spPr bwMode="auto">
                <a:xfrm>
                  <a:off x="6019801" y="2835275"/>
                  <a:ext cx="4376735" cy="3651250"/>
                </a:xfrm>
                <a:custGeom>
                  <a:avLst/>
                  <a:gdLst>
                    <a:gd name="T0" fmla="*/ 0 w 2757"/>
                    <a:gd name="T1" fmla="*/ 0 h 2300"/>
                    <a:gd name="T2" fmla="*/ 460 w 2757"/>
                    <a:gd name="T3" fmla="*/ 0 h 2300"/>
                    <a:gd name="T4" fmla="*/ 625 w 2757"/>
                    <a:gd name="T5" fmla="*/ 7 h 2300"/>
                    <a:gd name="T6" fmla="*/ 786 w 2757"/>
                    <a:gd name="T7" fmla="*/ 23 h 2300"/>
                    <a:gd name="T8" fmla="*/ 942 w 2757"/>
                    <a:gd name="T9" fmla="*/ 51 h 2300"/>
                    <a:gd name="T10" fmla="*/ 1095 w 2757"/>
                    <a:gd name="T11" fmla="*/ 90 h 2300"/>
                    <a:gd name="T12" fmla="*/ 1246 w 2757"/>
                    <a:gd name="T13" fmla="*/ 138 h 2300"/>
                    <a:gd name="T14" fmla="*/ 1391 w 2757"/>
                    <a:gd name="T15" fmla="*/ 197 h 2300"/>
                    <a:gd name="T16" fmla="*/ 1530 w 2757"/>
                    <a:gd name="T17" fmla="*/ 264 h 2300"/>
                    <a:gd name="T18" fmla="*/ 1664 w 2757"/>
                    <a:gd name="T19" fmla="*/ 341 h 2300"/>
                    <a:gd name="T20" fmla="*/ 1791 w 2757"/>
                    <a:gd name="T21" fmla="*/ 426 h 2300"/>
                    <a:gd name="T22" fmla="*/ 1914 w 2757"/>
                    <a:gd name="T23" fmla="*/ 520 h 2300"/>
                    <a:gd name="T24" fmla="*/ 2030 w 2757"/>
                    <a:gd name="T25" fmla="*/ 621 h 2300"/>
                    <a:gd name="T26" fmla="*/ 2136 w 2757"/>
                    <a:gd name="T27" fmla="*/ 728 h 2300"/>
                    <a:gd name="T28" fmla="*/ 2238 w 2757"/>
                    <a:gd name="T29" fmla="*/ 844 h 2300"/>
                    <a:gd name="T30" fmla="*/ 2332 w 2757"/>
                    <a:gd name="T31" fmla="*/ 968 h 2300"/>
                    <a:gd name="T32" fmla="*/ 2417 w 2757"/>
                    <a:gd name="T33" fmla="*/ 1094 h 2300"/>
                    <a:gd name="T34" fmla="*/ 2493 w 2757"/>
                    <a:gd name="T35" fmla="*/ 1229 h 2300"/>
                    <a:gd name="T36" fmla="*/ 2560 w 2757"/>
                    <a:gd name="T37" fmla="*/ 1368 h 2300"/>
                    <a:gd name="T38" fmla="*/ 2618 w 2757"/>
                    <a:gd name="T39" fmla="*/ 1513 h 2300"/>
                    <a:gd name="T40" fmla="*/ 2667 w 2757"/>
                    <a:gd name="T41" fmla="*/ 1664 h 2300"/>
                    <a:gd name="T42" fmla="*/ 2705 w 2757"/>
                    <a:gd name="T43" fmla="*/ 1818 h 2300"/>
                    <a:gd name="T44" fmla="*/ 2734 w 2757"/>
                    <a:gd name="T45" fmla="*/ 1974 h 2300"/>
                    <a:gd name="T46" fmla="*/ 2750 w 2757"/>
                    <a:gd name="T47" fmla="*/ 2135 h 2300"/>
                    <a:gd name="T48" fmla="*/ 2757 w 2757"/>
                    <a:gd name="T49" fmla="*/ 2300 h 2300"/>
                    <a:gd name="T50" fmla="*/ 2297 w 2757"/>
                    <a:gd name="T51" fmla="*/ 2300 h 2300"/>
                    <a:gd name="T52" fmla="*/ 2133 w 2757"/>
                    <a:gd name="T53" fmla="*/ 2294 h 2300"/>
                    <a:gd name="T54" fmla="*/ 1972 w 2757"/>
                    <a:gd name="T55" fmla="*/ 2276 h 2300"/>
                    <a:gd name="T56" fmla="*/ 1814 w 2757"/>
                    <a:gd name="T57" fmla="*/ 2249 h 2300"/>
                    <a:gd name="T58" fmla="*/ 1662 w 2757"/>
                    <a:gd name="T59" fmla="*/ 2211 h 2300"/>
                    <a:gd name="T60" fmla="*/ 1512 w 2757"/>
                    <a:gd name="T61" fmla="*/ 2162 h 2300"/>
                    <a:gd name="T62" fmla="*/ 1367 w 2757"/>
                    <a:gd name="T63" fmla="*/ 2104 h 2300"/>
                    <a:gd name="T64" fmla="*/ 1228 w 2757"/>
                    <a:gd name="T65" fmla="*/ 2035 h 2300"/>
                    <a:gd name="T66" fmla="*/ 1094 w 2757"/>
                    <a:gd name="T67" fmla="*/ 1959 h 2300"/>
                    <a:gd name="T68" fmla="*/ 965 w 2757"/>
                    <a:gd name="T69" fmla="*/ 1874 h 2300"/>
                    <a:gd name="T70" fmla="*/ 844 w 2757"/>
                    <a:gd name="T71" fmla="*/ 1781 h 2300"/>
                    <a:gd name="T72" fmla="*/ 728 w 2757"/>
                    <a:gd name="T73" fmla="*/ 1680 h 2300"/>
                    <a:gd name="T74" fmla="*/ 619 w 2757"/>
                    <a:gd name="T75" fmla="*/ 1571 h 2300"/>
                    <a:gd name="T76" fmla="*/ 520 w 2757"/>
                    <a:gd name="T77" fmla="*/ 1455 h 2300"/>
                    <a:gd name="T78" fmla="*/ 426 w 2757"/>
                    <a:gd name="T79" fmla="*/ 1334 h 2300"/>
                    <a:gd name="T80" fmla="*/ 341 w 2757"/>
                    <a:gd name="T81" fmla="*/ 1205 h 2300"/>
                    <a:gd name="T82" fmla="*/ 264 w 2757"/>
                    <a:gd name="T83" fmla="*/ 1071 h 2300"/>
                    <a:gd name="T84" fmla="*/ 198 w 2757"/>
                    <a:gd name="T85" fmla="*/ 931 h 2300"/>
                    <a:gd name="T86" fmla="*/ 138 w 2757"/>
                    <a:gd name="T87" fmla="*/ 786 h 2300"/>
                    <a:gd name="T88" fmla="*/ 91 w 2757"/>
                    <a:gd name="T89" fmla="*/ 638 h 2300"/>
                    <a:gd name="T90" fmla="*/ 51 w 2757"/>
                    <a:gd name="T91" fmla="*/ 484 h 2300"/>
                    <a:gd name="T92" fmla="*/ 24 w 2757"/>
                    <a:gd name="T93" fmla="*/ 326 h 2300"/>
                    <a:gd name="T94" fmla="*/ 7 w 2757"/>
                    <a:gd name="T95" fmla="*/ 165 h 2300"/>
                    <a:gd name="T96" fmla="*/ 0 w 2757"/>
                    <a:gd name="T97" fmla="*/ 0 h 2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757" h="2300">
                      <a:moveTo>
                        <a:pt x="0" y="0"/>
                      </a:moveTo>
                      <a:lnTo>
                        <a:pt x="460" y="0"/>
                      </a:lnTo>
                      <a:lnTo>
                        <a:pt x="625" y="7"/>
                      </a:lnTo>
                      <a:lnTo>
                        <a:pt x="786" y="23"/>
                      </a:lnTo>
                      <a:lnTo>
                        <a:pt x="942" y="51"/>
                      </a:lnTo>
                      <a:lnTo>
                        <a:pt x="1095" y="90"/>
                      </a:lnTo>
                      <a:lnTo>
                        <a:pt x="1246" y="138"/>
                      </a:lnTo>
                      <a:lnTo>
                        <a:pt x="1391" y="197"/>
                      </a:lnTo>
                      <a:lnTo>
                        <a:pt x="1530" y="264"/>
                      </a:lnTo>
                      <a:lnTo>
                        <a:pt x="1664" y="341"/>
                      </a:lnTo>
                      <a:lnTo>
                        <a:pt x="1791" y="426"/>
                      </a:lnTo>
                      <a:lnTo>
                        <a:pt x="1914" y="520"/>
                      </a:lnTo>
                      <a:lnTo>
                        <a:pt x="2030" y="621"/>
                      </a:lnTo>
                      <a:lnTo>
                        <a:pt x="2136" y="728"/>
                      </a:lnTo>
                      <a:lnTo>
                        <a:pt x="2238" y="844"/>
                      </a:lnTo>
                      <a:lnTo>
                        <a:pt x="2332" y="968"/>
                      </a:lnTo>
                      <a:lnTo>
                        <a:pt x="2417" y="1094"/>
                      </a:lnTo>
                      <a:lnTo>
                        <a:pt x="2493" y="1229"/>
                      </a:lnTo>
                      <a:lnTo>
                        <a:pt x="2560" y="1368"/>
                      </a:lnTo>
                      <a:lnTo>
                        <a:pt x="2618" y="1513"/>
                      </a:lnTo>
                      <a:lnTo>
                        <a:pt x="2667" y="1664"/>
                      </a:lnTo>
                      <a:lnTo>
                        <a:pt x="2705" y="1818"/>
                      </a:lnTo>
                      <a:lnTo>
                        <a:pt x="2734" y="1974"/>
                      </a:lnTo>
                      <a:lnTo>
                        <a:pt x="2750" y="2135"/>
                      </a:lnTo>
                      <a:lnTo>
                        <a:pt x="2757" y="2300"/>
                      </a:lnTo>
                      <a:lnTo>
                        <a:pt x="2297" y="2300"/>
                      </a:lnTo>
                      <a:lnTo>
                        <a:pt x="2133" y="2294"/>
                      </a:lnTo>
                      <a:lnTo>
                        <a:pt x="1972" y="2276"/>
                      </a:lnTo>
                      <a:lnTo>
                        <a:pt x="1814" y="2249"/>
                      </a:lnTo>
                      <a:lnTo>
                        <a:pt x="1662" y="2211"/>
                      </a:lnTo>
                      <a:lnTo>
                        <a:pt x="1512" y="2162"/>
                      </a:lnTo>
                      <a:lnTo>
                        <a:pt x="1367" y="2104"/>
                      </a:lnTo>
                      <a:lnTo>
                        <a:pt x="1228" y="2035"/>
                      </a:lnTo>
                      <a:lnTo>
                        <a:pt x="1094" y="1959"/>
                      </a:lnTo>
                      <a:lnTo>
                        <a:pt x="965" y="1874"/>
                      </a:lnTo>
                      <a:lnTo>
                        <a:pt x="844" y="1781"/>
                      </a:lnTo>
                      <a:lnTo>
                        <a:pt x="728" y="1680"/>
                      </a:lnTo>
                      <a:lnTo>
                        <a:pt x="619" y="1571"/>
                      </a:lnTo>
                      <a:lnTo>
                        <a:pt x="520" y="1455"/>
                      </a:lnTo>
                      <a:lnTo>
                        <a:pt x="426" y="1334"/>
                      </a:lnTo>
                      <a:lnTo>
                        <a:pt x="341" y="1205"/>
                      </a:lnTo>
                      <a:lnTo>
                        <a:pt x="264" y="1071"/>
                      </a:lnTo>
                      <a:lnTo>
                        <a:pt x="198" y="931"/>
                      </a:lnTo>
                      <a:lnTo>
                        <a:pt x="138" y="786"/>
                      </a:lnTo>
                      <a:lnTo>
                        <a:pt x="91" y="638"/>
                      </a:lnTo>
                      <a:lnTo>
                        <a:pt x="51" y="484"/>
                      </a:lnTo>
                      <a:lnTo>
                        <a:pt x="24" y="326"/>
                      </a:lnTo>
                      <a:lnTo>
                        <a:pt x="7" y="1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E3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78" name="Rectangle 177"/>
                <p:cNvSpPr>
                  <a:spLocks noChangeArrowheads="1"/>
                </p:cNvSpPr>
                <p:nvPr/>
              </p:nvSpPr>
              <p:spPr bwMode="auto">
                <a:xfrm>
                  <a:off x="10031415" y="1528761"/>
                  <a:ext cx="727077" cy="7146927"/>
                </a:xfrm>
                <a:prstGeom prst="rect">
                  <a:avLst/>
                </a:prstGeom>
                <a:solidFill>
                  <a:srgbClr val="50BA00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79" name="Freeform 178"/>
                <p:cNvSpPr>
                  <a:spLocks/>
                </p:cNvSpPr>
                <p:nvPr/>
              </p:nvSpPr>
              <p:spPr bwMode="auto">
                <a:xfrm>
                  <a:off x="10396537" y="195870"/>
                  <a:ext cx="1984616" cy="1545621"/>
                </a:xfrm>
                <a:custGeom>
                  <a:avLst/>
                  <a:gdLst>
                    <a:gd name="T0" fmla="*/ 1606 w 2066"/>
                    <a:gd name="T1" fmla="*/ 0 h 1609"/>
                    <a:gd name="T2" fmla="*/ 2066 w 2066"/>
                    <a:gd name="T3" fmla="*/ 0 h 1609"/>
                    <a:gd name="T4" fmla="*/ 2060 w 2066"/>
                    <a:gd name="T5" fmla="*/ 132 h 1609"/>
                    <a:gd name="T6" fmla="*/ 2046 w 2066"/>
                    <a:gd name="T7" fmla="*/ 261 h 1609"/>
                    <a:gd name="T8" fmla="*/ 2019 w 2066"/>
                    <a:gd name="T9" fmla="*/ 386 h 1609"/>
                    <a:gd name="T10" fmla="*/ 1984 w 2066"/>
                    <a:gd name="T11" fmla="*/ 509 h 1609"/>
                    <a:gd name="T12" fmla="*/ 1939 w 2066"/>
                    <a:gd name="T13" fmla="*/ 627 h 1609"/>
                    <a:gd name="T14" fmla="*/ 1887 w 2066"/>
                    <a:gd name="T15" fmla="*/ 739 h 1609"/>
                    <a:gd name="T16" fmla="*/ 1825 w 2066"/>
                    <a:gd name="T17" fmla="*/ 848 h 1609"/>
                    <a:gd name="T18" fmla="*/ 1756 w 2066"/>
                    <a:gd name="T19" fmla="*/ 949 h 1609"/>
                    <a:gd name="T20" fmla="*/ 1678 w 2066"/>
                    <a:gd name="T21" fmla="*/ 1047 h 1609"/>
                    <a:gd name="T22" fmla="*/ 1595 w 2066"/>
                    <a:gd name="T23" fmla="*/ 1138 h 1609"/>
                    <a:gd name="T24" fmla="*/ 1505 w 2066"/>
                    <a:gd name="T25" fmla="*/ 1221 h 1609"/>
                    <a:gd name="T26" fmla="*/ 1409 w 2066"/>
                    <a:gd name="T27" fmla="*/ 1299 h 1609"/>
                    <a:gd name="T28" fmla="*/ 1306 w 2066"/>
                    <a:gd name="T29" fmla="*/ 1368 h 1609"/>
                    <a:gd name="T30" fmla="*/ 1197 w 2066"/>
                    <a:gd name="T31" fmla="*/ 1430 h 1609"/>
                    <a:gd name="T32" fmla="*/ 1085 w 2066"/>
                    <a:gd name="T33" fmla="*/ 1482 h 1609"/>
                    <a:gd name="T34" fmla="*/ 967 w 2066"/>
                    <a:gd name="T35" fmla="*/ 1527 h 1609"/>
                    <a:gd name="T36" fmla="*/ 846 w 2066"/>
                    <a:gd name="T37" fmla="*/ 1562 h 1609"/>
                    <a:gd name="T38" fmla="*/ 719 w 2066"/>
                    <a:gd name="T39" fmla="*/ 1587 h 1609"/>
                    <a:gd name="T40" fmla="*/ 590 w 2066"/>
                    <a:gd name="T41" fmla="*/ 1604 h 1609"/>
                    <a:gd name="T42" fmla="*/ 458 w 2066"/>
                    <a:gd name="T43" fmla="*/ 1609 h 1609"/>
                    <a:gd name="T44" fmla="*/ 0 w 2066"/>
                    <a:gd name="T45" fmla="*/ 1609 h 1609"/>
                    <a:gd name="T46" fmla="*/ 4 w 2066"/>
                    <a:gd name="T47" fmla="*/ 1477 h 1609"/>
                    <a:gd name="T48" fmla="*/ 20 w 2066"/>
                    <a:gd name="T49" fmla="*/ 1348 h 1609"/>
                    <a:gd name="T50" fmla="*/ 46 w 2066"/>
                    <a:gd name="T51" fmla="*/ 1223 h 1609"/>
                    <a:gd name="T52" fmla="*/ 82 w 2066"/>
                    <a:gd name="T53" fmla="*/ 1100 h 1609"/>
                    <a:gd name="T54" fmla="*/ 125 w 2066"/>
                    <a:gd name="T55" fmla="*/ 982 h 1609"/>
                    <a:gd name="T56" fmla="*/ 180 w 2066"/>
                    <a:gd name="T57" fmla="*/ 870 h 1609"/>
                    <a:gd name="T58" fmla="*/ 241 w 2066"/>
                    <a:gd name="T59" fmla="*/ 761 h 1609"/>
                    <a:gd name="T60" fmla="*/ 310 w 2066"/>
                    <a:gd name="T61" fmla="*/ 659 h 1609"/>
                    <a:gd name="T62" fmla="*/ 386 w 2066"/>
                    <a:gd name="T63" fmla="*/ 561 h 1609"/>
                    <a:gd name="T64" fmla="*/ 471 w 2066"/>
                    <a:gd name="T65" fmla="*/ 471 h 1609"/>
                    <a:gd name="T66" fmla="*/ 561 w 2066"/>
                    <a:gd name="T67" fmla="*/ 387 h 1609"/>
                    <a:gd name="T68" fmla="*/ 657 w 2066"/>
                    <a:gd name="T69" fmla="*/ 310 h 1609"/>
                    <a:gd name="T70" fmla="*/ 761 w 2066"/>
                    <a:gd name="T71" fmla="*/ 241 h 1609"/>
                    <a:gd name="T72" fmla="*/ 867 w 2066"/>
                    <a:gd name="T73" fmla="*/ 179 h 1609"/>
                    <a:gd name="T74" fmla="*/ 981 w 2066"/>
                    <a:gd name="T75" fmla="*/ 126 h 1609"/>
                    <a:gd name="T76" fmla="*/ 1099 w 2066"/>
                    <a:gd name="T77" fmla="*/ 81 h 1609"/>
                    <a:gd name="T78" fmla="*/ 1220 w 2066"/>
                    <a:gd name="T79" fmla="*/ 47 h 1609"/>
                    <a:gd name="T80" fmla="*/ 1345 w 2066"/>
                    <a:gd name="T81" fmla="*/ 21 h 1609"/>
                    <a:gd name="T82" fmla="*/ 1476 w 2066"/>
                    <a:gd name="T83" fmla="*/ 5 h 1609"/>
                    <a:gd name="T84" fmla="*/ 1606 w 2066"/>
                    <a:gd name="T85" fmla="*/ 0 h 1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66" h="1609">
                      <a:moveTo>
                        <a:pt x="1606" y="0"/>
                      </a:moveTo>
                      <a:lnTo>
                        <a:pt x="2066" y="0"/>
                      </a:lnTo>
                      <a:lnTo>
                        <a:pt x="2060" y="132"/>
                      </a:lnTo>
                      <a:lnTo>
                        <a:pt x="2046" y="261"/>
                      </a:lnTo>
                      <a:lnTo>
                        <a:pt x="2019" y="386"/>
                      </a:lnTo>
                      <a:lnTo>
                        <a:pt x="1984" y="509"/>
                      </a:lnTo>
                      <a:lnTo>
                        <a:pt x="1939" y="627"/>
                      </a:lnTo>
                      <a:lnTo>
                        <a:pt x="1887" y="739"/>
                      </a:lnTo>
                      <a:lnTo>
                        <a:pt x="1825" y="848"/>
                      </a:lnTo>
                      <a:lnTo>
                        <a:pt x="1756" y="949"/>
                      </a:lnTo>
                      <a:lnTo>
                        <a:pt x="1678" y="1047"/>
                      </a:lnTo>
                      <a:lnTo>
                        <a:pt x="1595" y="1138"/>
                      </a:lnTo>
                      <a:lnTo>
                        <a:pt x="1505" y="1221"/>
                      </a:lnTo>
                      <a:lnTo>
                        <a:pt x="1409" y="1299"/>
                      </a:lnTo>
                      <a:lnTo>
                        <a:pt x="1306" y="1368"/>
                      </a:lnTo>
                      <a:lnTo>
                        <a:pt x="1197" y="1430"/>
                      </a:lnTo>
                      <a:lnTo>
                        <a:pt x="1085" y="1482"/>
                      </a:lnTo>
                      <a:lnTo>
                        <a:pt x="967" y="1527"/>
                      </a:lnTo>
                      <a:lnTo>
                        <a:pt x="846" y="1562"/>
                      </a:lnTo>
                      <a:lnTo>
                        <a:pt x="719" y="1587"/>
                      </a:lnTo>
                      <a:lnTo>
                        <a:pt x="590" y="1604"/>
                      </a:lnTo>
                      <a:lnTo>
                        <a:pt x="458" y="1609"/>
                      </a:lnTo>
                      <a:lnTo>
                        <a:pt x="0" y="1609"/>
                      </a:lnTo>
                      <a:lnTo>
                        <a:pt x="4" y="1477"/>
                      </a:lnTo>
                      <a:lnTo>
                        <a:pt x="20" y="1348"/>
                      </a:lnTo>
                      <a:lnTo>
                        <a:pt x="46" y="1223"/>
                      </a:lnTo>
                      <a:lnTo>
                        <a:pt x="82" y="1100"/>
                      </a:lnTo>
                      <a:lnTo>
                        <a:pt x="125" y="982"/>
                      </a:lnTo>
                      <a:lnTo>
                        <a:pt x="180" y="870"/>
                      </a:lnTo>
                      <a:lnTo>
                        <a:pt x="241" y="761"/>
                      </a:lnTo>
                      <a:lnTo>
                        <a:pt x="310" y="659"/>
                      </a:lnTo>
                      <a:lnTo>
                        <a:pt x="386" y="561"/>
                      </a:lnTo>
                      <a:lnTo>
                        <a:pt x="471" y="471"/>
                      </a:lnTo>
                      <a:lnTo>
                        <a:pt x="561" y="387"/>
                      </a:lnTo>
                      <a:lnTo>
                        <a:pt x="657" y="310"/>
                      </a:lnTo>
                      <a:lnTo>
                        <a:pt x="761" y="241"/>
                      </a:lnTo>
                      <a:lnTo>
                        <a:pt x="867" y="179"/>
                      </a:lnTo>
                      <a:lnTo>
                        <a:pt x="981" y="126"/>
                      </a:lnTo>
                      <a:lnTo>
                        <a:pt x="1099" y="81"/>
                      </a:lnTo>
                      <a:lnTo>
                        <a:pt x="1220" y="47"/>
                      </a:lnTo>
                      <a:lnTo>
                        <a:pt x="1345" y="21"/>
                      </a:lnTo>
                      <a:lnTo>
                        <a:pt x="1476" y="5"/>
                      </a:lnTo>
                      <a:lnTo>
                        <a:pt x="1606" y="0"/>
                      </a:lnTo>
                      <a:close/>
                    </a:path>
                  </a:pathLst>
                </a:custGeom>
                <a:solidFill>
                  <a:srgbClr val="50BA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80" name="Freeform 179"/>
                <p:cNvSpPr>
                  <a:spLocks/>
                </p:cNvSpPr>
                <p:nvPr/>
              </p:nvSpPr>
              <p:spPr bwMode="auto">
                <a:xfrm>
                  <a:off x="10396538" y="2835275"/>
                  <a:ext cx="4375150" cy="3651250"/>
                </a:xfrm>
                <a:custGeom>
                  <a:avLst/>
                  <a:gdLst>
                    <a:gd name="T0" fmla="*/ 2296 w 2756"/>
                    <a:gd name="T1" fmla="*/ 0 h 2300"/>
                    <a:gd name="T2" fmla="*/ 2756 w 2756"/>
                    <a:gd name="T3" fmla="*/ 0 h 2300"/>
                    <a:gd name="T4" fmla="*/ 2748 w 2756"/>
                    <a:gd name="T5" fmla="*/ 165 h 2300"/>
                    <a:gd name="T6" fmla="*/ 2732 w 2756"/>
                    <a:gd name="T7" fmla="*/ 326 h 2300"/>
                    <a:gd name="T8" fmla="*/ 2705 w 2756"/>
                    <a:gd name="T9" fmla="*/ 484 h 2300"/>
                    <a:gd name="T10" fmla="*/ 2665 w 2756"/>
                    <a:gd name="T11" fmla="*/ 638 h 2300"/>
                    <a:gd name="T12" fmla="*/ 2618 w 2756"/>
                    <a:gd name="T13" fmla="*/ 786 h 2300"/>
                    <a:gd name="T14" fmla="*/ 2558 w 2756"/>
                    <a:gd name="T15" fmla="*/ 931 h 2300"/>
                    <a:gd name="T16" fmla="*/ 2491 w 2756"/>
                    <a:gd name="T17" fmla="*/ 1071 h 2300"/>
                    <a:gd name="T18" fmla="*/ 2415 w 2756"/>
                    <a:gd name="T19" fmla="*/ 1205 h 2300"/>
                    <a:gd name="T20" fmla="*/ 2330 w 2756"/>
                    <a:gd name="T21" fmla="*/ 1334 h 2300"/>
                    <a:gd name="T22" fmla="*/ 2236 w 2756"/>
                    <a:gd name="T23" fmla="*/ 1455 h 2300"/>
                    <a:gd name="T24" fmla="*/ 2136 w 2756"/>
                    <a:gd name="T25" fmla="*/ 1571 h 2300"/>
                    <a:gd name="T26" fmla="*/ 2028 w 2756"/>
                    <a:gd name="T27" fmla="*/ 1680 h 2300"/>
                    <a:gd name="T28" fmla="*/ 1912 w 2756"/>
                    <a:gd name="T29" fmla="*/ 1781 h 2300"/>
                    <a:gd name="T30" fmla="*/ 1791 w 2756"/>
                    <a:gd name="T31" fmla="*/ 1874 h 2300"/>
                    <a:gd name="T32" fmla="*/ 1662 w 2756"/>
                    <a:gd name="T33" fmla="*/ 1959 h 2300"/>
                    <a:gd name="T34" fmla="*/ 1528 w 2756"/>
                    <a:gd name="T35" fmla="*/ 2035 h 2300"/>
                    <a:gd name="T36" fmla="*/ 1389 w 2756"/>
                    <a:gd name="T37" fmla="*/ 2104 h 2300"/>
                    <a:gd name="T38" fmla="*/ 1244 w 2756"/>
                    <a:gd name="T39" fmla="*/ 2162 h 2300"/>
                    <a:gd name="T40" fmla="*/ 1094 w 2756"/>
                    <a:gd name="T41" fmla="*/ 2211 h 2300"/>
                    <a:gd name="T42" fmla="*/ 942 w 2756"/>
                    <a:gd name="T43" fmla="*/ 2249 h 2300"/>
                    <a:gd name="T44" fmla="*/ 784 w 2756"/>
                    <a:gd name="T45" fmla="*/ 2276 h 2300"/>
                    <a:gd name="T46" fmla="*/ 623 w 2756"/>
                    <a:gd name="T47" fmla="*/ 2294 h 2300"/>
                    <a:gd name="T48" fmla="*/ 458 w 2756"/>
                    <a:gd name="T49" fmla="*/ 2300 h 2300"/>
                    <a:gd name="T50" fmla="*/ 0 w 2756"/>
                    <a:gd name="T51" fmla="*/ 2300 h 2300"/>
                    <a:gd name="T52" fmla="*/ 6 w 2756"/>
                    <a:gd name="T53" fmla="*/ 2135 h 2300"/>
                    <a:gd name="T54" fmla="*/ 22 w 2756"/>
                    <a:gd name="T55" fmla="*/ 1974 h 2300"/>
                    <a:gd name="T56" fmla="*/ 51 w 2756"/>
                    <a:gd name="T57" fmla="*/ 1818 h 2300"/>
                    <a:gd name="T58" fmla="*/ 89 w 2756"/>
                    <a:gd name="T59" fmla="*/ 1664 h 2300"/>
                    <a:gd name="T60" fmla="*/ 138 w 2756"/>
                    <a:gd name="T61" fmla="*/ 1513 h 2300"/>
                    <a:gd name="T62" fmla="*/ 196 w 2756"/>
                    <a:gd name="T63" fmla="*/ 1368 h 2300"/>
                    <a:gd name="T64" fmla="*/ 263 w 2756"/>
                    <a:gd name="T65" fmla="*/ 1229 h 2300"/>
                    <a:gd name="T66" fmla="*/ 339 w 2756"/>
                    <a:gd name="T67" fmla="*/ 1094 h 2300"/>
                    <a:gd name="T68" fmla="*/ 424 w 2756"/>
                    <a:gd name="T69" fmla="*/ 968 h 2300"/>
                    <a:gd name="T70" fmla="*/ 518 w 2756"/>
                    <a:gd name="T71" fmla="*/ 844 h 2300"/>
                    <a:gd name="T72" fmla="*/ 619 w 2756"/>
                    <a:gd name="T73" fmla="*/ 728 h 2300"/>
                    <a:gd name="T74" fmla="*/ 726 w 2756"/>
                    <a:gd name="T75" fmla="*/ 621 h 2300"/>
                    <a:gd name="T76" fmla="*/ 842 w 2756"/>
                    <a:gd name="T77" fmla="*/ 520 h 2300"/>
                    <a:gd name="T78" fmla="*/ 965 w 2756"/>
                    <a:gd name="T79" fmla="*/ 426 h 2300"/>
                    <a:gd name="T80" fmla="*/ 1092 w 2756"/>
                    <a:gd name="T81" fmla="*/ 341 h 2300"/>
                    <a:gd name="T82" fmla="*/ 1226 w 2756"/>
                    <a:gd name="T83" fmla="*/ 264 h 2300"/>
                    <a:gd name="T84" fmla="*/ 1367 w 2756"/>
                    <a:gd name="T85" fmla="*/ 197 h 2300"/>
                    <a:gd name="T86" fmla="*/ 1510 w 2756"/>
                    <a:gd name="T87" fmla="*/ 138 h 2300"/>
                    <a:gd name="T88" fmla="*/ 1660 w 2756"/>
                    <a:gd name="T89" fmla="*/ 90 h 2300"/>
                    <a:gd name="T90" fmla="*/ 1814 w 2756"/>
                    <a:gd name="T91" fmla="*/ 51 h 2300"/>
                    <a:gd name="T92" fmla="*/ 1972 w 2756"/>
                    <a:gd name="T93" fmla="*/ 23 h 2300"/>
                    <a:gd name="T94" fmla="*/ 2131 w 2756"/>
                    <a:gd name="T95" fmla="*/ 7 h 2300"/>
                    <a:gd name="T96" fmla="*/ 2296 w 2756"/>
                    <a:gd name="T97" fmla="*/ 0 h 2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756" h="2300">
                      <a:moveTo>
                        <a:pt x="2296" y="0"/>
                      </a:moveTo>
                      <a:lnTo>
                        <a:pt x="2756" y="0"/>
                      </a:lnTo>
                      <a:lnTo>
                        <a:pt x="2748" y="165"/>
                      </a:lnTo>
                      <a:lnTo>
                        <a:pt x="2732" y="326"/>
                      </a:lnTo>
                      <a:lnTo>
                        <a:pt x="2705" y="484"/>
                      </a:lnTo>
                      <a:lnTo>
                        <a:pt x="2665" y="638"/>
                      </a:lnTo>
                      <a:lnTo>
                        <a:pt x="2618" y="786"/>
                      </a:lnTo>
                      <a:lnTo>
                        <a:pt x="2558" y="931"/>
                      </a:lnTo>
                      <a:lnTo>
                        <a:pt x="2491" y="1071"/>
                      </a:lnTo>
                      <a:lnTo>
                        <a:pt x="2415" y="1205"/>
                      </a:lnTo>
                      <a:lnTo>
                        <a:pt x="2330" y="1334"/>
                      </a:lnTo>
                      <a:lnTo>
                        <a:pt x="2236" y="1455"/>
                      </a:lnTo>
                      <a:lnTo>
                        <a:pt x="2136" y="1571"/>
                      </a:lnTo>
                      <a:lnTo>
                        <a:pt x="2028" y="1680"/>
                      </a:lnTo>
                      <a:lnTo>
                        <a:pt x="1912" y="1781"/>
                      </a:lnTo>
                      <a:lnTo>
                        <a:pt x="1791" y="1874"/>
                      </a:lnTo>
                      <a:lnTo>
                        <a:pt x="1662" y="1959"/>
                      </a:lnTo>
                      <a:lnTo>
                        <a:pt x="1528" y="2035"/>
                      </a:lnTo>
                      <a:lnTo>
                        <a:pt x="1389" y="2104"/>
                      </a:lnTo>
                      <a:lnTo>
                        <a:pt x="1244" y="2162"/>
                      </a:lnTo>
                      <a:lnTo>
                        <a:pt x="1094" y="2211"/>
                      </a:lnTo>
                      <a:lnTo>
                        <a:pt x="942" y="2249"/>
                      </a:lnTo>
                      <a:lnTo>
                        <a:pt x="784" y="2276"/>
                      </a:lnTo>
                      <a:lnTo>
                        <a:pt x="623" y="2294"/>
                      </a:lnTo>
                      <a:lnTo>
                        <a:pt x="458" y="2300"/>
                      </a:lnTo>
                      <a:lnTo>
                        <a:pt x="0" y="2300"/>
                      </a:lnTo>
                      <a:lnTo>
                        <a:pt x="6" y="2135"/>
                      </a:lnTo>
                      <a:lnTo>
                        <a:pt x="22" y="1974"/>
                      </a:lnTo>
                      <a:lnTo>
                        <a:pt x="51" y="1818"/>
                      </a:lnTo>
                      <a:lnTo>
                        <a:pt x="89" y="1664"/>
                      </a:lnTo>
                      <a:lnTo>
                        <a:pt x="138" y="1513"/>
                      </a:lnTo>
                      <a:lnTo>
                        <a:pt x="196" y="1368"/>
                      </a:lnTo>
                      <a:lnTo>
                        <a:pt x="263" y="1229"/>
                      </a:lnTo>
                      <a:lnTo>
                        <a:pt x="339" y="1094"/>
                      </a:lnTo>
                      <a:lnTo>
                        <a:pt x="424" y="968"/>
                      </a:lnTo>
                      <a:lnTo>
                        <a:pt x="518" y="844"/>
                      </a:lnTo>
                      <a:lnTo>
                        <a:pt x="619" y="728"/>
                      </a:lnTo>
                      <a:lnTo>
                        <a:pt x="726" y="621"/>
                      </a:lnTo>
                      <a:lnTo>
                        <a:pt x="842" y="520"/>
                      </a:lnTo>
                      <a:lnTo>
                        <a:pt x="965" y="426"/>
                      </a:lnTo>
                      <a:lnTo>
                        <a:pt x="1092" y="341"/>
                      </a:lnTo>
                      <a:lnTo>
                        <a:pt x="1226" y="264"/>
                      </a:lnTo>
                      <a:lnTo>
                        <a:pt x="1367" y="197"/>
                      </a:lnTo>
                      <a:lnTo>
                        <a:pt x="1510" y="138"/>
                      </a:lnTo>
                      <a:lnTo>
                        <a:pt x="1660" y="90"/>
                      </a:lnTo>
                      <a:lnTo>
                        <a:pt x="1814" y="51"/>
                      </a:lnTo>
                      <a:lnTo>
                        <a:pt x="1972" y="23"/>
                      </a:lnTo>
                      <a:lnTo>
                        <a:pt x="2131" y="7"/>
                      </a:lnTo>
                      <a:lnTo>
                        <a:pt x="2296" y="0"/>
                      </a:lnTo>
                      <a:close/>
                    </a:path>
                  </a:pathLst>
                </a:custGeom>
                <a:solidFill>
                  <a:srgbClr val="50BA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sp>
            <p:nvSpPr>
              <p:cNvPr id="175" name="Freeform 174"/>
              <p:cNvSpPr/>
              <p:nvPr/>
            </p:nvSpPr>
            <p:spPr>
              <a:xfrm>
                <a:off x="5423648" y="3380651"/>
                <a:ext cx="422501" cy="283434"/>
              </a:xfrm>
              <a:custGeom>
                <a:avLst/>
                <a:gdLst>
                  <a:gd name="connsiteX0" fmla="*/ 0 w 447591"/>
                  <a:gd name="connsiteY0" fmla="*/ 120269 h 259872"/>
                  <a:gd name="connsiteX1" fmla="*/ 48861 w 447591"/>
                  <a:gd name="connsiteY1" fmla="*/ 64428 h 259872"/>
                  <a:gd name="connsiteX2" fmla="*/ 160544 w 447591"/>
                  <a:gd name="connsiteY2" fmla="*/ 1606 h 259872"/>
                  <a:gd name="connsiteX3" fmla="*/ 202425 w 447591"/>
                  <a:gd name="connsiteY3" fmla="*/ 134229 h 259872"/>
                  <a:gd name="connsiteX4" fmla="*/ 279206 w 447591"/>
                  <a:gd name="connsiteY4" fmla="*/ 113289 h 259872"/>
                  <a:gd name="connsiteX5" fmla="*/ 355988 w 447591"/>
                  <a:gd name="connsiteY5" fmla="*/ 50467 h 259872"/>
                  <a:gd name="connsiteX6" fmla="*/ 404849 w 447591"/>
                  <a:gd name="connsiteY6" fmla="*/ 197051 h 259872"/>
                  <a:gd name="connsiteX7" fmla="*/ 425789 w 447591"/>
                  <a:gd name="connsiteY7" fmla="*/ 245912 h 259872"/>
                  <a:gd name="connsiteX8" fmla="*/ 76782 w 447591"/>
                  <a:gd name="connsiteY8" fmla="*/ 259872 h 259872"/>
                  <a:gd name="connsiteX0" fmla="*/ 0 w 438447"/>
                  <a:gd name="connsiteY0" fmla="*/ 253633 h 260648"/>
                  <a:gd name="connsiteX1" fmla="*/ 39717 w 438447"/>
                  <a:gd name="connsiteY1" fmla="*/ 65204 h 260648"/>
                  <a:gd name="connsiteX2" fmla="*/ 151400 w 438447"/>
                  <a:gd name="connsiteY2" fmla="*/ 2382 h 260648"/>
                  <a:gd name="connsiteX3" fmla="*/ 193281 w 438447"/>
                  <a:gd name="connsiteY3" fmla="*/ 135005 h 260648"/>
                  <a:gd name="connsiteX4" fmla="*/ 270062 w 438447"/>
                  <a:gd name="connsiteY4" fmla="*/ 114065 h 260648"/>
                  <a:gd name="connsiteX5" fmla="*/ 346844 w 438447"/>
                  <a:gd name="connsiteY5" fmla="*/ 51243 h 260648"/>
                  <a:gd name="connsiteX6" fmla="*/ 395705 w 438447"/>
                  <a:gd name="connsiteY6" fmla="*/ 197827 h 260648"/>
                  <a:gd name="connsiteX7" fmla="*/ 416645 w 438447"/>
                  <a:gd name="connsiteY7" fmla="*/ 246688 h 260648"/>
                  <a:gd name="connsiteX8" fmla="*/ 67638 w 438447"/>
                  <a:gd name="connsiteY8" fmla="*/ 260648 h 260648"/>
                  <a:gd name="connsiteX0" fmla="*/ 0 w 438447"/>
                  <a:gd name="connsiteY0" fmla="*/ 253633 h 260648"/>
                  <a:gd name="connsiteX1" fmla="*/ 39717 w 438447"/>
                  <a:gd name="connsiteY1" fmla="*/ 65204 h 260648"/>
                  <a:gd name="connsiteX2" fmla="*/ 151400 w 438447"/>
                  <a:gd name="connsiteY2" fmla="*/ 2382 h 260648"/>
                  <a:gd name="connsiteX3" fmla="*/ 193281 w 438447"/>
                  <a:gd name="connsiteY3" fmla="*/ 135005 h 260648"/>
                  <a:gd name="connsiteX4" fmla="*/ 270062 w 438447"/>
                  <a:gd name="connsiteY4" fmla="*/ 114065 h 260648"/>
                  <a:gd name="connsiteX5" fmla="*/ 346844 w 438447"/>
                  <a:gd name="connsiteY5" fmla="*/ 51243 h 260648"/>
                  <a:gd name="connsiteX6" fmla="*/ 395705 w 438447"/>
                  <a:gd name="connsiteY6" fmla="*/ 197827 h 260648"/>
                  <a:gd name="connsiteX7" fmla="*/ 416645 w 438447"/>
                  <a:gd name="connsiteY7" fmla="*/ 246688 h 260648"/>
                  <a:gd name="connsiteX8" fmla="*/ 67638 w 438447"/>
                  <a:gd name="connsiteY8" fmla="*/ 260648 h 260648"/>
                  <a:gd name="connsiteX9" fmla="*/ 0 w 438447"/>
                  <a:gd name="connsiteY9" fmla="*/ 253633 h 260648"/>
                  <a:gd name="connsiteX0" fmla="*/ 0 w 490816"/>
                  <a:gd name="connsiteY0" fmla="*/ 253633 h 261575"/>
                  <a:gd name="connsiteX1" fmla="*/ 39717 w 490816"/>
                  <a:gd name="connsiteY1" fmla="*/ 65204 h 261575"/>
                  <a:gd name="connsiteX2" fmla="*/ 151400 w 490816"/>
                  <a:gd name="connsiteY2" fmla="*/ 2382 h 261575"/>
                  <a:gd name="connsiteX3" fmla="*/ 193281 w 490816"/>
                  <a:gd name="connsiteY3" fmla="*/ 135005 h 261575"/>
                  <a:gd name="connsiteX4" fmla="*/ 270062 w 490816"/>
                  <a:gd name="connsiteY4" fmla="*/ 114065 h 261575"/>
                  <a:gd name="connsiteX5" fmla="*/ 346844 w 490816"/>
                  <a:gd name="connsiteY5" fmla="*/ 51243 h 261575"/>
                  <a:gd name="connsiteX6" fmla="*/ 395705 w 490816"/>
                  <a:gd name="connsiteY6" fmla="*/ 197827 h 261575"/>
                  <a:gd name="connsiteX7" fmla="*/ 476081 w 490816"/>
                  <a:gd name="connsiteY7" fmla="*/ 255832 h 261575"/>
                  <a:gd name="connsiteX8" fmla="*/ 67638 w 490816"/>
                  <a:gd name="connsiteY8" fmla="*/ 260648 h 261575"/>
                  <a:gd name="connsiteX9" fmla="*/ 0 w 490816"/>
                  <a:gd name="connsiteY9" fmla="*/ 253633 h 261575"/>
                  <a:gd name="connsiteX0" fmla="*/ 0 w 490816"/>
                  <a:gd name="connsiteY0" fmla="*/ 251543 h 259485"/>
                  <a:gd name="connsiteX1" fmla="*/ 39717 w 490816"/>
                  <a:gd name="connsiteY1" fmla="*/ 63114 h 259485"/>
                  <a:gd name="connsiteX2" fmla="*/ 151400 w 490816"/>
                  <a:gd name="connsiteY2" fmla="*/ 292 h 259485"/>
                  <a:gd name="connsiteX3" fmla="*/ 216141 w 490816"/>
                  <a:gd name="connsiteY3" fmla="*/ 82623 h 259485"/>
                  <a:gd name="connsiteX4" fmla="*/ 270062 w 490816"/>
                  <a:gd name="connsiteY4" fmla="*/ 111975 h 259485"/>
                  <a:gd name="connsiteX5" fmla="*/ 346844 w 490816"/>
                  <a:gd name="connsiteY5" fmla="*/ 49153 h 259485"/>
                  <a:gd name="connsiteX6" fmla="*/ 395705 w 490816"/>
                  <a:gd name="connsiteY6" fmla="*/ 195737 h 259485"/>
                  <a:gd name="connsiteX7" fmla="*/ 476081 w 490816"/>
                  <a:gd name="connsiteY7" fmla="*/ 253742 h 259485"/>
                  <a:gd name="connsiteX8" fmla="*/ 67638 w 490816"/>
                  <a:gd name="connsiteY8" fmla="*/ 258558 h 259485"/>
                  <a:gd name="connsiteX9" fmla="*/ 0 w 490816"/>
                  <a:gd name="connsiteY9" fmla="*/ 251543 h 259485"/>
                  <a:gd name="connsiteX0" fmla="*/ 0 w 494912"/>
                  <a:gd name="connsiteY0" fmla="*/ 251543 h 261103"/>
                  <a:gd name="connsiteX1" fmla="*/ 39717 w 494912"/>
                  <a:gd name="connsiteY1" fmla="*/ 63114 h 261103"/>
                  <a:gd name="connsiteX2" fmla="*/ 151400 w 494912"/>
                  <a:gd name="connsiteY2" fmla="*/ 292 h 261103"/>
                  <a:gd name="connsiteX3" fmla="*/ 216141 w 494912"/>
                  <a:gd name="connsiteY3" fmla="*/ 82623 h 261103"/>
                  <a:gd name="connsiteX4" fmla="*/ 270062 w 494912"/>
                  <a:gd name="connsiteY4" fmla="*/ 111975 h 261103"/>
                  <a:gd name="connsiteX5" fmla="*/ 346844 w 494912"/>
                  <a:gd name="connsiteY5" fmla="*/ 49153 h 261103"/>
                  <a:gd name="connsiteX6" fmla="*/ 418565 w 494912"/>
                  <a:gd name="connsiteY6" fmla="*/ 172877 h 261103"/>
                  <a:gd name="connsiteX7" fmla="*/ 476081 w 494912"/>
                  <a:gd name="connsiteY7" fmla="*/ 253742 h 261103"/>
                  <a:gd name="connsiteX8" fmla="*/ 67638 w 494912"/>
                  <a:gd name="connsiteY8" fmla="*/ 258558 h 261103"/>
                  <a:gd name="connsiteX9" fmla="*/ 0 w 494912"/>
                  <a:gd name="connsiteY9" fmla="*/ 251543 h 261103"/>
                  <a:gd name="connsiteX0" fmla="*/ 0 w 494912"/>
                  <a:gd name="connsiteY0" fmla="*/ 251603 h 261163"/>
                  <a:gd name="connsiteX1" fmla="*/ 76293 w 494912"/>
                  <a:gd name="connsiteY1" fmla="*/ 118038 h 261163"/>
                  <a:gd name="connsiteX2" fmla="*/ 151400 w 494912"/>
                  <a:gd name="connsiteY2" fmla="*/ 352 h 261163"/>
                  <a:gd name="connsiteX3" fmla="*/ 216141 w 494912"/>
                  <a:gd name="connsiteY3" fmla="*/ 82683 h 261163"/>
                  <a:gd name="connsiteX4" fmla="*/ 270062 w 494912"/>
                  <a:gd name="connsiteY4" fmla="*/ 112035 h 261163"/>
                  <a:gd name="connsiteX5" fmla="*/ 346844 w 494912"/>
                  <a:gd name="connsiteY5" fmla="*/ 49213 h 261163"/>
                  <a:gd name="connsiteX6" fmla="*/ 418565 w 494912"/>
                  <a:gd name="connsiteY6" fmla="*/ 172937 h 261163"/>
                  <a:gd name="connsiteX7" fmla="*/ 476081 w 494912"/>
                  <a:gd name="connsiteY7" fmla="*/ 253802 h 261163"/>
                  <a:gd name="connsiteX8" fmla="*/ 67638 w 494912"/>
                  <a:gd name="connsiteY8" fmla="*/ 258618 h 261163"/>
                  <a:gd name="connsiteX9" fmla="*/ 0 w 494912"/>
                  <a:gd name="connsiteY9" fmla="*/ 251603 h 261163"/>
                  <a:gd name="connsiteX0" fmla="*/ 0 w 465884"/>
                  <a:gd name="connsiteY0" fmla="*/ 219672 h 261163"/>
                  <a:gd name="connsiteX1" fmla="*/ 47265 w 465884"/>
                  <a:gd name="connsiteY1" fmla="*/ 118038 h 261163"/>
                  <a:gd name="connsiteX2" fmla="*/ 122372 w 465884"/>
                  <a:gd name="connsiteY2" fmla="*/ 352 h 261163"/>
                  <a:gd name="connsiteX3" fmla="*/ 187113 w 465884"/>
                  <a:gd name="connsiteY3" fmla="*/ 82683 h 261163"/>
                  <a:gd name="connsiteX4" fmla="*/ 241034 w 465884"/>
                  <a:gd name="connsiteY4" fmla="*/ 112035 h 261163"/>
                  <a:gd name="connsiteX5" fmla="*/ 317816 w 465884"/>
                  <a:gd name="connsiteY5" fmla="*/ 49213 h 261163"/>
                  <a:gd name="connsiteX6" fmla="*/ 389537 w 465884"/>
                  <a:gd name="connsiteY6" fmla="*/ 172937 h 261163"/>
                  <a:gd name="connsiteX7" fmla="*/ 447053 w 465884"/>
                  <a:gd name="connsiteY7" fmla="*/ 253802 h 261163"/>
                  <a:gd name="connsiteX8" fmla="*/ 38610 w 465884"/>
                  <a:gd name="connsiteY8" fmla="*/ 258618 h 261163"/>
                  <a:gd name="connsiteX9" fmla="*/ 0 w 465884"/>
                  <a:gd name="connsiteY9" fmla="*/ 219672 h 261163"/>
                  <a:gd name="connsiteX0" fmla="*/ 70 w 465954"/>
                  <a:gd name="connsiteY0" fmla="*/ 219672 h 261163"/>
                  <a:gd name="connsiteX1" fmla="*/ 47335 w 465954"/>
                  <a:gd name="connsiteY1" fmla="*/ 118038 h 261163"/>
                  <a:gd name="connsiteX2" fmla="*/ 122442 w 465954"/>
                  <a:gd name="connsiteY2" fmla="*/ 352 h 261163"/>
                  <a:gd name="connsiteX3" fmla="*/ 187183 w 465954"/>
                  <a:gd name="connsiteY3" fmla="*/ 82683 h 261163"/>
                  <a:gd name="connsiteX4" fmla="*/ 241104 w 465954"/>
                  <a:gd name="connsiteY4" fmla="*/ 112035 h 261163"/>
                  <a:gd name="connsiteX5" fmla="*/ 317886 w 465954"/>
                  <a:gd name="connsiteY5" fmla="*/ 49213 h 261163"/>
                  <a:gd name="connsiteX6" fmla="*/ 389607 w 465954"/>
                  <a:gd name="connsiteY6" fmla="*/ 172937 h 261163"/>
                  <a:gd name="connsiteX7" fmla="*/ 447123 w 465954"/>
                  <a:gd name="connsiteY7" fmla="*/ 253802 h 261163"/>
                  <a:gd name="connsiteX8" fmla="*/ 38680 w 465954"/>
                  <a:gd name="connsiteY8" fmla="*/ 258618 h 261163"/>
                  <a:gd name="connsiteX9" fmla="*/ 70 w 465954"/>
                  <a:gd name="connsiteY9" fmla="*/ 219672 h 261163"/>
                  <a:gd name="connsiteX0" fmla="*/ 171 w 466055"/>
                  <a:gd name="connsiteY0" fmla="*/ 219672 h 261163"/>
                  <a:gd name="connsiteX1" fmla="*/ 47436 w 466055"/>
                  <a:gd name="connsiteY1" fmla="*/ 118038 h 261163"/>
                  <a:gd name="connsiteX2" fmla="*/ 122543 w 466055"/>
                  <a:gd name="connsiteY2" fmla="*/ 352 h 261163"/>
                  <a:gd name="connsiteX3" fmla="*/ 187284 w 466055"/>
                  <a:gd name="connsiteY3" fmla="*/ 82683 h 261163"/>
                  <a:gd name="connsiteX4" fmla="*/ 241205 w 466055"/>
                  <a:gd name="connsiteY4" fmla="*/ 112035 h 261163"/>
                  <a:gd name="connsiteX5" fmla="*/ 317987 w 466055"/>
                  <a:gd name="connsiteY5" fmla="*/ 49213 h 261163"/>
                  <a:gd name="connsiteX6" fmla="*/ 389708 w 466055"/>
                  <a:gd name="connsiteY6" fmla="*/ 172937 h 261163"/>
                  <a:gd name="connsiteX7" fmla="*/ 447224 w 466055"/>
                  <a:gd name="connsiteY7" fmla="*/ 253802 h 261163"/>
                  <a:gd name="connsiteX8" fmla="*/ 38781 w 466055"/>
                  <a:gd name="connsiteY8" fmla="*/ 258618 h 261163"/>
                  <a:gd name="connsiteX9" fmla="*/ 171 w 466055"/>
                  <a:gd name="connsiteY9" fmla="*/ 219672 h 261163"/>
                  <a:gd name="connsiteX0" fmla="*/ 171 w 422501"/>
                  <a:gd name="connsiteY0" fmla="*/ 219672 h 267698"/>
                  <a:gd name="connsiteX1" fmla="*/ 47436 w 422501"/>
                  <a:gd name="connsiteY1" fmla="*/ 118038 h 267698"/>
                  <a:gd name="connsiteX2" fmla="*/ 122543 w 422501"/>
                  <a:gd name="connsiteY2" fmla="*/ 352 h 267698"/>
                  <a:gd name="connsiteX3" fmla="*/ 187284 w 422501"/>
                  <a:gd name="connsiteY3" fmla="*/ 82683 h 267698"/>
                  <a:gd name="connsiteX4" fmla="*/ 241205 w 422501"/>
                  <a:gd name="connsiteY4" fmla="*/ 112035 h 267698"/>
                  <a:gd name="connsiteX5" fmla="*/ 317987 w 422501"/>
                  <a:gd name="connsiteY5" fmla="*/ 49213 h 267698"/>
                  <a:gd name="connsiteX6" fmla="*/ 389708 w 422501"/>
                  <a:gd name="connsiteY6" fmla="*/ 172937 h 267698"/>
                  <a:gd name="connsiteX7" fmla="*/ 394973 w 422501"/>
                  <a:gd name="connsiteY7" fmla="*/ 262511 h 267698"/>
                  <a:gd name="connsiteX8" fmla="*/ 38781 w 422501"/>
                  <a:gd name="connsiteY8" fmla="*/ 258618 h 267698"/>
                  <a:gd name="connsiteX9" fmla="*/ 171 w 422501"/>
                  <a:gd name="connsiteY9" fmla="*/ 219672 h 267698"/>
                  <a:gd name="connsiteX0" fmla="*/ 171 w 422501"/>
                  <a:gd name="connsiteY0" fmla="*/ 219672 h 283434"/>
                  <a:gd name="connsiteX1" fmla="*/ 47436 w 422501"/>
                  <a:gd name="connsiteY1" fmla="*/ 118038 h 283434"/>
                  <a:gd name="connsiteX2" fmla="*/ 122543 w 422501"/>
                  <a:gd name="connsiteY2" fmla="*/ 352 h 283434"/>
                  <a:gd name="connsiteX3" fmla="*/ 187284 w 422501"/>
                  <a:gd name="connsiteY3" fmla="*/ 82683 h 283434"/>
                  <a:gd name="connsiteX4" fmla="*/ 241205 w 422501"/>
                  <a:gd name="connsiteY4" fmla="*/ 112035 h 283434"/>
                  <a:gd name="connsiteX5" fmla="*/ 317987 w 422501"/>
                  <a:gd name="connsiteY5" fmla="*/ 49213 h 283434"/>
                  <a:gd name="connsiteX6" fmla="*/ 389708 w 422501"/>
                  <a:gd name="connsiteY6" fmla="*/ 172937 h 283434"/>
                  <a:gd name="connsiteX7" fmla="*/ 394973 w 422501"/>
                  <a:gd name="connsiteY7" fmla="*/ 262511 h 283434"/>
                  <a:gd name="connsiteX8" fmla="*/ 38781 w 422501"/>
                  <a:gd name="connsiteY8" fmla="*/ 258618 h 283434"/>
                  <a:gd name="connsiteX9" fmla="*/ 171 w 422501"/>
                  <a:gd name="connsiteY9" fmla="*/ 219672 h 283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2501" h="283434">
                    <a:moveTo>
                      <a:pt x="171" y="219672"/>
                    </a:moveTo>
                    <a:cubicBezTo>
                      <a:pt x="11223" y="201640"/>
                      <a:pt x="27041" y="154591"/>
                      <a:pt x="47436" y="118038"/>
                    </a:cubicBezTo>
                    <a:cubicBezTo>
                      <a:pt x="67831" y="81485"/>
                      <a:pt x="99235" y="6244"/>
                      <a:pt x="122543" y="352"/>
                    </a:cubicBezTo>
                    <a:cubicBezTo>
                      <a:pt x="145851" y="-5540"/>
                      <a:pt x="167507" y="64069"/>
                      <a:pt x="187284" y="82683"/>
                    </a:cubicBezTo>
                    <a:cubicBezTo>
                      <a:pt x="207061" y="101297"/>
                      <a:pt x="219421" y="117613"/>
                      <a:pt x="241205" y="112035"/>
                    </a:cubicBezTo>
                    <a:cubicBezTo>
                      <a:pt x="262989" y="106457"/>
                      <a:pt x="293237" y="39063"/>
                      <a:pt x="317987" y="49213"/>
                    </a:cubicBezTo>
                    <a:cubicBezTo>
                      <a:pt x="342737" y="59363"/>
                      <a:pt x="376877" y="137387"/>
                      <a:pt x="389708" y="172937"/>
                    </a:cubicBezTo>
                    <a:cubicBezTo>
                      <a:pt x="402539" y="208487"/>
                      <a:pt x="453461" y="248231"/>
                      <a:pt x="394973" y="262511"/>
                    </a:cubicBezTo>
                    <a:cubicBezTo>
                      <a:pt x="336485" y="276791"/>
                      <a:pt x="203362" y="303319"/>
                      <a:pt x="38781" y="258618"/>
                    </a:cubicBezTo>
                    <a:cubicBezTo>
                      <a:pt x="8494" y="254345"/>
                      <a:pt x="-1473" y="255877"/>
                      <a:pt x="171" y="21967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533" name="Group 532"/>
          <p:cNvGrpSpPr/>
          <p:nvPr/>
        </p:nvGrpSpPr>
        <p:grpSpPr>
          <a:xfrm>
            <a:off x="8609012" y="990600"/>
            <a:ext cx="1917982" cy="5078517"/>
            <a:chOff x="7513663" y="937735"/>
            <a:chExt cx="1917982" cy="5078517"/>
          </a:xfrm>
        </p:grpSpPr>
        <p:grpSp>
          <p:nvGrpSpPr>
            <p:cNvPr id="531" name="Group 530"/>
            <p:cNvGrpSpPr/>
            <p:nvPr/>
          </p:nvGrpSpPr>
          <p:grpSpPr>
            <a:xfrm>
              <a:off x="7576990" y="3730357"/>
              <a:ext cx="1740718" cy="2285895"/>
              <a:chOff x="6601654" y="3730357"/>
              <a:chExt cx="1740718" cy="2285895"/>
            </a:xfrm>
          </p:grpSpPr>
          <p:grpSp>
            <p:nvGrpSpPr>
              <p:cNvPr id="446" name="Group 445"/>
              <p:cNvGrpSpPr/>
              <p:nvPr/>
            </p:nvGrpSpPr>
            <p:grpSpPr>
              <a:xfrm>
                <a:off x="6752953" y="5017832"/>
                <a:ext cx="1577601" cy="998420"/>
                <a:chOff x="6338645" y="2741246"/>
                <a:chExt cx="9070975" cy="5740767"/>
              </a:xfrm>
            </p:grpSpPr>
            <p:grpSp>
              <p:nvGrpSpPr>
                <p:cNvPr id="447" name="Group 446"/>
                <p:cNvGrpSpPr/>
                <p:nvPr/>
              </p:nvGrpSpPr>
              <p:grpSpPr>
                <a:xfrm>
                  <a:off x="6338645" y="4813300"/>
                  <a:ext cx="9070975" cy="3668713"/>
                  <a:chOff x="3235325" y="4724400"/>
                  <a:chExt cx="9070975" cy="3668713"/>
                </a:xfrm>
              </p:grpSpPr>
              <p:sp>
                <p:nvSpPr>
                  <p:cNvPr id="452" name="Freeform 15"/>
                  <p:cNvSpPr>
                    <a:spLocks/>
                  </p:cNvSpPr>
                  <p:nvPr/>
                </p:nvSpPr>
                <p:spPr bwMode="auto">
                  <a:xfrm>
                    <a:off x="3235325" y="4724400"/>
                    <a:ext cx="9070975" cy="3668713"/>
                  </a:xfrm>
                  <a:custGeom>
                    <a:avLst/>
                    <a:gdLst>
                      <a:gd name="T0" fmla="*/ 7 w 5714"/>
                      <a:gd name="T1" fmla="*/ 91 h 2311"/>
                      <a:gd name="T2" fmla="*/ 54 w 5714"/>
                      <a:gd name="T3" fmla="*/ 270 h 2311"/>
                      <a:gd name="T4" fmla="*/ 146 w 5714"/>
                      <a:gd name="T5" fmla="*/ 442 h 2311"/>
                      <a:gd name="T6" fmla="*/ 279 w 5714"/>
                      <a:gd name="T7" fmla="*/ 605 h 2311"/>
                      <a:gd name="T8" fmla="*/ 451 w 5714"/>
                      <a:gd name="T9" fmla="*/ 760 h 2311"/>
                      <a:gd name="T10" fmla="*/ 659 w 5714"/>
                      <a:gd name="T11" fmla="*/ 902 h 2311"/>
                      <a:gd name="T12" fmla="*/ 900 w 5714"/>
                      <a:gd name="T13" fmla="*/ 1032 h 2311"/>
                      <a:gd name="T14" fmla="*/ 1169 w 5714"/>
                      <a:gd name="T15" fmla="*/ 1147 h 2311"/>
                      <a:gd name="T16" fmla="*/ 1466 w 5714"/>
                      <a:gd name="T17" fmla="*/ 1244 h 2311"/>
                      <a:gd name="T18" fmla="*/ 1787 w 5714"/>
                      <a:gd name="T19" fmla="*/ 1322 h 2311"/>
                      <a:gd name="T20" fmla="*/ 2127 w 5714"/>
                      <a:gd name="T21" fmla="*/ 1382 h 2311"/>
                      <a:gd name="T22" fmla="*/ 2484 w 5714"/>
                      <a:gd name="T23" fmla="*/ 1418 h 2311"/>
                      <a:gd name="T24" fmla="*/ 2857 w 5714"/>
                      <a:gd name="T25" fmla="*/ 1430 h 2311"/>
                      <a:gd name="T26" fmla="*/ 3230 w 5714"/>
                      <a:gd name="T27" fmla="*/ 1418 h 2311"/>
                      <a:gd name="T28" fmla="*/ 3588 w 5714"/>
                      <a:gd name="T29" fmla="*/ 1382 h 2311"/>
                      <a:gd name="T30" fmla="*/ 3929 w 5714"/>
                      <a:gd name="T31" fmla="*/ 1322 h 2311"/>
                      <a:gd name="T32" fmla="*/ 4248 w 5714"/>
                      <a:gd name="T33" fmla="*/ 1244 h 2311"/>
                      <a:gd name="T34" fmla="*/ 4545 w 5714"/>
                      <a:gd name="T35" fmla="*/ 1147 h 2311"/>
                      <a:gd name="T36" fmla="*/ 4816 w 5714"/>
                      <a:gd name="T37" fmla="*/ 1032 h 2311"/>
                      <a:gd name="T38" fmla="*/ 5055 w 5714"/>
                      <a:gd name="T39" fmla="*/ 902 h 2311"/>
                      <a:gd name="T40" fmla="*/ 5263 w 5714"/>
                      <a:gd name="T41" fmla="*/ 760 h 2311"/>
                      <a:gd name="T42" fmla="*/ 5435 w 5714"/>
                      <a:gd name="T43" fmla="*/ 605 h 2311"/>
                      <a:gd name="T44" fmla="*/ 5569 w 5714"/>
                      <a:gd name="T45" fmla="*/ 442 h 2311"/>
                      <a:gd name="T46" fmla="*/ 5662 w 5714"/>
                      <a:gd name="T47" fmla="*/ 270 h 2311"/>
                      <a:gd name="T48" fmla="*/ 5709 w 5714"/>
                      <a:gd name="T49" fmla="*/ 91 h 2311"/>
                      <a:gd name="T50" fmla="*/ 5714 w 5714"/>
                      <a:gd name="T51" fmla="*/ 930 h 2311"/>
                      <a:gd name="T52" fmla="*/ 5692 w 5714"/>
                      <a:gd name="T53" fmla="*/ 1109 h 2311"/>
                      <a:gd name="T54" fmla="*/ 5621 w 5714"/>
                      <a:gd name="T55" fmla="*/ 1283 h 2311"/>
                      <a:gd name="T56" fmla="*/ 5508 w 5714"/>
                      <a:gd name="T57" fmla="*/ 1448 h 2311"/>
                      <a:gd name="T58" fmla="*/ 5353 w 5714"/>
                      <a:gd name="T59" fmla="*/ 1602 h 2311"/>
                      <a:gd name="T60" fmla="*/ 5164 w 5714"/>
                      <a:gd name="T61" fmla="*/ 1745 h 2311"/>
                      <a:gd name="T62" fmla="*/ 4939 w 5714"/>
                      <a:gd name="T63" fmla="*/ 1877 h 2311"/>
                      <a:gd name="T64" fmla="*/ 4684 w 5714"/>
                      <a:gd name="T65" fmla="*/ 1991 h 2311"/>
                      <a:gd name="T66" fmla="*/ 4399 w 5714"/>
                      <a:gd name="T67" fmla="*/ 2092 h 2311"/>
                      <a:gd name="T68" fmla="*/ 4091 w 5714"/>
                      <a:gd name="T69" fmla="*/ 2175 h 2311"/>
                      <a:gd name="T70" fmla="*/ 3761 w 5714"/>
                      <a:gd name="T71" fmla="*/ 2240 h 2311"/>
                      <a:gd name="T72" fmla="*/ 3411 w 5714"/>
                      <a:gd name="T73" fmla="*/ 2285 h 2311"/>
                      <a:gd name="T74" fmla="*/ 3046 w 5714"/>
                      <a:gd name="T75" fmla="*/ 2308 h 2311"/>
                      <a:gd name="T76" fmla="*/ 2670 w 5714"/>
                      <a:gd name="T77" fmla="*/ 2308 h 2311"/>
                      <a:gd name="T78" fmla="*/ 2304 w 5714"/>
                      <a:gd name="T79" fmla="*/ 2285 h 2311"/>
                      <a:gd name="T80" fmla="*/ 1955 w 5714"/>
                      <a:gd name="T81" fmla="*/ 2240 h 2311"/>
                      <a:gd name="T82" fmla="*/ 1624 w 5714"/>
                      <a:gd name="T83" fmla="*/ 2175 h 2311"/>
                      <a:gd name="T84" fmla="*/ 1315 w 5714"/>
                      <a:gd name="T85" fmla="*/ 2092 h 2311"/>
                      <a:gd name="T86" fmla="*/ 1032 w 5714"/>
                      <a:gd name="T87" fmla="*/ 1991 h 2311"/>
                      <a:gd name="T88" fmla="*/ 775 w 5714"/>
                      <a:gd name="T89" fmla="*/ 1877 h 2311"/>
                      <a:gd name="T90" fmla="*/ 552 w 5714"/>
                      <a:gd name="T91" fmla="*/ 1745 h 2311"/>
                      <a:gd name="T92" fmla="*/ 361 w 5714"/>
                      <a:gd name="T93" fmla="*/ 1602 h 2311"/>
                      <a:gd name="T94" fmla="*/ 208 w 5714"/>
                      <a:gd name="T95" fmla="*/ 1448 h 2311"/>
                      <a:gd name="T96" fmla="*/ 94 w 5714"/>
                      <a:gd name="T97" fmla="*/ 1283 h 2311"/>
                      <a:gd name="T98" fmla="*/ 24 w 5714"/>
                      <a:gd name="T99" fmla="*/ 1109 h 2311"/>
                      <a:gd name="T100" fmla="*/ 0 w 5714"/>
                      <a:gd name="T101" fmla="*/ 930 h 23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714" h="2311">
                        <a:moveTo>
                          <a:pt x="0" y="0"/>
                        </a:moveTo>
                        <a:lnTo>
                          <a:pt x="7" y="91"/>
                        </a:lnTo>
                        <a:lnTo>
                          <a:pt x="24" y="181"/>
                        </a:lnTo>
                        <a:lnTo>
                          <a:pt x="54" y="270"/>
                        </a:lnTo>
                        <a:lnTo>
                          <a:pt x="94" y="357"/>
                        </a:lnTo>
                        <a:lnTo>
                          <a:pt x="146" y="442"/>
                        </a:lnTo>
                        <a:lnTo>
                          <a:pt x="208" y="525"/>
                        </a:lnTo>
                        <a:lnTo>
                          <a:pt x="279" y="605"/>
                        </a:lnTo>
                        <a:lnTo>
                          <a:pt x="361" y="685"/>
                        </a:lnTo>
                        <a:lnTo>
                          <a:pt x="451" y="760"/>
                        </a:lnTo>
                        <a:lnTo>
                          <a:pt x="552" y="833"/>
                        </a:lnTo>
                        <a:lnTo>
                          <a:pt x="659" y="902"/>
                        </a:lnTo>
                        <a:lnTo>
                          <a:pt x="775" y="970"/>
                        </a:lnTo>
                        <a:lnTo>
                          <a:pt x="900" y="1032"/>
                        </a:lnTo>
                        <a:lnTo>
                          <a:pt x="1032" y="1091"/>
                        </a:lnTo>
                        <a:lnTo>
                          <a:pt x="1169" y="1147"/>
                        </a:lnTo>
                        <a:lnTo>
                          <a:pt x="1315" y="1197"/>
                        </a:lnTo>
                        <a:lnTo>
                          <a:pt x="1466" y="1244"/>
                        </a:lnTo>
                        <a:lnTo>
                          <a:pt x="1624" y="1286"/>
                        </a:lnTo>
                        <a:lnTo>
                          <a:pt x="1787" y="1322"/>
                        </a:lnTo>
                        <a:lnTo>
                          <a:pt x="1955" y="1355"/>
                        </a:lnTo>
                        <a:lnTo>
                          <a:pt x="2127" y="1382"/>
                        </a:lnTo>
                        <a:lnTo>
                          <a:pt x="2304" y="1402"/>
                        </a:lnTo>
                        <a:lnTo>
                          <a:pt x="2484" y="1418"/>
                        </a:lnTo>
                        <a:lnTo>
                          <a:pt x="2670" y="1427"/>
                        </a:lnTo>
                        <a:lnTo>
                          <a:pt x="2857" y="1430"/>
                        </a:lnTo>
                        <a:lnTo>
                          <a:pt x="3046" y="1427"/>
                        </a:lnTo>
                        <a:lnTo>
                          <a:pt x="3230" y="1418"/>
                        </a:lnTo>
                        <a:lnTo>
                          <a:pt x="3411" y="1402"/>
                        </a:lnTo>
                        <a:lnTo>
                          <a:pt x="3588" y="1382"/>
                        </a:lnTo>
                        <a:lnTo>
                          <a:pt x="3761" y="1355"/>
                        </a:lnTo>
                        <a:lnTo>
                          <a:pt x="3929" y="1322"/>
                        </a:lnTo>
                        <a:lnTo>
                          <a:pt x="4091" y="1286"/>
                        </a:lnTo>
                        <a:lnTo>
                          <a:pt x="4248" y="1244"/>
                        </a:lnTo>
                        <a:lnTo>
                          <a:pt x="4399" y="1197"/>
                        </a:lnTo>
                        <a:lnTo>
                          <a:pt x="4545" y="1147"/>
                        </a:lnTo>
                        <a:lnTo>
                          <a:pt x="4684" y="1091"/>
                        </a:lnTo>
                        <a:lnTo>
                          <a:pt x="4816" y="1032"/>
                        </a:lnTo>
                        <a:lnTo>
                          <a:pt x="4939" y="970"/>
                        </a:lnTo>
                        <a:lnTo>
                          <a:pt x="5055" y="902"/>
                        </a:lnTo>
                        <a:lnTo>
                          <a:pt x="5164" y="833"/>
                        </a:lnTo>
                        <a:lnTo>
                          <a:pt x="5263" y="760"/>
                        </a:lnTo>
                        <a:lnTo>
                          <a:pt x="5353" y="685"/>
                        </a:lnTo>
                        <a:lnTo>
                          <a:pt x="5435" y="605"/>
                        </a:lnTo>
                        <a:lnTo>
                          <a:pt x="5508" y="525"/>
                        </a:lnTo>
                        <a:lnTo>
                          <a:pt x="5569" y="442"/>
                        </a:lnTo>
                        <a:lnTo>
                          <a:pt x="5621" y="357"/>
                        </a:lnTo>
                        <a:lnTo>
                          <a:pt x="5662" y="270"/>
                        </a:lnTo>
                        <a:lnTo>
                          <a:pt x="5692" y="181"/>
                        </a:lnTo>
                        <a:lnTo>
                          <a:pt x="5709" y="91"/>
                        </a:lnTo>
                        <a:lnTo>
                          <a:pt x="5714" y="0"/>
                        </a:lnTo>
                        <a:lnTo>
                          <a:pt x="5714" y="930"/>
                        </a:lnTo>
                        <a:lnTo>
                          <a:pt x="5709" y="1020"/>
                        </a:lnTo>
                        <a:lnTo>
                          <a:pt x="5692" y="1109"/>
                        </a:lnTo>
                        <a:lnTo>
                          <a:pt x="5662" y="1197"/>
                        </a:lnTo>
                        <a:lnTo>
                          <a:pt x="5621" y="1283"/>
                        </a:lnTo>
                        <a:lnTo>
                          <a:pt x="5569" y="1366"/>
                        </a:lnTo>
                        <a:lnTo>
                          <a:pt x="5508" y="1448"/>
                        </a:lnTo>
                        <a:lnTo>
                          <a:pt x="5435" y="1526"/>
                        </a:lnTo>
                        <a:lnTo>
                          <a:pt x="5353" y="1602"/>
                        </a:lnTo>
                        <a:lnTo>
                          <a:pt x="5263" y="1675"/>
                        </a:lnTo>
                        <a:lnTo>
                          <a:pt x="5164" y="1745"/>
                        </a:lnTo>
                        <a:lnTo>
                          <a:pt x="5055" y="1812"/>
                        </a:lnTo>
                        <a:lnTo>
                          <a:pt x="4939" y="1877"/>
                        </a:lnTo>
                        <a:lnTo>
                          <a:pt x="4816" y="1936"/>
                        </a:lnTo>
                        <a:lnTo>
                          <a:pt x="4684" y="1991"/>
                        </a:lnTo>
                        <a:lnTo>
                          <a:pt x="4545" y="2045"/>
                        </a:lnTo>
                        <a:lnTo>
                          <a:pt x="4399" y="2092"/>
                        </a:lnTo>
                        <a:lnTo>
                          <a:pt x="4248" y="2137"/>
                        </a:lnTo>
                        <a:lnTo>
                          <a:pt x="4091" y="2175"/>
                        </a:lnTo>
                        <a:lnTo>
                          <a:pt x="3929" y="2210"/>
                        </a:lnTo>
                        <a:lnTo>
                          <a:pt x="3761" y="2240"/>
                        </a:lnTo>
                        <a:lnTo>
                          <a:pt x="3588" y="2266"/>
                        </a:lnTo>
                        <a:lnTo>
                          <a:pt x="3411" y="2285"/>
                        </a:lnTo>
                        <a:lnTo>
                          <a:pt x="3230" y="2299"/>
                        </a:lnTo>
                        <a:lnTo>
                          <a:pt x="3046" y="2308"/>
                        </a:lnTo>
                        <a:lnTo>
                          <a:pt x="2857" y="2311"/>
                        </a:lnTo>
                        <a:lnTo>
                          <a:pt x="2670" y="2308"/>
                        </a:lnTo>
                        <a:lnTo>
                          <a:pt x="2484" y="2299"/>
                        </a:lnTo>
                        <a:lnTo>
                          <a:pt x="2304" y="2285"/>
                        </a:lnTo>
                        <a:lnTo>
                          <a:pt x="2127" y="2266"/>
                        </a:lnTo>
                        <a:lnTo>
                          <a:pt x="1955" y="2240"/>
                        </a:lnTo>
                        <a:lnTo>
                          <a:pt x="1787" y="2210"/>
                        </a:lnTo>
                        <a:lnTo>
                          <a:pt x="1624" y="2175"/>
                        </a:lnTo>
                        <a:lnTo>
                          <a:pt x="1466" y="2137"/>
                        </a:lnTo>
                        <a:lnTo>
                          <a:pt x="1315" y="2092"/>
                        </a:lnTo>
                        <a:lnTo>
                          <a:pt x="1169" y="2045"/>
                        </a:lnTo>
                        <a:lnTo>
                          <a:pt x="1032" y="1991"/>
                        </a:lnTo>
                        <a:lnTo>
                          <a:pt x="900" y="1936"/>
                        </a:lnTo>
                        <a:lnTo>
                          <a:pt x="775" y="1877"/>
                        </a:lnTo>
                        <a:lnTo>
                          <a:pt x="659" y="1812"/>
                        </a:lnTo>
                        <a:lnTo>
                          <a:pt x="552" y="1745"/>
                        </a:lnTo>
                        <a:lnTo>
                          <a:pt x="451" y="1675"/>
                        </a:lnTo>
                        <a:lnTo>
                          <a:pt x="361" y="1602"/>
                        </a:lnTo>
                        <a:lnTo>
                          <a:pt x="279" y="1526"/>
                        </a:lnTo>
                        <a:lnTo>
                          <a:pt x="208" y="1448"/>
                        </a:lnTo>
                        <a:lnTo>
                          <a:pt x="146" y="1366"/>
                        </a:lnTo>
                        <a:lnTo>
                          <a:pt x="94" y="1283"/>
                        </a:lnTo>
                        <a:lnTo>
                          <a:pt x="54" y="1197"/>
                        </a:lnTo>
                        <a:lnTo>
                          <a:pt x="24" y="1109"/>
                        </a:lnTo>
                        <a:lnTo>
                          <a:pt x="7" y="1020"/>
                        </a:lnTo>
                        <a:lnTo>
                          <a:pt x="0" y="9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0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53" name="Freeform 16"/>
                  <p:cNvSpPr>
                    <a:spLocks/>
                  </p:cNvSpPr>
                  <p:nvPr/>
                </p:nvSpPr>
                <p:spPr bwMode="auto">
                  <a:xfrm>
                    <a:off x="3759200" y="5773738"/>
                    <a:ext cx="349250" cy="1725613"/>
                  </a:xfrm>
                  <a:custGeom>
                    <a:avLst/>
                    <a:gdLst>
                      <a:gd name="T0" fmla="*/ 0 w 220"/>
                      <a:gd name="T1" fmla="*/ 0 h 1087"/>
                      <a:gd name="T2" fmla="*/ 67 w 220"/>
                      <a:gd name="T3" fmla="*/ 60 h 1087"/>
                      <a:gd name="T4" fmla="*/ 140 w 220"/>
                      <a:gd name="T5" fmla="*/ 118 h 1087"/>
                      <a:gd name="T6" fmla="*/ 220 w 220"/>
                      <a:gd name="T7" fmla="*/ 175 h 1087"/>
                      <a:gd name="T8" fmla="*/ 220 w 220"/>
                      <a:gd name="T9" fmla="*/ 1087 h 1087"/>
                      <a:gd name="T10" fmla="*/ 140 w 220"/>
                      <a:gd name="T11" fmla="*/ 1033 h 1087"/>
                      <a:gd name="T12" fmla="*/ 67 w 220"/>
                      <a:gd name="T13" fmla="*/ 976 h 1087"/>
                      <a:gd name="T14" fmla="*/ 0 w 220"/>
                      <a:gd name="T15" fmla="*/ 919 h 1087"/>
                      <a:gd name="T16" fmla="*/ 0 w 220"/>
                      <a:gd name="T17" fmla="*/ 0 h 1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0" h="1087">
                        <a:moveTo>
                          <a:pt x="0" y="0"/>
                        </a:moveTo>
                        <a:lnTo>
                          <a:pt x="67" y="60"/>
                        </a:lnTo>
                        <a:lnTo>
                          <a:pt x="140" y="118"/>
                        </a:lnTo>
                        <a:lnTo>
                          <a:pt x="220" y="175"/>
                        </a:lnTo>
                        <a:lnTo>
                          <a:pt x="220" y="1087"/>
                        </a:lnTo>
                        <a:lnTo>
                          <a:pt x="140" y="1033"/>
                        </a:lnTo>
                        <a:lnTo>
                          <a:pt x="67" y="976"/>
                        </a:lnTo>
                        <a:lnTo>
                          <a:pt x="0" y="9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54" name="Freeform 17"/>
                  <p:cNvSpPr>
                    <a:spLocks/>
                  </p:cNvSpPr>
                  <p:nvPr/>
                </p:nvSpPr>
                <p:spPr bwMode="auto">
                  <a:xfrm>
                    <a:off x="11436350" y="5773738"/>
                    <a:ext cx="347663" cy="1725613"/>
                  </a:xfrm>
                  <a:custGeom>
                    <a:avLst/>
                    <a:gdLst>
                      <a:gd name="T0" fmla="*/ 219 w 219"/>
                      <a:gd name="T1" fmla="*/ 0 h 1087"/>
                      <a:gd name="T2" fmla="*/ 219 w 219"/>
                      <a:gd name="T3" fmla="*/ 919 h 1087"/>
                      <a:gd name="T4" fmla="*/ 151 w 219"/>
                      <a:gd name="T5" fmla="*/ 976 h 1087"/>
                      <a:gd name="T6" fmla="*/ 78 w 219"/>
                      <a:gd name="T7" fmla="*/ 1033 h 1087"/>
                      <a:gd name="T8" fmla="*/ 0 w 219"/>
                      <a:gd name="T9" fmla="*/ 1087 h 1087"/>
                      <a:gd name="T10" fmla="*/ 0 w 219"/>
                      <a:gd name="T11" fmla="*/ 175 h 1087"/>
                      <a:gd name="T12" fmla="*/ 78 w 219"/>
                      <a:gd name="T13" fmla="*/ 118 h 1087"/>
                      <a:gd name="T14" fmla="*/ 151 w 219"/>
                      <a:gd name="T15" fmla="*/ 60 h 1087"/>
                      <a:gd name="T16" fmla="*/ 219 w 219"/>
                      <a:gd name="T17" fmla="*/ 0 h 1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9" h="1087">
                        <a:moveTo>
                          <a:pt x="219" y="0"/>
                        </a:moveTo>
                        <a:lnTo>
                          <a:pt x="219" y="919"/>
                        </a:lnTo>
                        <a:lnTo>
                          <a:pt x="151" y="976"/>
                        </a:lnTo>
                        <a:lnTo>
                          <a:pt x="78" y="1033"/>
                        </a:lnTo>
                        <a:lnTo>
                          <a:pt x="0" y="1087"/>
                        </a:lnTo>
                        <a:lnTo>
                          <a:pt x="0" y="175"/>
                        </a:lnTo>
                        <a:lnTo>
                          <a:pt x="78" y="118"/>
                        </a:lnTo>
                        <a:lnTo>
                          <a:pt x="151" y="60"/>
                        </a:lnTo>
                        <a:lnTo>
                          <a:pt x="219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55" name="Freeform 18"/>
                  <p:cNvSpPr>
                    <a:spLocks/>
                  </p:cNvSpPr>
                  <p:nvPr/>
                </p:nvSpPr>
                <p:spPr bwMode="auto">
                  <a:xfrm>
                    <a:off x="4457700" y="6267450"/>
                    <a:ext cx="347663" cy="1598613"/>
                  </a:xfrm>
                  <a:custGeom>
                    <a:avLst/>
                    <a:gdLst>
                      <a:gd name="T0" fmla="*/ 0 w 219"/>
                      <a:gd name="T1" fmla="*/ 0 h 1007"/>
                      <a:gd name="T2" fmla="*/ 106 w 219"/>
                      <a:gd name="T3" fmla="*/ 53 h 1007"/>
                      <a:gd name="T4" fmla="*/ 219 w 219"/>
                      <a:gd name="T5" fmla="*/ 106 h 1007"/>
                      <a:gd name="T6" fmla="*/ 219 w 219"/>
                      <a:gd name="T7" fmla="*/ 1007 h 1007"/>
                      <a:gd name="T8" fmla="*/ 106 w 219"/>
                      <a:gd name="T9" fmla="*/ 959 h 1007"/>
                      <a:gd name="T10" fmla="*/ 0 w 219"/>
                      <a:gd name="T11" fmla="*/ 905 h 1007"/>
                      <a:gd name="T12" fmla="*/ 0 w 219"/>
                      <a:gd name="T13" fmla="*/ 0 h 1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1007">
                        <a:moveTo>
                          <a:pt x="0" y="0"/>
                        </a:moveTo>
                        <a:lnTo>
                          <a:pt x="106" y="53"/>
                        </a:lnTo>
                        <a:lnTo>
                          <a:pt x="219" y="106"/>
                        </a:lnTo>
                        <a:lnTo>
                          <a:pt x="219" y="1007"/>
                        </a:lnTo>
                        <a:lnTo>
                          <a:pt x="106" y="959"/>
                        </a:lnTo>
                        <a:lnTo>
                          <a:pt x="0" y="9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56" name="Freeform 19"/>
                  <p:cNvSpPr>
                    <a:spLocks/>
                  </p:cNvSpPr>
                  <p:nvPr/>
                </p:nvSpPr>
                <p:spPr bwMode="auto">
                  <a:xfrm>
                    <a:off x="10737850" y="6267450"/>
                    <a:ext cx="349250" cy="1598613"/>
                  </a:xfrm>
                  <a:custGeom>
                    <a:avLst/>
                    <a:gdLst>
                      <a:gd name="T0" fmla="*/ 220 w 220"/>
                      <a:gd name="T1" fmla="*/ 0 h 1007"/>
                      <a:gd name="T2" fmla="*/ 220 w 220"/>
                      <a:gd name="T3" fmla="*/ 905 h 1007"/>
                      <a:gd name="T4" fmla="*/ 112 w 220"/>
                      <a:gd name="T5" fmla="*/ 959 h 1007"/>
                      <a:gd name="T6" fmla="*/ 0 w 220"/>
                      <a:gd name="T7" fmla="*/ 1007 h 1007"/>
                      <a:gd name="T8" fmla="*/ 0 w 220"/>
                      <a:gd name="T9" fmla="*/ 106 h 1007"/>
                      <a:gd name="T10" fmla="*/ 112 w 220"/>
                      <a:gd name="T11" fmla="*/ 53 h 1007"/>
                      <a:gd name="T12" fmla="*/ 220 w 220"/>
                      <a:gd name="T13" fmla="*/ 0 h 1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0" h="1007">
                        <a:moveTo>
                          <a:pt x="220" y="0"/>
                        </a:moveTo>
                        <a:lnTo>
                          <a:pt x="220" y="905"/>
                        </a:lnTo>
                        <a:lnTo>
                          <a:pt x="112" y="959"/>
                        </a:lnTo>
                        <a:lnTo>
                          <a:pt x="0" y="1007"/>
                        </a:lnTo>
                        <a:lnTo>
                          <a:pt x="0" y="106"/>
                        </a:lnTo>
                        <a:lnTo>
                          <a:pt x="112" y="53"/>
                        </a:lnTo>
                        <a:lnTo>
                          <a:pt x="22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57" name="Freeform 20"/>
                  <p:cNvSpPr>
                    <a:spLocks/>
                  </p:cNvSpPr>
                  <p:nvPr/>
                </p:nvSpPr>
                <p:spPr bwMode="auto">
                  <a:xfrm>
                    <a:off x="5154613" y="6575425"/>
                    <a:ext cx="347663" cy="1530350"/>
                  </a:xfrm>
                  <a:custGeom>
                    <a:avLst/>
                    <a:gdLst>
                      <a:gd name="T0" fmla="*/ 0 w 219"/>
                      <a:gd name="T1" fmla="*/ 0 h 964"/>
                      <a:gd name="T2" fmla="*/ 108 w 219"/>
                      <a:gd name="T3" fmla="*/ 37 h 964"/>
                      <a:gd name="T4" fmla="*/ 219 w 219"/>
                      <a:gd name="T5" fmla="*/ 71 h 964"/>
                      <a:gd name="T6" fmla="*/ 219 w 219"/>
                      <a:gd name="T7" fmla="*/ 964 h 964"/>
                      <a:gd name="T8" fmla="*/ 108 w 219"/>
                      <a:gd name="T9" fmla="*/ 931 h 964"/>
                      <a:gd name="T10" fmla="*/ 0 w 219"/>
                      <a:gd name="T11" fmla="*/ 897 h 964"/>
                      <a:gd name="T12" fmla="*/ 0 w 219"/>
                      <a:gd name="T13" fmla="*/ 0 h 9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964">
                        <a:moveTo>
                          <a:pt x="0" y="0"/>
                        </a:moveTo>
                        <a:lnTo>
                          <a:pt x="108" y="37"/>
                        </a:lnTo>
                        <a:lnTo>
                          <a:pt x="219" y="71"/>
                        </a:lnTo>
                        <a:lnTo>
                          <a:pt x="219" y="964"/>
                        </a:lnTo>
                        <a:lnTo>
                          <a:pt x="108" y="931"/>
                        </a:lnTo>
                        <a:lnTo>
                          <a:pt x="0" y="8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58" name="Freeform 21"/>
                  <p:cNvSpPr>
                    <a:spLocks/>
                  </p:cNvSpPr>
                  <p:nvPr/>
                </p:nvSpPr>
                <p:spPr bwMode="auto">
                  <a:xfrm>
                    <a:off x="10040938" y="6575425"/>
                    <a:ext cx="346075" cy="1530350"/>
                  </a:xfrm>
                  <a:custGeom>
                    <a:avLst/>
                    <a:gdLst>
                      <a:gd name="T0" fmla="*/ 218 w 218"/>
                      <a:gd name="T1" fmla="*/ 0 h 964"/>
                      <a:gd name="T2" fmla="*/ 218 w 218"/>
                      <a:gd name="T3" fmla="*/ 897 h 964"/>
                      <a:gd name="T4" fmla="*/ 111 w 218"/>
                      <a:gd name="T5" fmla="*/ 931 h 964"/>
                      <a:gd name="T6" fmla="*/ 0 w 218"/>
                      <a:gd name="T7" fmla="*/ 964 h 964"/>
                      <a:gd name="T8" fmla="*/ 0 w 218"/>
                      <a:gd name="T9" fmla="*/ 71 h 964"/>
                      <a:gd name="T10" fmla="*/ 111 w 218"/>
                      <a:gd name="T11" fmla="*/ 37 h 964"/>
                      <a:gd name="T12" fmla="*/ 218 w 218"/>
                      <a:gd name="T13" fmla="*/ 0 h 9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8" h="964">
                        <a:moveTo>
                          <a:pt x="218" y="0"/>
                        </a:moveTo>
                        <a:lnTo>
                          <a:pt x="218" y="897"/>
                        </a:lnTo>
                        <a:lnTo>
                          <a:pt x="111" y="931"/>
                        </a:lnTo>
                        <a:lnTo>
                          <a:pt x="0" y="964"/>
                        </a:lnTo>
                        <a:lnTo>
                          <a:pt x="0" y="71"/>
                        </a:lnTo>
                        <a:lnTo>
                          <a:pt x="111" y="37"/>
                        </a:lnTo>
                        <a:lnTo>
                          <a:pt x="218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59" name="Freeform 22"/>
                  <p:cNvSpPr>
                    <a:spLocks/>
                  </p:cNvSpPr>
                  <p:nvPr/>
                </p:nvSpPr>
                <p:spPr bwMode="auto">
                  <a:xfrm>
                    <a:off x="6027738" y="6823075"/>
                    <a:ext cx="347663" cy="1470025"/>
                  </a:xfrm>
                  <a:custGeom>
                    <a:avLst/>
                    <a:gdLst>
                      <a:gd name="T0" fmla="*/ 0 w 219"/>
                      <a:gd name="T1" fmla="*/ 0 h 926"/>
                      <a:gd name="T2" fmla="*/ 108 w 219"/>
                      <a:gd name="T3" fmla="*/ 23 h 926"/>
                      <a:gd name="T4" fmla="*/ 219 w 219"/>
                      <a:gd name="T5" fmla="*/ 42 h 926"/>
                      <a:gd name="T6" fmla="*/ 219 w 219"/>
                      <a:gd name="T7" fmla="*/ 926 h 926"/>
                      <a:gd name="T8" fmla="*/ 108 w 219"/>
                      <a:gd name="T9" fmla="*/ 909 h 926"/>
                      <a:gd name="T10" fmla="*/ 0 w 219"/>
                      <a:gd name="T11" fmla="*/ 888 h 926"/>
                      <a:gd name="T12" fmla="*/ 0 w 219"/>
                      <a:gd name="T13" fmla="*/ 0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926">
                        <a:moveTo>
                          <a:pt x="0" y="0"/>
                        </a:moveTo>
                        <a:lnTo>
                          <a:pt x="108" y="23"/>
                        </a:lnTo>
                        <a:lnTo>
                          <a:pt x="219" y="42"/>
                        </a:lnTo>
                        <a:lnTo>
                          <a:pt x="219" y="926"/>
                        </a:lnTo>
                        <a:lnTo>
                          <a:pt x="108" y="909"/>
                        </a:lnTo>
                        <a:lnTo>
                          <a:pt x="0" y="8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60" name="Freeform 23"/>
                  <p:cNvSpPr>
                    <a:spLocks/>
                  </p:cNvSpPr>
                  <p:nvPr/>
                </p:nvSpPr>
                <p:spPr bwMode="auto">
                  <a:xfrm>
                    <a:off x="9167813" y="6823075"/>
                    <a:ext cx="349250" cy="1470025"/>
                  </a:xfrm>
                  <a:custGeom>
                    <a:avLst/>
                    <a:gdLst>
                      <a:gd name="T0" fmla="*/ 220 w 220"/>
                      <a:gd name="T1" fmla="*/ 0 h 926"/>
                      <a:gd name="T2" fmla="*/ 220 w 220"/>
                      <a:gd name="T3" fmla="*/ 888 h 926"/>
                      <a:gd name="T4" fmla="*/ 111 w 220"/>
                      <a:gd name="T5" fmla="*/ 909 h 926"/>
                      <a:gd name="T6" fmla="*/ 0 w 220"/>
                      <a:gd name="T7" fmla="*/ 926 h 926"/>
                      <a:gd name="T8" fmla="*/ 0 w 220"/>
                      <a:gd name="T9" fmla="*/ 42 h 926"/>
                      <a:gd name="T10" fmla="*/ 111 w 220"/>
                      <a:gd name="T11" fmla="*/ 23 h 926"/>
                      <a:gd name="T12" fmla="*/ 220 w 220"/>
                      <a:gd name="T13" fmla="*/ 0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0" h="926">
                        <a:moveTo>
                          <a:pt x="220" y="0"/>
                        </a:moveTo>
                        <a:lnTo>
                          <a:pt x="220" y="888"/>
                        </a:lnTo>
                        <a:lnTo>
                          <a:pt x="111" y="909"/>
                        </a:lnTo>
                        <a:lnTo>
                          <a:pt x="0" y="926"/>
                        </a:lnTo>
                        <a:lnTo>
                          <a:pt x="0" y="42"/>
                        </a:lnTo>
                        <a:lnTo>
                          <a:pt x="111" y="23"/>
                        </a:lnTo>
                        <a:lnTo>
                          <a:pt x="22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61" name="Freeform 24"/>
                  <p:cNvSpPr>
                    <a:spLocks/>
                  </p:cNvSpPr>
                  <p:nvPr/>
                </p:nvSpPr>
                <p:spPr bwMode="auto">
                  <a:xfrm>
                    <a:off x="7073900" y="6975475"/>
                    <a:ext cx="347663" cy="1417638"/>
                  </a:xfrm>
                  <a:custGeom>
                    <a:avLst/>
                    <a:gdLst>
                      <a:gd name="T0" fmla="*/ 0 w 219"/>
                      <a:gd name="T1" fmla="*/ 0 h 893"/>
                      <a:gd name="T2" fmla="*/ 110 w 219"/>
                      <a:gd name="T3" fmla="*/ 7 h 893"/>
                      <a:gd name="T4" fmla="*/ 219 w 219"/>
                      <a:gd name="T5" fmla="*/ 12 h 893"/>
                      <a:gd name="T6" fmla="*/ 219 w 219"/>
                      <a:gd name="T7" fmla="*/ 893 h 893"/>
                      <a:gd name="T8" fmla="*/ 110 w 219"/>
                      <a:gd name="T9" fmla="*/ 890 h 893"/>
                      <a:gd name="T10" fmla="*/ 0 w 219"/>
                      <a:gd name="T11" fmla="*/ 881 h 893"/>
                      <a:gd name="T12" fmla="*/ 0 w 219"/>
                      <a:gd name="T13" fmla="*/ 0 h 8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893">
                        <a:moveTo>
                          <a:pt x="0" y="0"/>
                        </a:moveTo>
                        <a:lnTo>
                          <a:pt x="110" y="7"/>
                        </a:lnTo>
                        <a:lnTo>
                          <a:pt x="219" y="12"/>
                        </a:lnTo>
                        <a:lnTo>
                          <a:pt x="219" y="893"/>
                        </a:lnTo>
                        <a:lnTo>
                          <a:pt x="110" y="890"/>
                        </a:lnTo>
                        <a:lnTo>
                          <a:pt x="0" y="8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62" name="Freeform 25"/>
                  <p:cNvSpPr>
                    <a:spLocks/>
                  </p:cNvSpPr>
                  <p:nvPr/>
                </p:nvSpPr>
                <p:spPr bwMode="auto">
                  <a:xfrm>
                    <a:off x="8120063" y="6975475"/>
                    <a:ext cx="350838" cy="1417638"/>
                  </a:xfrm>
                  <a:custGeom>
                    <a:avLst/>
                    <a:gdLst>
                      <a:gd name="T0" fmla="*/ 221 w 221"/>
                      <a:gd name="T1" fmla="*/ 0 h 893"/>
                      <a:gd name="T2" fmla="*/ 221 w 221"/>
                      <a:gd name="T3" fmla="*/ 881 h 893"/>
                      <a:gd name="T4" fmla="*/ 110 w 221"/>
                      <a:gd name="T5" fmla="*/ 890 h 893"/>
                      <a:gd name="T6" fmla="*/ 0 w 221"/>
                      <a:gd name="T7" fmla="*/ 893 h 893"/>
                      <a:gd name="T8" fmla="*/ 0 w 221"/>
                      <a:gd name="T9" fmla="*/ 12 h 893"/>
                      <a:gd name="T10" fmla="*/ 110 w 221"/>
                      <a:gd name="T11" fmla="*/ 7 h 893"/>
                      <a:gd name="T12" fmla="*/ 221 w 221"/>
                      <a:gd name="T13" fmla="*/ 0 h 8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1" h="893">
                        <a:moveTo>
                          <a:pt x="221" y="0"/>
                        </a:moveTo>
                        <a:lnTo>
                          <a:pt x="221" y="881"/>
                        </a:lnTo>
                        <a:lnTo>
                          <a:pt x="110" y="890"/>
                        </a:lnTo>
                        <a:lnTo>
                          <a:pt x="0" y="893"/>
                        </a:lnTo>
                        <a:lnTo>
                          <a:pt x="0" y="12"/>
                        </a:lnTo>
                        <a:lnTo>
                          <a:pt x="110" y="7"/>
                        </a:lnTo>
                        <a:lnTo>
                          <a:pt x="221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448" name="Group 447"/>
                <p:cNvGrpSpPr/>
                <p:nvPr/>
              </p:nvGrpSpPr>
              <p:grpSpPr>
                <a:xfrm>
                  <a:off x="6338645" y="2741246"/>
                  <a:ext cx="9070975" cy="4368800"/>
                  <a:chOff x="3235325" y="2628900"/>
                  <a:chExt cx="9070975" cy="4368800"/>
                </a:xfrm>
              </p:grpSpPr>
              <p:sp>
                <p:nvSpPr>
                  <p:cNvPr id="449" name="Freeform 26"/>
                  <p:cNvSpPr>
                    <a:spLocks/>
                  </p:cNvSpPr>
                  <p:nvPr/>
                </p:nvSpPr>
                <p:spPr bwMode="auto">
                  <a:xfrm>
                    <a:off x="3235325" y="2628900"/>
                    <a:ext cx="9070975" cy="4368800"/>
                  </a:xfrm>
                  <a:custGeom>
                    <a:avLst/>
                    <a:gdLst>
                      <a:gd name="T0" fmla="*/ 3038 w 5714"/>
                      <a:gd name="T1" fmla="*/ 2 h 2752"/>
                      <a:gd name="T2" fmla="*/ 3390 w 5714"/>
                      <a:gd name="T3" fmla="*/ 21 h 2752"/>
                      <a:gd name="T4" fmla="*/ 3728 w 5714"/>
                      <a:gd name="T5" fmla="*/ 59 h 2752"/>
                      <a:gd name="T6" fmla="*/ 4047 w 5714"/>
                      <a:gd name="T7" fmla="*/ 115 h 2752"/>
                      <a:gd name="T8" fmla="*/ 4349 w 5714"/>
                      <a:gd name="T9" fmla="*/ 186 h 2752"/>
                      <a:gd name="T10" fmla="*/ 4627 w 5714"/>
                      <a:gd name="T11" fmla="*/ 273 h 2752"/>
                      <a:gd name="T12" fmla="*/ 4878 w 5714"/>
                      <a:gd name="T13" fmla="*/ 374 h 2752"/>
                      <a:gd name="T14" fmla="*/ 5102 w 5714"/>
                      <a:gd name="T15" fmla="*/ 488 h 2752"/>
                      <a:gd name="T16" fmla="*/ 5296 w 5714"/>
                      <a:gd name="T17" fmla="*/ 617 h 2752"/>
                      <a:gd name="T18" fmla="*/ 5456 w 5714"/>
                      <a:gd name="T19" fmla="*/ 756 h 2752"/>
                      <a:gd name="T20" fmla="*/ 5581 w 5714"/>
                      <a:gd name="T21" fmla="*/ 905 h 2752"/>
                      <a:gd name="T22" fmla="*/ 5666 w 5714"/>
                      <a:gd name="T23" fmla="*/ 1065 h 2752"/>
                      <a:gd name="T24" fmla="*/ 5709 w 5714"/>
                      <a:gd name="T25" fmla="*/ 1233 h 2752"/>
                      <a:gd name="T26" fmla="*/ 5709 w 5714"/>
                      <a:gd name="T27" fmla="*/ 1412 h 2752"/>
                      <a:gd name="T28" fmla="*/ 5662 w 5714"/>
                      <a:gd name="T29" fmla="*/ 1590 h 2752"/>
                      <a:gd name="T30" fmla="*/ 5569 w 5714"/>
                      <a:gd name="T31" fmla="*/ 1762 h 2752"/>
                      <a:gd name="T32" fmla="*/ 5435 w 5714"/>
                      <a:gd name="T33" fmla="*/ 1927 h 2752"/>
                      <a:gd name="T34" fmla="*/ 5263 w 5714"/>
                      <a:gd name="T35" fmla="*/ 2081 h 2752"/>
                      <a:gd name="T36" fmla="*/ 5055 w 5714"/>
                      <a:gd name="T37" fmla="*/ 2224 h 2752"/>
                      <a:gd name="T38" fmla="*/ 4816 w 5714"/>
                      <a:gd name="T39" fmla="*/ 2352 h 2752"/>
                      <a:gd name="T40" fmla="*/ 4545 w 5714"/>
                      <a:gd name="T41" fmla="*/ 2467 h 2752"/>
                      <a:gd name="T42" fmla="*/ 4248 w 5714"/>
                      <a:gd name="T43" fmla="*/ 2564 h 2752"/>
                      <a:gd name="T44" fmla="*/ 3929 w 5714"/>
                      <a:gd name="T45" fmla="*/ 2644 h 2752"/>
                      <a:gd name="T46" fmla="*/ 3588 w 5714"/>
                      <a:gd name="T47" fmla="*/ 2702 h 2752"/>
                      <a:gd name="T48" fmla="*/ 3230 w 5714"/>
                      <a:gd name="T49" fmla="*/ 2738 h 2752"/>
                      <a:gd name="T50" fmla="*/ 2857 w 5714"/>
                      <a:gd name="T51" fmla="*/ 2752 h 2752"/>
                      <a:gd name="T52" fmla="*/ 2484 w 5714"/>
                      <a:gd name="T53" fmla="*/ 2738 h 2752"/>
                      <a:gd name="T54" fmla="*/ 2127 w 5714"/>
                      <a:gd name="T55" fmla="*/ 2702 h 2752"/>
                      <a:gd name="T56" fmla="*/ 1787 w 5714"/>
                      <a:gd name="T57" fmla="*/ 2644 h 2752"/>
                      <a:gd name="T58" fmla="*/ 1466 w 5714"/>
                      <a:gd name="T59" fmla="*/ 2564 h 2752"/>
                      <a:gd name="T60" fmla="*/ 1169 w 5714"/>
                      <a:gd name="T61" fmla="*/ 2467 h 2752"/>
                      <a:gd name="T62" fmla="*/ 900 w 5714"/>
                      <a:gd name="T63" fmla="*/ 2352 h 2752"/>
                      <a:gd name="T64" fmla="*/ 659 w 5714"/>
                      <a:gd name="T65" fmla="*/ 2224 h 2752"/>
                      <a:gd name="T66" fmla="*/ 451 w 5714"/>
                      <a:gd name="T67" fmla="*/ 2081 h 2752"/>
                      <a:gd name="T68" fmla="*/ 279 w 5714"/>
                      <a:gd name="T69" fmla="*/ 1927 h 2752"/>
                      <a:gd name="T70" fmla="*/ 146 w 5714"/>
                      <a:gd name="T71" fmla="*/ 1762 h 2752"/>
                      <a:gd name="T72" fmla="*/ 54 w 5714"/>
                      <a:gd name="T73" fmla="*/ 1590 h 2752"/>
                      <a:gd name="T74" fmla="*/ 7 w 5714"/>
                      <a:gd name="T75" fmla="*/ 1412 h 2752"/>
                      <a:gd name="T76" fmla="*/ 5 w 5714"/>
                      <a:gd name="T77" fmla="*/ 1233 h 2752"/>
                      <a:gd name="T78" fmla="*/ 50 w 5714"/>
                      <a:gd name="T79" fmla="*/ 1065 h 2752"/>
                      <a:gd name="T80" fmla="*/ 135 w 5714"/>
                      <a:gd name="T81" fmla="*/ 905 h 2752"/>
                      <a:gd name="T82" fmla="*/ 258 w 5714"/>
                      <a:gd name="T83" fmla="*/ 756 h 2752"/>
                      <a:gd name="T84" fmla="*/ 420 w 5714"/>
                      <a:gd name="T85" fmla="*/ 617 h 2752"/>
                      <a:gd name="T86" fmla="*/ 612 w 5714"/>
                      <a:gd name="T87" fmla="*/ 488 h 2752"/>
                      <a:gd name="T88" fmla="*/ 836 w 5714"/>
                      <a:gd name="T89" fmla="*/ 374 h 2752"/>
                      <a:gd name="T90" fmla="*/ 1089 w 5714"/>
                      <a:gd name="T91" fmla="*/ 273 h 2752"/>
                      <a:gd name="T92" fmla="*/ 1367 w 5714"/>
                      <a:gd name="T93" fmla="*/ 186 h 2752"/>
                      <a:gd name="T94" fmla="*/ 1667 w 5714"/>
                      <a:gd name="T95" fmla="*/ 115 h 2752"/>
                      <a:gd name="T96" fmla="*/ 1986 w 5714"/>
                      <a:gd name="T97" fmla="*/ 59 h 2752"/>
                      <a:gd name="T98" fmla="*/ 2325 w 5714"/>
                      <a:gd name="T99" fmla="*/ 21 h 2752"/>
                      <a:gd name="T100" fmla="*/ 2677 w 5714"/>
                      <a:gd name="T101" fmla="*/ 2 h 27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714" h="2752">
                        <a:moveTo>
                          <a:pt x="2857" y="0"/>
                        </a:moveTo>
                        <a:lnTo>
                          <a:pt x="3038" y="2"/>
                        </a:lnTo>
                        <a:lnTo>
                          <a:pt x="3216" y="9"/>
                        </a:lnTo>
                        <a:lnTo>
                          <a:pt x="3390" y="21"/>
                        </a:lnTo>
                        <a:lnTo>
                          <a:pt x="3561" y="38"/>
                        </a:lnTo>
                        <a:lnTo>
                          <a:pt x="3728" y="59"/>
                        </a:lnTo>
                        <a:lnTo>
                          <a:pt x="3891" y="85"/>
                        </a:lnTo>
                        <a:lnTo>
                          <a:pt x="4047" y="115"/>
                        </a:lnTo>
                        <a:lnTo>
                          <a:pt x="4202" y="148"/>
                        </a:lnTo>
                        <a:lnTo>
                          <a:pt x="4349" y="186"/>
                        </a:lnTo>
                        <a:lnTo>
                          <a:pt x="4490" y="228"/>
                        </a:lnTo>
                        <a:lnTo>
                          <a:pt x="4627" y="273"/>
                        </a:lnTo>
                        <a:lnTo>
                          <a:pt x="4755" y="321"/>
                        </a:lnTo>
                        <a:lnTo>
                          <a:pt x="4878" y="374"/>
                        </a:lnTo>
                        <a:lnTo>
                          <a:pt x="4994" y="429"/>
                        </a:lnTo>
                        <a:lnTo>
                          <a:pt x="5102" y="488"/>
                        </a:lnTo>
                        <a:lnTo>
                          <a:pt x="5203" y="551"/>
                        </a:lnTo>
                        <a:lnTo>
                          <a:pt x="5296" y="617"/>
                        </a:lnTo>
                        <a:lnTo>
                          <a:pt x="5380" y="685"/>
                        </a:lnTo>
                        <a:lnTo>
                          <a:pt x="5456" y="756"/>
                        </a:lnTo>
                        <a:lnTo>
                          <a:pt x="5524" y="829"/>
                        </a:lnTo>
                        <a:lnTo>
                          <a:pt x="5581" y="905"/>
                        </a:lnTo>
                        <a:lnTo>
                          <a:pt x="5628" y="985"/>
                        </a:lnTo>
                        <a:lnTo>
                          <a:pt x="5666" y="1065"/>
                        </a:lnTo>
                        <a:lnTo>
                          <a:pt x="5694" y="1148"/>
                        </a:lnTo>
                        <a:lnTo>
                          <a:pt x="5709" y="1233"/>
                        </a:lnTo>
                        <a:lnTo>
                          <a:pt x="5714" y="1320"/>
                        </a:lnTo>
                        <a:lnTo>
                          <a:pt x="5709" y="1412"/>
                        </a:lnTo>
                        <a:lnTo>
                          <a:pt x="5692" y="1501"/>
                        </a:lnTo>
                        <a:lnTo>
                          <a:pt x="5662" y="1590"/>
                        </a:lnTo>
                        <a:lnTo>
                          <a:pt x="5621" y="1677"/>
                        </a:lnTo>
                        <a:lnTo>
                          <a:pt x="5569" y="1762"/>
                        </a:lnTo>
                        <a:lnTo>
                          <a:pt x="5508" y="1845"/>
                        </a:lnTo>
                        <a:lnTo>
                          <a:pt x="5435" y="1927"/>
                        </a:lnTo>
                        <a:lnTo>
                          <a:pt x="5353" y="2005"/>
                        </a:lnTo>
                        <a:lnTo>
                          <a:pt x="5263" y="2081"/>
                        </a:lnTo>
                        <a:lnTo>
                          <a:pt x="5164" y="2154"/>
                        </a:lnTo>
                        <a:lnTo>
                          <a:pt x="5055" y="2224"/>
                        </a:lnTo>
                        <a:lnTo>
                          <a:pt x="4939" y="2290"/>
                        </a:lnTo>
                        <a:lnTo>
                          <a:pt x="4816" y="2352"/>
                        </a:lnTo>
                        <a:lnTo>
                          <a:pt x="4684" y="2411"/>
                        </a:lnTo>
                        <a:lnTo>
                          <a:pt x="4545" y="2467"/>
                        </a:lnTo>
                        <a:lnTo>
                          <a:pt x="4399" y="2517"/>
                        </a:lnTo>
                        <a:lnTo>
                          <a:pt x="4248" y="2564"/>
                        </a:lnTo>
                        <a:lnTo>
                          <a:pt x="4091" y="2606"/>
                        </a:lnTo>
                        <a:lnTo>
                          <a:pt x="3929" y="2644"/>
                        </a:lnTo>
                        <a:lnTo>
                          <a:pt x="3761" y="2675"/>
                        </a:lnTo>
                        <a:lnTo>
                          <a:pt x="3588" y="2702"/>
                        </a:lnTo>
                        <a:lnTo>
                          <a:pt x="3411" y="2724"/>
                        </a:lnTo>
                        <a:lnTo>
                          <a:pt x="3230" y="2738"/>
                        </a:lnTo>
                        <a:lnTo>
                          <a:pt x="3046" y="2748"/>
                        </a:lnTo>
                        <a:lnTo>
                          <a:pt x="2857" y="2752"/>
                        </a:lnTo>
                        <a:lnTo>
                          <a:pt x="2670" y="2748"/>
                        </a:lnTo>
                        <a:lnTo>
                          <a:pt x="2484" y="2738"/>
                        </a:lnTo>
                        <a:lnTo>
                          <a:pt x="2304" y="2724"/>
                        </a:lnTo>
                        <a:lnTo>
                          <a:pt x="2127" y="2702"/>
                        </a:lnTo>
                        <a:lnTo>
                          <a:pt x="1955" y="2675"/>
                        </a:lnTo>
                        <a:lnTo>
                          <a:pt x="1787" y="2644"/>
                        </a:lnTo>
                        <a:lnTo>
                          <a:pt x="1624" y="2606"/>
                        </a:lnTo>
                        <a:lnTo>
                          <a:pt x="1466" y="2564"/>
                        </a:lnTo>
                        <a:lnTo>
                          <a:pt x="1315" y="2517"/>
                        </a:lnTo>
                        <a:lnTo>
                          <a:pt x="1169" y="2467"/>
                        </a:lnTo>
                        <a:lnTo>
                          <a:pt x="1032" y="2411"/>
                        </a:lnTo>
                        <a:lnTo>
                          <a:pt x="900" y="2352"/>
                        </a:lnTo>
                        <a:lnTo>
                          <a:pt x="775" y="2290"/>
                        </a:lnTo>
                        <a:lnTo>
                          <a:pt x="659" y="2224"/>
                        </a:lnTo>
                        <a:lnTo>
                          <a:pt x="552" y="2154"/>
                        </a:lnTo>
                        <a:lnTo>
                          <a:pt x="451" y="2081"/>
                        </a:lnTo>
                        <a:lnTo>
                          <a:pt x="361" y="2005"/>
                        </a:lnTo>
                        <a:lnTo>
                          <a:pt x="279" y="1927"/>
                        </a:lnTo>
                        <a:lnTo>
                          <a:pt x="208" y="1845"/>
                        </a:lnTo>
                        <a:lnTo>
                          <a:pt x="146" y="1762"/>
                        </a:lnTo>
                        <a:lnTo>
                          <a:pt x="94" y="1677"/>
                        </a:lnTo>
                        <a:lnTo>
                          <a:pt x="54" y="1590"/>
                        </a:lnTo>
                        <a:lnTo>
                          <a:pt x="24" y="1501"/>
                        </a:lnTo>
                        <a:lnTo>
                          <a:pt x="7" y="1412"/>
                        </a:lnTo>
                        <a:lnTo>
                          <a:pt x="0" y="1320"/>
                        </a:lnTo>
                        <a:lnTo>
                          <a:pt x="5" y="1233"/>
                        </a:lnTo>
                        <a:lnTo>
                          <a:pt x="23" y="1148"/>
                        </a:lnTo>
                        <a:lnTo>
                          <a:pt x="50" y="1065"/>
                        </a:lnTo>
                        <a:lnTo>
                          <a:pt x="87" y="985"/>
                        </a:lnTo>
                        <a:lnTo>
                          <a:pt x="135" y="905"/>
                        </a:lnTo>
                        <a:lnTo>
                          <a:pt x="193" y="829"/>
                        </a:lnTo>
                        <a:lnTo>
                          <a:pt x="258" y="756"/>
                        </a:lnTo>
                        <a:lnTo>
                          <a:pt x="335" y="685"/>
                        </a:lnTo>
                        <a:lnTo>
                          <a:pt x="420" y="617"/>
                        </a:lnTo>
                        <a:lnTo>
                          <a:pt x="512" y="551"/>
                        </a:lnTo>
                        <a:lnTo>
                          <a:pt x="612" y="488"/>
                        </a:lnTo>
                        <a:lnTo>
                          <a:pt x="722" y="429"/>
                        </a:lnTo>
                        <a:lnTo>
                          <a:pt x="836" y="374"/>
                        </a:lnTo>
                        <a:lnTo>
                          <a:pt x="959" y="321"/>
                        </a:lnTo>
                        <a:lnTo>
                          <a:pt x="1089" y="273"/>
                        </a:lnTo>
                        <a:lnTo>
                          <a:pt x="1225" y="228"/>
                        </a:lnTo>
                        <a:lnTo>
                          <a:pt x="1367" y="186"/>
                        </a:lnTo>
                        <a:lnTo>
                          <a:pt x="1514" y="148"/>
                        </a:lnTo>
                        <a:lnTo>
                          <a:pt x="1667" y="115"/>
                        </a:lnTo>
                        <a:lnTo>
                          <a:pt x="1825" y="85"/>
                        </a:lnTo>
                        <a:lnTo>
                          <a:pt x="1986" y="59"/>
                        </a:lnTo>
                        <a:lnTo>
                          <a:pt x="2155" y="38"/>
                        </a:lnTo>
                        <a:lnTo>
                          <a:pt x="2325" y="21"/>
                        </a:lnTo>
                        <a:lnTo>
                          <a:pt x="2500" y="9"/>
                        </a:lnTo>
                        <a:lnTo>
                          <a:pt x="2677" y="2"/>
                        </a:lnTo>
                        <a:lnTo>
                          <a:pt x="285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50" name="Freeform 27"/>
                  <p:cNvSpPr>
                    <a:spLocks/>
                  </p:cNvSpPr>
                  <p:nvPr/>
                </p:nvSpPr>
                <p:spPr bwMode="auto">
                  <a:xfrm>
                    <a:off x="3932238" y="3152775"/>
                    <a:ext cx="7677150" cy="3138488"/>
                  </a:xfrm>
                  <a:custGeom>
                    <a:avLst/>
                    <a:gdLst>
                      <a:gd name="T0" fmla="*/ 2611 w 4836"/>
                      <a:gd name="T1" fmla="*/ 4 h 1977"/>
                      <a:gd name="T2" fmla="*/ 2977 w 4836"/>
                      <a:gd name="T3" fmla="*/ 28 h 1977"/>
                      <a:gd name="T4" fmla="*/ 3312 w 4836"/>
                      <a:gd name="T5" fmla="*/ 75 h 1977"/>
                      <a:gd name="T6" fmla="*/ 3619 w 4836"/>
                      <a:gd name="T7" fmla="*/ 141 h 1977"/>
                      <a:gd name="T8" fmla="*/ 3893 w 4836"/>
                      <a:gd name="T9" fmla="*/ 224 h 1977"/>
                      <a:gd name="T10" fmla="*/ 4136 w 4836"/>
                      <a:gd name="T11" fmla="*/ 318 h 1977"/>
                      <a:gd name="T12" fmla="*/ 4344 w 4836"/>
                      <a:gd name="T13" fmla="*/ 424 h 1977"/>
                      <a:gd name="T14" fmla="*/ 4517 w 4836"/>
                      <a:gd name="T15" fmla="*/ 535 h 1977"/>
                      <a:gd name="T16" fmla="*/ 4654 w 4836"/>
                      <a:gd name="T17" fmla="*/ 652 h 1977"/>
                      <a:gd name="T18" fmla="*/ 4755 w 4836"/>
                      <a:gd name="T19" fmla="*/ 768 h 1977"/>
                      <a:gd name="T20" fmla="*/ 4816 w 4836"/>
                      <a:gd name="T21" fmla="*/ 883 h 1977"/>
                      <a:gd name="T22" fmla="*/ 4836 w 4836"/>
                      <a:gd name="T23" fmla="*/ 990 h 1977"/>
                      <a:gd name="T24" fmla="*/ 4816 w 4836"/>
                      <a:gd name="T25" fmla="*/ 1100 h 1977"/>
                      <a:gd name="T26" fmla="*/ 4755 w 4836"/>
                      <a:gd name="T27" fmla="*/ 1213 h 1977"/>
                      <a:gd name="T28" fmla="*/ 4654 w 4836"/>
                      <a:gd name="T29" fmla="*/ 1329 h 1977"/>
                      <a:gd name="T30" fmla="*/ 4517 w 4836"/>
                      <a:gd name="T31" fmla="*/ 1444 h 1977"/>
                      <a:gd name="T32" fmla="*/ 4344 w 4836"/>
                      <a:gd name="T33" fmla="*/ 1555 h 1977"/>
                      <a:gd name="T34" fmla="*/ 4136 w 4836"/>
                      <a:gd name="T35" fmla="*/ 1659 h 1977"/>
                      <a:gd name="T36" fmla="*/ 3893 w 4836"/>
                      <a:gd name="T37" fmla="*/ 1755 h 1977"/>
                      <a:gd name="T38" fmla="*/ 3619 w 4836"/>
                      <a:gd name="T39" fmla="*/ 1836 h 1977"/>
                      <a:gd name="T40" fmla="*/ 3312 w 4836"/>
                      <a:gd name="T41" fmla="*/ 1902 h 1977"/>
                      <a:gd name="T42" fmla="*/ 2977 w 4836"/>
                      <a:gd name="T43" fmla="*/ 1949 h 1977"/>
                      <a:gd name="T44" fmla="*/ 2611 w 4836"/>
                      <a:gd name="T45" fmla="*/ 1974 h 1977"/>
                      <a:gd name="T46" fmla="*/ 2226 w 4836"/>
                      <a:gd name="T47" fmla="*/ 1974 h 1977"/>
                      <a:gd name="T48" fmla="*/ 1861 w 4836"/>
                      <a:gd name="T49" fmla="*/ 1949 h 1977"/>
                      <a:gd name="T50" fmla="*/ 1525 w 4836"/>
                      <a:gd name="T51" fmla="*/ 1902 h 1977"/>
                      <a:gd name="T52" fmla="*/ 1218 w 4836"/>
                      <a:gd name="T53" fmla="*/ 1836 h 1977"/>
                      <a:gd name="T54" fmla="*/ 944 w 4836"/>
                      <a:gd name="T55" fmla="*/ 1755 h 1977"/>
                      <a:gd name="T56" fmla="*/ 701 w 4836"/>
                      <a:gd name="T57" fmla="*/ 1659 h 1977"/>
                      <a:gd name="T58" fmla="*/ 493 w 4836"/>
                      <a:gd name="T59" fmla="*/ 1555 h 1977"/>
                      <a:gd name="T60" fmla="*/ 319 w 4836"/>
                      <a:gd name="T61" fmla="*/ 1444 h 1977"/>
                      <a:gd name="T62" fmla="*/ 182 w 4836"/>
                      <a:gd name="T63" fmla="*/ 1329 h 1977"/>
                      <a:gd name="T64" fmla="*/ 81 w 4836"/>
                      <a:gd name="T65" fmla="*/ 1213 h 1977"/>
                      <a:gd name="T66" fmla="*/ 21 w 4836"/>
                      <a:gd name="T67" fmla="*/ 1100 h 1977"/>
                      <a:gd name="T68" fmla="*/ 0 w 4836"/>
                      <a:gd name="T69" fmla="*/ 990 h 1977"/>
                      <a:gd name="T70" fmla="*/ 21 w 4836"/>
                      <a:gd name="T71" fmla="*/ 883 h 1977"/>
                      <a:gd name="T72" fmla="*/ 81 w 4836"/>
                      <a:gd name="T73" fmla="*/ 768 h 1977"/>
                      <a:gd name="T74" fmla="*/ 182 w 4836"/>
                      <a:gd name="T75" fmla="*/ 652 h 1977"/>
                      <a:gd name="T76" fmla="*/ 319 w 4836"/>
                      <a:gd name="T77" fmla="*/ 535 h 1977"/>
                      <a:gd name="T78" fmla="*/ 493 w 4836"/>
                      <a:gd name="T79" fmla="*/ 424 h 1977"/>
                      <a:gd name="T80" fmla="*/ 701 w 4836"/>
                      <a:gd name="T81" fmla="*/ 318 h 1977"/>
                      <a:gd name="T82" fmla="*/ 944 w 4836"/>
                      <a:gd name="T83" fmla="*/ 224 h 1977"/>
                      <a:gd name="T84" fmla="*/ 1218 w 4836"/>
                      <a:gd name="T85" fmla="*/ 141 h 1977"/>
                      <a:gd name="T86" fmla="*/ 1525 w 4836"/>
                      <a:gd name="T87" fmla="*/ 75 h 1977"/>
                      <a:gd name="T88" fmla="*/ 1861 w 4836"/>
                      <a:gd name="T89" fmla="*/ 28 h 1977"/>
                      <a:gd name="T90" fmla="*/ 2226 w 4836"/>
                      <a:gd name="T91" fmla="*/ 4 h 19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836" h="1977">
                        <a:moveTo>
                          <a:pt x="2418" y="0"/>
                        </a:moveTo>
                        <a:lnTo>
                          <a:pt x="2611" y="4"/>
                        </a:lnTo>
                        <a:lnTo>
                          <a:pt x="2796" y="12"/>
                        </a:lnTo>
                        <a:lnTo>
                          <a:pt x="2977" y="28"/>
                        </a:lnTo>
                        <a:lnTo>
                          <a:pt x="3149" y="49"/>
                        </a:lnTo>
                        <a:lnTo>
                          <a:pt x="3312" y="75"/>
                        </a:lnTo>
                        <a:lnTo>
                          <a:pt x="3469" y="106"/>
                        </a:lnTo>
                        <a:lnTo>
                          <a:pt x="3619" y="141"/>
                        </a:lnTo>
                        <a:lnTo>
                          <a:pt x="3759" y="181"/>
                        </a:lnTo>
                        <a:lnTo>
                          <a:pt x="3893" y="224"/>
                        </a:lnTo>
                        <a:lnTo>
                          <a:pt x="4019" y="269"/>
                        </a:lnTo>
                        <a:lnTo>
                          <a:pt x="4136" y="318"/>
                        </a:lnTo>
                        <a:lnTo>
                          <a:pt x="4245" y="370"/>
                        </a:lnTo>
                        <a:lnTo>
                          <a:pt x="4344" y="424"/>
                        </a:lnTo>
                        <a:lnTo>
                          <a:pt x="4436" y="480"/>
                        </a:lnTo>
                        <a:lnTo>
                          <a:pt x="4517" y="535"/>
                        </a:lnTo>
                        <a:lnTo>
                          <a:pt x="4592" y="593"/>
                        </a:lnTo>
                        <a:lnTo>
                          <a:pt x="4654" y="652"/>
                        </a:lnTo>
                        <a:lnTo>
                          <a:pt x="4710" y="709"/>
                        </a:lnTo>
                        <a:lnTo>
                          <a:pt x="4755" y="768"/>
                        </a:lnTo>
                        <a:lnTo>
                          <a:pt x="4790" y="825"/>
                        </a:lnTo>
                        <a:lnTo>
                          <a:pt x="4816" y="883"/>
                        </a:lnTo>
                        <a:lnTo>
                          <a:pt x="4831" y="937"/>
                        </a:lnTo>
                        <a:lnTo>
                          <a:pt x="4836" y="990"/>
                        </a:lnTo>
                        <a:lnTo>
                          <a:pt x="4831" y="1044"/>
                        </a:lnTo>
                        <a:lnTo>
                          <a:pt x="4816" y="1100"/>
                        </a:lnTo>
                        <a:lnTo>
                          <a:pt x="4790" y="1155"/>
                        </a:lnTo>
                        <a:lnTo>
                          <a:pt x="4755" y="1213"/>
                        </a:lnTo>
                        <a:lnTo>
                          <a:pt x="4710" y="1270"/>
                        </a:lnTo>
                        <a:lnTo>
                          <a:pt x="4654" y="1329"/>
                        </a:lnTo>
                        <a:lnTo>
                          <a:pt x="4592" y="1386"/>
                        </a:lnTo>
                        <a:lnTo>
                          <a:pt x="4517" y="1444"/>
                        </a:lnTo>
                        <a:lnTo>
                          <a:pt x="4436" y="1501"/>
                        </a:lnTo>
                        <a:lnTo>
                          <a:pt x="4344" y="1555"/>
                        </a:lnTo>
                        <a:lnTo>
                          <a:pt x="4245" y="1609"/>
                        </a:lnTo>
                        <a:lnTo>
                          <a:pt x="4136" y="1659"/>
                        </a:lnTo>
                        <a:lnTo>
                          <a:pt x="4019" y="1710"/>
                        </a:lnTo>
                        <a:lnTo>
                          <a:pt x="3893" y="1755"/>
                        </a:lnTo>
                        <a:lnTo>
                          <a:pt x="3759" y="1798"/>
                        </a:lnTo>
                        <a:lnTo>
                          <a:pt x="3619" y="1836"/>
                        </a:lnTo>
                        <a:lnTo>
                          <a:pt x="3469" y="1871"/>
                        </a:lnTo>
                        <a:lnTo>
                          <a:pt x="3312" y="1902"/>
                        </a:lnTo>
                        <a:lnTo>
                          <a:pt x="3149" y="1929"/>
                        </a:lnTo>
                        <a:lnTo>
                          <a:pt x="2977" y="1949"/>
                        </a:lnTo>
                        <a:lnTo>
                          <a:pt x="2796" y="1965"/>
                        </a:lnTo>
                        <a:lnTo>
                          <a:pt x="2611" y="1974"/>
                        </a:lnTo>
                        <a:lnTo>
                          <a:pt x="2418" y="1977"/>
                        </a:lnTo>
                        <a:lnTo>
                          <a:pt x="2226" y="1974"/>
                        </a:lnTo>
                        <a:lnTo>
                          <a:pt x="2040" y="1965"/>
                        </a:lnTo>
                        <a:lnTo>
                          <a:pt x="1861" y="1949"/>
                        </a:lnTo>
                        <a:lnTo>
                          <a:pt x="1690" y="1929"/>
                        </a:lnTo>
                        <a:lnTo>
                          <a:pt x="1525" y="1902"/>
                        </a:lnTo>
                        <a:lnTo>
                          <a:pt x="1369" y="1871"/>
                        </a:lnTo>
                        <a:lnTo>
                          <a:pt x="1218" y="1836"/>
                        </a:lnTo>
                        <a:lnTo>
                          <a:pt x="1077" y="1798"/>
                        </a:lnTo>
                        <a:lnTo>
                          <a:pt x="944" y="1755"/>
                        </a:lnTo>
                        <a:lnTo>
                          <a:pt x="819" y="1710"/>
                        </a:lnTo>
                        <a:lnTo>
                          <a:pt x="701" y="1659"/>
                        </a:lnTo>
                        <a:lnTo>
                          <a:pt x="593" y="1609"/>
                        </a:lnTo>
                        <a:lnTo>
                          <a:pt x="493" y="1555"/>
                        </a:lnTo>
                        <a:lnTo>
                          <a:pt x="401" y="1501"/>
                        </a:lnTo>
                        <a:lnTo>
                          <a:pt x="319" y="1444"/>
                        </a:lnTo>
                        <a:lnTo>
                          <a:pt x="246" y="1386"/>
                        </a:lnTo>
                        <a:lnTo>
                          <a:pt x="182" y="1329"/>
                        </a:lnTo>
                        <a:lnTo>
                          <a:pt x="127" y="1270"/>
                        </a:lnTo>
                        <a:lnTo>
                          <a:pt x="81" y="1213"/>
                        </a:lnTo>
                        <a:lnTo>
                          <a:pt x="47" y="1155"/>
                        </a:lnTo>
                        <a:lnTo>
                          <a:pt x="21" y="1100"/>
                        </a:lnTo>
                        <a:lnTo>
                          <a:pt x="5" y="1044"/>
                        </a:lnTo>
                        <a:lnTo>
                          <a:pt x="0" y="990"/>
                        </a:lnTo>
                        <a:lnTo>
                          <a:pt x="5" y="937"/>
                        </a:lnTo>
                        <a:lnTo>
                          <a:pt x="21" y="883"/>
                        </a:lnTo>
                        <a:lnTo>
                          <a:pt x="47" y="825"/>
                        </a:lnTo>
                        <a:lnTo>
                          <a:pt x="81" y="768"/>
                        </a:lnTo>
                        <a:lnTo>
                          <a:pt x="127" y="709"/>
                        </a:lnTo>
                        <a:lnTo>
                          <a:pt x="182" y="652"/>
                        </a:lnTo>
                        <a:lnTo>
                          <a:pt x="246" y="593"/>
                        </a:lnTo>
                        <a:lnTo>
                          <a:pt x="319" y="535"/>
                        </a:lnTo>
                        <a:lnTo>
                          <a:pt x="401" y="480"/>
                        </a:lnTo>
                        <a:lnTo>
                          <a:pt x="493" y="424"/>
                        </a:lnTo>
                        <a:lnTo>
                          <a:pt x="593" y="370"/>
                        </a:lnTo>
                        <a:lnTo>
                          <a:pt x="701" y="318"/>
                        </a:lnTo>
                        <a:lnTo>
                          <a:pt x="819" y="269"/>
                        </a:lnTo>
                        <a:lnTo>
                          <a:pt x="944" y="224"/>
                        </a:lnTo>
                        <a:lnTo>
                          <a:pt x="1077" y="181"/>
                        </a:lnTo>
                        <a:lnTo>
                          <a:pt x="1218" y="141"/>
                        </a:lnTo>
                        <a:lnTo>
                          <a:pt x="1369" y="106"/>
                        </a:lnTo>
                        <a:lnTo>
                          <a:pt x="1525" y="75"/>
                        </a:lnTo>
                        <a:lnTo>
                          <a:pt x="1690" y="49"/>
                        </a:lnTo>
                        <a:lnTo>
                          <a:pt x="1861" y="28"/>
                        </a:lnTo>
                        <a:lnTo>
                          <a:pt x="2040" y="12"/>
                        </a:lnTo>
                        <a:lnTo>
                          <a:pt x="2226" y="4"/>
                        </a:lnTo>
                        <a:lnTo>
                          <a:pt x="2418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51" name="Freeform 28"/>
                  <p:cNvSpPr>
                    <a:spLocks/>
                  </p:cNvSpPr>
                  <p:nvPr/>
                </p:nvSpPr>
                <p:spPr bwMode="auto">
                  <a:xfrm>
                    <a:off x="6200775" y="3851275"/>
                    <a:ext cx="3035300" cy="2446338"/>
                  </a:xfrm>
                  <a:custGeom>
                    <a:avLst/>
                    <a:gdLst>
                      <a:gd name="T0" fmla="*/ 458 w 1912"/>
                      <a:gd name="T1" fmla="*/ 3 h 1541"/>
                      <a:gd name="T2" fmla="*/ 516 w 1912"/>
                      <a:gd name="T3" fmla="*/ 34 h 1541"/>
                      <a:gd name="T4" fmla="*/ 618 w 1912"/>
                      <a:gd name="T5" fmla="*/ 69 h 1541"/>
                      <a:gd name="T6" fmla="*/ 758 w 1912"/>
                      <a:gd name="T7" fmla="*/ 92 h 1541"/>
                      <a:gd name="T8" fmla="*/ 909 w 1912"/>
                      <a:gd name="T9" fmla="*/ 93 h 1541"/>
                      <a:gd name="T10" fmla="*/ 1053 w 1912"/>
                      <a:gd name="T11" fmla="*/ 95 h 1541"/>
                      <a:gd name="T12" fmla="*/ 1220 w 1912"/>
                      <a:gd name="T13" fmla="*/ 107 h 1541"/>
                      <a:gd name="T14" fmla="*/ 1366 w 1912"/>
                      <a:gd name="T15" fmla="*/ 137 h 1541"/>
                      <a:gd name="T16" fmla="*/ 1489 w 1912"/>
                      <a:gd name="T17" fmla="*/ 182 h 1541"/>
                      <a:gd name="T18" fmla="*/ 1588 w 1912"/>
                      <a:gd name="T19" fmla="*/ 246 h 1541"/>
                      <a:gd name="T20" fmla="*/ 1662 w 1912"/>
                      <a:gd name="T21" fmla="*/ 331 h 1541"/>
                      <a:gd name="T22" fmla="*/ 1732 w 1912"/>
                      <a:gd name="T23" fmla="*/ 396 h 1541"/>
                      <a:gd name="T24" fmla="*/ 1799 w 1912"/>
                      <a:gd name="T25" fmla="*/ 439 h 1541"/>
                      <a:gd name="T26" fmla="*/ 1837 w 1912"/>
                      <a:gd name="T27" fmla="*/ 493 h 1541"/>
                      <a:gd name="T28" fmla="*/ 1862 w 1912"/>
                      <a:gd name="T29" fmla="*/ 592 h 1541"/>
                      <a:gd name="T30" fmla="*/ 1837 w 1912"/>
                      <a:gd name="T31" fmla="*/ 648 h 1541"/>
                      <a:gd name="T32" fmla="*/ 1777 w 1912"/>
                      <a:gd name="T33" fmla="*/ 688 h 1541"/>
                      <a:gd name="T34" fmla="*/ 1725 w 1912"/>
                      <a:gd name="T35" fmla="*/ 748 h 1541"/>
                      <a:gd name="T36" fmla="*/ 1688 w 1912"/>
                      <a:gd name="T37" fmla="*/ 840 h 1541"/>
                      <a:gd name="T38" fmla="*/ 1628 w 1912"/>
                      <a:gd name="T39" fmla="*/ 924 h 1541"/>
                      <a:gd name="T40" fmla="*/ 1541 w 1912"/>
                      <a:gd name="T41" fmla="*/ 997 h 1541"/>
                      <a:gd name="T42" fmla="*/ 1426 w 1912"/>
                      <a:gd name="T43" fmla="*/ 1058 h 1541"/>
                      <a:gd name="T44" fmla="*/ 1371 w 1912"/>
                      <a:gd name="T45" fmla="*/ 1198 h 1541"/>
                      <a:gd name="T46" fmla="*/ 1392 w 1912"/>
                      <a:gd name="T47" fmla="*/ 1240 h 1541"/>
                      <a:gd name="T48" fmla="*/ 1438 w 1912"/>
                      <a:gd name="T49" fmla="*/ 1271 h 1541"/>
                      <a:gd name="T50" fmla="*/ 1770 w 1912"/>
                      <a:gd name="T51" fmla="*/ 1475 h 1541"/>
                      <a:gd name="T52" fmla="*/ 1464 w 1912"/>
                      <a:gd name="T53" fmla="*/ 1516 h 1541"/>
                      <a:gd name="T54" fmla="*/ 1135 w 1912"/>
                      <a:gd name="T55" fmla="*/ 1539 h 1541"/>
                      <a:gd name="T56" fmla="*/ 786 w 1912"/>
                      <a:gd name="T57" fmla="*/ 1539 h 1541"/>
                      <a:gd name="T58" fmla="*/ 453 w 1912"/>
                      <a:gd name="T59" fmla="*/ 1516 h 1541"/>
                      <a:gd name="T60" fmla="*/ 146 w 1912"/>
                      <a:gd name="T61" fmla="*/ 1473 h 1541"/>
                      <a:gd name="T62" fmla="*/ 484 w 1912"/>
                      <a:gd name="T63" fmla="*/ 1270 h 1541"/>
                      <a:gd name="T64" fmla="*/ 531 w 1912"/>
                      <a:gd name="T65" fmla="*/ 1240 h 1541"/>
                      <a:gd name="T66" fmla="*/ 554 w 1912"/>
                      <a:gd name="T67" fmla="*/ 1198 h 1541"/>
                      <a:gd name="T68" fmla="*/ 498 w 1912"/>
                      <a:gd name="T69" fmla="*/ 1058 h 1541"/>
                      <a:gd name="T70" fmla="*/ 384 w 1912"/>
                      <a:gd name="T71" fmla="*/ 997 h 1541"/>
                      <a:gd name="T72" fmla="*/ 297 w 1912"/>
                      <a:gd name="T73" fmla="*/ 924 h 1541"/>
                      <a:gd name="T74" fmla="*/ 238 w 1912"/>
                      <a:gd name="T75" fmla="*/ 840 h 1541"/>
                      <a:gd name="T76" fmla="*/ 200 w 1912"/>
                      <a:gd name="T77" fmla="*/ 748 h 1541"/>
                      <a:gd name="T78" fmla="*/ 148 w 1912"/>
                      <a:gd name="T79" fmla="*/ 688 h 1541"/>
                      <a:gd name="T80" fmla="*/ 87 w 1912"/>
                      <a:gd name="T81" fmla="*/ 648 h 1541"/>
                      <a:gd name="T82" fmla="*/ 63 w 1912"/>
                      <a:gd name="T83" fmla="*/ 592 h 1541"/>
                      <a:gd name="T84" fmla="*/ 87 w 1912"/>
                      <a:gd name="T85" fmla="*/ 495 h 1541"/>
                      <a:gd name="T86" fmla="*/ 125 w 1912"/>
                      <a:gd name="T87" fmla="*/ 439 h 1541"/>
                      <a:gd name="T88" fmla="*/ 193 w 1912"/>
                      <a:gd name="T89" fmla="*/ 397 h 1541"/>
                      <a:gd name="T90" fmla="*/ 264 w 1912"/>
                      <a:gd name="T91" fmla="*/ 323 h 1541"/>
                      <a:gd name="T92" fmla="*/ 346 w 1912"/>
                      <a:gd name="T93" fmla="*/ 219 h 1541"/>
                      <a:gd name="T94" fmla="*/ 391 w 1912"/>
                      <a:gd name="T95" fmla="*/ 175 h 1541"/>
                      <a:gd name="T96" fmla="*/ 418 w 1912"/>
                      <a:gd name="T97" fmla="*/ 149 h 1541"/>
                      <a:gd name="T98" fmla="*/ 432 w 1912"/>
                      <a:gd name="T99" fmla="*/ 125 h 1541"/>
                      <a:gd name="T100" fmla="*/ 432 w 1912"/>
                      <a:gd name="T101" fmla="*/ 90 h 1541"/>
                      <a:gd name="T102" fmla="*/ 425 w 1912"/>
                      <a:gd name="T103" fmla="*/ 36 h 1541"/>
                      <a:gd name="T104" fmla="*/ 429 w 1912"/>
                      <a:gd name="T105" fmla="*/ 5 h 1541"/>
                      <a:gd name="T106" fmla="*/ 450 w 1912"/>
                      <a:gd name="T107" fmla="*/ 0 h 15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912" h="1541">
                        <a:moveTo>
                          <a:pt x="450" y="0"/>
                        </a:moveTo>
                        <a:lnTo>
                          <a:pt x="458" y="3"/>
                        </a:lnTo>
                        <a:lnTo>
                          <a:pt x="484" y="19"/>
                        </a:lnTo>
                        <a:lnTo>
                          <a:pt x="516" y="34"/>
                        </a:lnTo>
                        <a:lnTo>
                          <a:pt x="554" y="50"/>
                        </a:lnTo>
                        <a:lnTo>
                          <a:pt x="618" y="69"/>
                        </a:lnTo>
                        <a:lnTo>
                          <a:pt x="686" y="83"/>
                        </a:lnTo>
                        <a:lnTo>
                          <a:pt x="758" y="92"/>
                        </a:lnTo>
                        <a:lnTo>
                          <a:pt x="833" y="95"/>
                        </a:lnTo>
                        <a:lnTo>
                          <a:pt x="909" y="93"/>
                        </a:lnTo>
                        <a:lnTo>
                          <a:pt x="961" y="93"/>
                        </a:lnTo>
                        <a:lnTo>
                          <a:pt x="1053" y="95"/>
                        </a:lnTo>
                        <a:lnTo>
                          <a:pt x="1140" y="99"/>
                        </a:lnTo>
                        <a:lnTo>
                          <a:pt x="1220" y="107"/>
                        </a:lnTo>
                        <a:lnTo>
                          <a:pt x="1296" y="121"/>
                        </a:lnTo>
                        <a:lnTo>
                          <a:pt x="1366" y="137"/>
                        </a:lnTo>
                        <a:lnTo>
                          <a:pt x="1430" y="158"/>
                        </a:lnTo>
                        <a:lnTo>
                          <a:pt x="1489" y="182"/>
                        </a:lnTo>
                        <a:lnTo>
                          <a:pt x="1541" y="213"/>
                        </a:lnTo>
                        <a:lnTo>
                          <a:pt x="1588" y="246"/>
                        </a:lnTo>
                        <a:lnTo>
                          <a:pt x="1628" y="286"/>
                        </a:lnTo>
                        <a:lnTo>
                          <a:pt x="1662" y="331"/>
                        </a:lnTo>
                        <a:lnTo>
                          <a:pt x="1690" y="382"/>
                        </a:lnTo>
                        <a:lnTo>
                          <a:pt x="1732" y="396"/>
                        </a:lnTo>
                        <a:lnTo>
                          <a:pt x="1768" y="417"/>
                        </a:lnTo>
                        <a:lnTo>
                          <a:pt x="1799" y="439"/>
                        </a:lnTo>
                        <a:lnTo>
                          <a:pt x="1824" y="465"/>
                        </a:lnTo>
                        <a:lnTo>
                          <a:pt x="1837" y="493"/>
                        </a:lnTo>
                        <a:lnTo>
                          <a:pt x="1858" y="561"/>
                        </a:lnTo>
                        <a:lnTo>
                          <a:pt x="1862" y="592"/>
                        </a:lnTo>
                        <a:lnTo>
                          <a:pt x="1855" y="622"/>
                        </a:lnTo>
                        <a:lnTo>
                          <a:pt x="1837" y="648"/>
                        </a:lnTo>
                        <a:lnTo>
                          <a:pt x="1811" y="670"/>
                        </a:lnTo>
                        <a:lnTo>
                          <a:pt x="1777" y="688"/>
                        </a:lnTo>
                        <a:lnTo>
                          <a:pt x="1735" y="700"/>
                        </a:lnTo>
                        <a:lnTo>
                          <a:pt x="1725" y="748"/>
                        </a:lnTo>
                        <a:lnTo>
                          <a:pt x="1709" y="795"/>
                        </a:lnTo>
                        <a:lnTo>
                          <a:pt x="1688" y="840"/>
                        </a:lnTo>
                        <a:lnTo>
                          <a:pt x="1661" y="882"/>
                        </a:lnTo>
                        <a:lnTo>
                          <a:pt x="1628" y="924"/>
                        </a:lnTo>
                        <a:lnTo>
                          <a:pt x="1588" y="962"/>
                        </a:lnTo>
                        <a:lnTo>
                          <a:pt x="1541" y="997"/>
                        </a:lnTo>
                        <a:lnTo>
                          <a:pt x="1487" y="1030"/>
                        </a:lnTo>
                        <a:lnTo>
                          <a:pt x="1426" y="1058"/>
                        </a:lnTo>
                        <a:lnTo>
                          <a:pt x="1359" y="1084"/>
                        </a:lnTo>
                        <a:lnTo>
                          <a:pt x="1371" y="1198"/>
                        </a:lnTo>
                        <a:lnTo>
                          <a:pt x="1378" y="1221"/>
                        </a:lnTo>
                        <a:lnTo>
                          <a:pt x="1392" y="1240"/>
                        </a:lnTo>
                        <a:lnTo>
                          <a:pt x="1412" y="1257"/>
                        </a:lnTo>
                        <a:lnTo>
                          <a:pt x="1438" y="1271"/>
                        </a:lnTo>
                        <a:lnTo>
                          <a:pt x="1912" y="1449"/>
                        </a:lnTo>
                        <a:lnTo>
                          <a:pt x="1770" y="1475"/>
                        </a:lnTo>
                        <a:lnTo>
                          <a:pt x="1619" y="1497"/>
                        </a:lnTo>
                        <a:lnTo>
                          <a:pt x="1464" y="1516"/>
                        </a:lnTo>
                        <a:lnTo>
                          <a:pt x="1303" y="1530"/>
                        </a:lnTo>
                        <a:lnTo>
                          <a:pt x="1135" y="1539"/>
                        </a:lnTo>
                        <a:lnTo>
                          <a:pt x="961" y="1541"/>
                        </a:lnTo>
                        <a:lnTo>
                          <a:pt x="786" y="1539"/>
                        </a:lnTo>
                        <a:lnTo>
                          <a:pt x="618" y="1530"/>
                        </a:lnTo>
                        <a:lnTo>
                          <a:pt x="453" y="1516"/>
                        </a:lnTo>
                        <a:lnTo>
                          <a:pt x="297" y="1497"/>
                        </a:lnTo>
                        <a:lnTo>
                          <a:pt x="146" y="1473"/>
                        </a:lnTo>
                        <a:lnTo>
                          <a:pt x="0" y="1445"/>
                        </a:lnTo>
                        <a:lnTo>
                          <a:pt x="484" y="1270"/>
                        </a:lnTo>
                        <a:lnTo>
                          <a:pt x="512" y="1257"/>
                        </a:lnTo>
                        <a:lnTo>
                          <a:pt x="531" y="1240"/>
                        </a:lnTo>
                        <a:lnTo>
                          <a:pt x="547" y="1219"/>
                        </a:lnTo>
                        <a:lnTo>
                          <a:pt x="554" y="1198"/>
                        </a:lnTo>
                        <a:lnTo>
                          <a:pt x="566" y="1084"/>
                        </a:lnTo>
                        <a:lnTo>
                          <a:pt x="498" y="1058"/>
                        </a:lnTo>
                        <a:lnTo>
                          <a:pt x="438" y="1030"/>
                        </a:lnTo>
                        <a:lnTo>
                          <a:pt x="384" y="997"/>
                        </a:lnTo>
                        <a:lnTo>
                          <a:pt x="337" y="962"/>
                        </a:lnTo>
                        <a:lnTo>
                          <a:pt x="297" y="924"/>
                        </a:lnTo>
                        <a:lnTo>
                          <a:pt x="264" y="882"/>
                        </a:lnTo>
                        <a:lnTo>
                          <a:pt x="238" y="840"/>
                        </a:lnTo>
                        <a:lnTo>
                          <a:pt x="215" y="795"/>
                        </a:lnTo>
                        <a:lnTo>
                          <a:pt x="200" y="748"/>
                        </a:lnTo>
                        <a:lnTo>
                          <a:pt x="189" y="700"/>
                        </a:lnTo>
                        <a:lnTo>
                          <a:pt x="148" y="688"/>
                        </a:lnTo>
                        <a:lnTo>
                          <a:pt x="113" y="670"/>
                        </a:lnTo>
                        <a:lnTo>
                          <a:pt x="87" y="648"/>
                        </a:lnTo>
                        <a:lnTo>
                          <a:pt x="70" y="622"/>
                        </a:lnTo>
                        <a:lnTo>
                          <a:pt x="63" y="592"/>
                        </a:lnTo>
                        <a:lnTo>
                          <a:pt x="66" y="563"/>
                        </a:lnTo>
                        <a:lnTo>
                          <a:pt x="87" y="495"/>
                        </a:lnTo>
                        <a:lnTo>
                          <a:pt x="101" y="465"/>
                        </a:lnTo>
                        <a:lnTo>
                          <a:pt x="125" y="439"/>
                        </a:lnTo>
                        <a:lnTo>
                          <a:pt x="156" y="417"/>
                        </a:lnTo>
                        <a:lnTo>
                          <a:pt x="193" y="397"/>
                        </a:lnTo>
                        <a:lnTo>
                          <a:pt x="235" y="382"/>
                        </a:lnTo>
                        <a:lnTo>
                          <a:pt x="264" y="323"/>
                        </a:lnTo>
                        <a:lnTo>
                          <a:pt x="302" y="269"/>
                        </a:lnTo>
                        <a:lnTo>
                          <a:pt x="346" y="219"/>
                        </a:lnTo>
                        <a:lnTo>
                          <a:pt x="370" y="194"/>
                        </a:lnTo>
                        <a:lnTo>
                          <a:pt x="391" y="175"/>
                        </a:lnTo>
                        <a:lnTo>
                          <a:pt x="406" y="161"/>
                        </a:lnTo>
                        <a:lnTo>
                          <a:pt x="418" y="149"/>
                        </a:lnTo>
                        <a:lnTo>
                          <a:pt x="427" y="137"/>
                        </a:lnTo>
                        <a:lnTo>
                          <a:pt x="432" y="125"/>
                        </a:lnTo>
                        <a:lnTo>
                          <a:pt x="434" y="109"/>
                        </a:lnTo>
                        <a:lnTo>
                          <a:pt x="432" y="90"/>
                        </a:lnTo>
                        <a:lnTo>
                          <a:pt x="431" y="66"/>
                        </a:lnTo>
                        <a:lnTo>
                          <a:pt x="425" y="36"/>
                        </a:lnTo>
                        <a:lnTo>
                          <a:pt x="425" y="10"/>
                        </a:lnTo>
                        <a:lnTo>
                          <a:pt x="429" y="5"/>
                        </a:lnTo>
                        <a:lnTo>
                          <a:pt x="438" y="1"/>
                        </a:lnTo>
                        <a:lnTo>
                          <a:pt x="45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463" name="Group 462"/>
              <p:cNvGrpSpPr/>
              <p:nvPr/>
            </p:nvGrpSpPr>
            <p:grpSpPr>
              <a:xfrm>
                <a:off x="6601654" y="4673710"/>
                <a:ext cx="1577601" cy="998420"/>
                <a:chOff x="6338645" y="2741246"/>
                <a:chExt cx="9070975" cy="5740767"/>
              </a:xfrm>
            </p:grpSpPr>
            <p:grpSp>
              <p:nvGrpSpPr>
                <p:cNvPr id="464" name="Group 463"/>
                <p:cNvGrpSpPr/>
                <p:nvPr/>
              </p:nvGrpSpPr>
              <p:grpSpPr>
                <a:xfrm>
                  <a:off x="6338645" y="4813300"/>
                  <a:ext cx="9070975" cy="3668713"/>
                  <a:chOff x="3235325" y="4724400"/>
                  <a:chExt cx="9070975" cy="3668713"/>
                </a:xfrm>
              </p:grpSpPr>
              <p:sp>
                <p:nvSpPr>
                  <p:cNvPr id="469" name="Freeform 15"/>
                  <p:cNvSpPr>
                    <a:spLocks/>
                  </p:cNvSpPr>
                  <p:nvPr/>
                </p:nvSpPr>
                <p:spPr bwMode="auto">
                  <a:xfrm>
                    <a:off x="3235325" y="4724400"/>
                    <a:ext cx="9070975" cy="3668713"/>
                  </a:xfrm>
                  <a:custGeom>
                    <a:avLst/>
                    <a:gdLst>
                      <a:gd name="T0" fmla="*/ 7 w 5714"/>
                      <a:gd name="T1" fmla="*/ 91 h 2311"/>
                      <a:gd name="T2" fmla="*/ 54 w 5714"/>
                      <a:gd name="T3" fmla="*/ 270 h 2311"/>
                      <a:gd name="T4" fmla="*/ 146 w 5714"/>
                      <a:gd name="T5" fmla="*/ 442 h 2311"/>
                      <a:gd name="T6" fmla="*/ 279 w 5714"/>
                      <a:gd name="T7" fmla="*/ 605 h 2311"/>
                      <a:gd name="T8" fmla="*/ 451 w 5714"/>
                      <a:gd name="T9" fmla="*/ 760 h 2311"/>
                      <a:gd name="T10" fmla="*/ 659 w 5714"/>
                      <a:gd name="T11" fmla="*/ 902 h 2311"/>
                      <a:gd name="T12" fmla="*/ 900 w 5714"/>
                      <a:gd name="T13" fmla="*/ 1032 h 2311"/>
                      <a:gd name="T14" fmla="*/ 1169 w 5714"/>
                      <a:gd name="T15" fmla="*/ 1147 h 2311"/>
                      <a:gd name="T16" fmla="*/ 1466 w 5714"/>
                      <a:gd name="T17" fmla="*/ 1244 h 2311"/>
                      <a:gd name="T18" fmla="*/ 1787 w 5714"/>
                      <a:gd name="T19" fmla="*/ 1322 h 2311"/>
                      <a:gd name="T20" fmla="*/ 2127 w 5714"/>
                      <a:gd name="T21" fmla="*/ 1382 h 2311"/>
                      <a:gd name="T22" fmla="*/ 2484 w 5714"/>
                      <a:gd name="T23" fmla="*/ 1418 h 2311"/>
                      <a:gd name="T24" fmla="*/ 2857 w 5714"/>
                      <a:gd name="T25" fmla="*/ 1430 h 2311"/>
                      <a:gd name="T26" fmla="*/ 3230 w 5714"/>
                      <a:gd name="T27" fmla="*/ 1418 h 2311"/>
                      <a:gd name="T28" fmla="*/ 3588 w 5714"/>
                      <a:gd name="T29" fmla="*/ 1382 h 2311"/>
                      <a:gd name="T30" fmla="*/ 3929 w 5714"/>
                      <a:gd name="T31" fmla="*/ 1322 h 2311"/>
                      <a:gd name="T32" fmla="*/ 4248 w 5714"/>
                      <a:gd name="T33" fmla="*/ 1244 h 2311"/>
                      <a:gd name="T34" fmla="*/ 4545 w 5714"/>
                      <a:gd name="T35" fmla="*/ 1147 h 2311"/>
                      <a:gd name="T36" fmla="*/ 4816 w 5714"/>
                      <a:gd name="T37" fmla="*/ 1032 h 2311"/>
                      <a:gd name="T38" fmla="*/ 5055 w 5714"/>
                      <a:gd name="T39" fmla="*/ 902 h 2311"/>
                      <a:gd name="T40" fmla="*/ 5263 w 5714"/>
                      <a:gd name="T41" fmla="*/ 760 h 2311"/>
                      <a:gd name="T42" fmla="*/ 5435 w 5714"/>
                      <a:gd name="T43" fmla="*/ 605 h 2311"/>
                      <a:gd name="T44" fmla="*/ 5569 w 5714"/>
                      <a:gd name="T45" fmla="*/ 442 h 2311"/>
                      <a:gd name="T46" fmla="*/ 5662 w 5714"/>
                      <a:gd name="T47" fmla="*/ 270 h 2311"/>
                      <a:gd name="T48" fmla="*/ 5709 w 5714"/>
                      <a:gd name="T49" fmla="*/ 91 h 2311"/>
                      <a:gd name="T50" fmla="*/ 5714 w 5714"/>
                      <a:gd name="T51" fmla="*/ 930 h 2311"/>
                      <a:gd name="T52" fmla="*/ 5692 w 5714"/>
                      <a:gd name="T53" fmla="*/ 1109 h 2311"/>
                      <a:gd name="T54" fmla="*/ 5621 w 5714"/>
                      <a:gd name="T55" fmla="*/ 1283 h 2311"/>
                      <a:gd name="T56" fmla="*/ 5508 w 5714"/>
                      <a:gd name="T57" fmla="*/ 1448 h 2311"/>
                      <a:gd name="T58" fmla="*/ 5353 w 5714"/>
                      <a:gd name="T59" fmla="*/ 1602 h 2311"/>
                      <a:gd name="T60" fmla="*/ 5164 w 5714"/>
                      <a:gd name="T61" fmla="*/ 1745 h 2311"/>
                      <a:gd name="T62" fmla="*/ 4939 w 5714"/>
                      <a:gd name="T63" fmla="*/ 1877 h 2311"/>
                      <a:gd name="T64" fmla="*/ 4684 w 5714"/>
                      <a:gd name="T65" fmla="*/ 1991 h 2311"/>
                      <a:gd name="T66" fmla="*/ 4399 w 5714"/>
                      <a:gd name="T67" fmla="*/ 2092 h 2311"/>
                      <a:gd name="T68" fmla="*/ 4091 w 5714"/>
                      <a:gd name="T69" fmla="*/ 2175 h 2311"/>
                      <a:gd name="T70" fmla="*/ 3761 w 5714"/>
                      <a:gd name="T71" fmla="*/ 2240 h 2311"/>
                      <a:gd name="T72" fmla="*/ 3411 w 5714"/>
                      <a:gd name="T73" fmla="*/ 2285 h 2311"/>
                      <a:gd name="T74" fmla="*/ 3046 w 5714"/>
                      <a:gd name="T75" fmla="*/ 2308 h 2311"/>
                      <a:gd name="T76" fmla="*/ 2670 w 5714"/>
                      <a:gd name="T77" fmla="*/ 2308 h 2311"/>
                      <a:gd name="T78" fmla="*/ 2304 w 5714"/>
                      <a:gd name="T79" fmla="*/ 2285 h 2311"/>
                      <a:gd name="T80" fmla="*/ 1955 w 5714"/>
                      <a:gd name="T81" fmla="*/ 2240 h 2311"/>
                      <a:gd name="T82" fmla="*/ 1624 w 5714"/>
                      <a:gd name="T83" fmla="*/ 2175 h 2311"/>
                      <a:gd name="T84" fmla="*/ 1315 w 5714"/>
                      <a:gd name="T85" fmla="*/ 2092 h 2311"/>
                      <a:gd name="T86" fmla="*/ 1032 w 5714"/>
                      <a:gd name="T87" fmla="*/ 1991 h 2311"/>
                      <a:gd name="T88" fmla="*/ 775 w 5714"/>
                      <a:gd name="T89" fmla="*/ 1877 h 2311"/>
                      <a:gd name="T90" fmla="*/ 552 w 5714"/>
                      <a:gd name="T91" fmla="*/ 1745 h 2311"/>
                      <a:gd name="T92" fmla="*/ 361 w 5714"/>
                      <a:gd name="T93" fmla="*/ 1602 h 2311"/>
                      <a:gd name="T94" fmla="*/ 208 w 5714"/>
                      <a:gd name="T95" fmla="*/ 1448 h 2311"/>
                      <a:gd name="T96" fmla="*/ 94 w 5714"/>
                      <a:gd name="T97" fmla="*/ 1283 h 2311"/>
                      <a:gd name="T98" fmla="*/ 24 w 5714"/>
                      <a:gd name="T99" fmla="*/ 1109 h 2311"/>
                      <a:gd name="T100" fmla="*/ 0 w 5714"/>
                      <a:gd name="T101" fmla="*/ 930 h 23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714" h="2311">
                        <a:moveTo>
                          <a:pt x="0" y="0"/>
                        </a:moveTo>
                        <a:lnTo>
                          <a:pt x="7" y="91"/>
                        </a:lnTo>
                        <a:lnTo>
                          <a:pt x="24" y="181"/>
                        </a:lnTo>
                        <a:lnTo>
                          <a:pt x="54" y="270"/>
                        </a:lnTo>
                        <a:lnTo>
                          <a:pt x="94" y="357"/>
                        </a:lnTo>
                        <a:lnTo>
                          <a:pt x="146" y="442"/>
                        </a:lnTo>
                        <a:lnTo>
                          <a:pt x="208" y="525"/>
                        </a:lnTo>
                        <a:lnTo>
                          <a:pt x="279" y="605"/>
                        </a:lnTo>
                        <a:lnTo>
                          <a:pt x="361" y="685"/>
                        </a:lnTo>
                        <a:lnTo>
                          <a:pt x="451" y="760"/>
                        </a:lnTo>
                        <a:lnTo>
                          <a:pt x="552" y="833"/>
                        </a:lnTo>
                        <a:lnTo>
                          <a:pt x="659" y="902"/>
                        </a:lnTo>
                        <a:lnTo>
                          <a:pt x="775" y="970"/>
                        </a:lnTo>
                        <a:lnTo>
                          <a:pt x="900" y="1032"/>
                        </a:lnTo>
                        <a:lnTo>
                          <a:pt x="1032" y="1091"/>
                        </a:lnTo>
                        <a:lnTo>
                          <a:pt x="1169" y="1147"/>
                        </a:lnTo>
                        <a:lnTo>
                          <a:pt x="1315" y="1197"/>
                        </a:lnTo>
                        <a:lnTo>
                          <a:pt x="1466" y="1244"/>
                        </a:lnTo>
                        <a:lnTo>
                          <a:pt x="1624" y="1286"/>
                        </a:lnTo>
                        <a:lnTo>
                          <a:pt x="1787" y="1322"/>
                        </a:lnTo>
                        <a:lnTo>
                          <a:pt x="1955" y="1355"/>
                        </a:lnTo>
                        <a:lnTo>
                          <a:pt x="2127" y="1382"/>
                        </a:lnTo>
                        <a:lnTo>
                          <a:pt x="2304" y="1402"/>
                        </a:lnTo>
                        <a:lnTo>
                          <a:pt x="2484" y="1418"/>
                        </a:lnTo>
                        <a:lnTo>
                          <a:pt x="2670" y="1427"/>
                        </a:lnTo>
                        <a:lnTo>
                          <a:pt x="2857" y="1430"/>
                        </a:lnTo>
                        <a:lnTo>
                          <a:pt x="3046" y="1427"/>
                        </a:lnTo>
                        <a:lnTo>
                          <a:pt x="3230" y="1418"/>
                        </a:lnTo>
                        <a:lnTo>
                          <a:pt x="3411" y="1402"/>
                        </a:lnTo>
                        <a:lnTo>
                          <a:pt x="3588" y="1382"/>
                        </a:lnTo>
                        <a:lnTo>
                          <a:pt x="3761" y="1355"/>
                        </a:lnTo>
                        <a:lnTo>
                          <a:pt x="3929" y="1322"/>
                        </a:lnTo>
                        <a:lnTo>
                          <a:pt x="4091" y="1286"/>
                        </a:lnTo>
                        <a:lnTo>
                          <a:pt x="4248" y="1244"/>
                        </a:lnTo>
                        <a:lnTo>
                          <a:pt x="4399" y="1197"/>
                        </a:lnTo>
                        <a:lnTo>
                          <a:pt x="4545" y="1147"/>
                        </a:lnTo>
                        <a:lnTo>
                          <a:pt x="4684" y="1091"/>
                        </a:lnTo>
                        <a:lnTo>
                          <a:pt x="4816" y="1032"/>
                        </a:lnTo>
                        <a:lnTo>
                          <a:pt x="4939" y="970"/>
                        </a:lnTo>
                        <a:lnTo>
                          <a:pt x="5055" y="902"/>
                        </a:lnTo>
                        <a:lnTo>
                          <a:pt x="5164" y="833"/>
                        </a:lnTo>
                        <a:lnTo>
                          <a:pt x="5263" y="760"/>
                        </a:lnTo>
                        <a:lnTo>
                          <a:pt x="5353" y="685"/>
                        </a:lnTo>
                        <a:lnTo>
                          <a:pt x="5435" y="605"/>
                        </a:lnTo>
                        <a:lnTo>
                          <a:pt x="5508" y="525"/>
                        </a:lnTo>
                        <a:lnTo>
                          <a:pt x="5569" y="442"/>
                        </a:lnTo>
                        <a:lnTo>
                          <a:pt x="5621" y="357"/>
                        </a:lnTo>
                        <a:lnTo>
                          <a:pt x="5662" y="270"/>
                        </a:lnTo>
                        <a:lnTo>
                          <a:pt x="5692" y="181"/>
                        </a:lnTo>
                        <a:lnTo>
                          <a:pt x="5709" y="91"/>
                        </a:lnTo>
                        <a:lnTo>
                          <a:pt x="5714" y="0"/>
                        </a:lnTo>
                        <a:lnTo>
                          <a:pt x="5714" y="930"/>
                        </a:lnTo>
                        <a:lnTo>
                          <a:pt x="5709" y="1020"/>
                        </a:lnTo>
                        <a:lnTo>
                          <a:pt x="5692" y="1109"/>
                        </a:lnTo>
                        <a:lnTo>
                          <a:pt x="5662" y="1197"/>
                        </a:lnTo>
                        <a:lnTo>
                          <a:pt x="5621" y="1283"/>
                        </a:lnTo>
                        <a:lnTo>
                          <a:pt x="5569" y="1366"/>
                        </a:lnTo>
                        <a:lnTo>
                          <a:pt x="5508" y="1448"/>
                        </a:lnTo>
                        <a:lnTo>
                          <a:pt x="5435" y="1526"/>
                        </a:lnTo>
                        <a:lnTo>
                          <a:pt x="5353" y="1602"/>
                        </a:lnTo>
                        <a:lnTo>
                          <a:pt x="5263" y="1675"/>
                        </a:lnTo>
                        <a:lnTo>
                          <a:pt x="5164" y="1745"/>
                        </a:lnTo>
                        <a:lnTo>
                          <a:pt x="5055" y="1812"/>
                        </a:lnTo>
                        <a:lnTo>
                          <a:pt x="4939" y="1877"/>
                        </a:lnTo>
                        <a:lnTo>
                          <a:pt x="4816" y="1936"/>
                        </a:lnTo>
                        <a:lnTo>
                          <a:pt x="4684" y="1991"/>
                        </a:lnTo>
                        <a:lnTo>
                          <a:pt x="4545" y="2045"/>
                        </a:lnTo>
                        <a:lnTo>
                          <a:pt x="4399" y="2092"/>
                        </a:lnTo>
                        <a:lnTo>
                          <a:pt x="4248" y="2137"/>
                        </a:lnTo>
                        <a:lnTo>
                          <a:pt x="4091" y="2175"/>
                        </a:lnTo>
                        <a:lnTo>
                          <a:pt x="3929" y="2210"/>
                        </a:lnTo>
                        <a:lnTo>
                          <a:pt x="3761" y="2240"/>
                        </a:lnTo>
                        <a:lnTo>
                          <a:pt x="3588" y="2266"/>
                        </a:lnTo>
                        <a:lnTo>
                          <a:pt x="3411" y="2285"/>
                        </a:lnTo>
                        <a:lnTo>
                          <a:pt x="3230" y="2299"/>
                        </a:lnTo>
                        <a:lnTo>
                          <a:pt x="3046" y="2308"/>
                        </a:lnTo>
                        <a:lnTo>
                          <a:pt x="2857" y="2311"/>
                        </a:lnTo>
                        <a:lnTo>
                          <a:pt x="2670" y="2308"/>
                        </a:lnTo>
                        <a:lnTo>
                          <a:pt x="2484" y="2299"/>
                        </a:lnTo>
                        <a:lnTo>
                          <a:pt x="2304" y="2285"/>
                        </a:lnTo>
                        <a:lnTo>
                          <a:pt x="2127" y="2266"/>
                        </a:lnTo>
                        <a:lnTo>
                          <a:pt x="1955" y="2240"/>
                        </a:lnTo>
                        <a:lnTo>
                          <a:pt x="1787" y="2210"/>
                        </a:lnTo>
                        <a:lnTo>
                          <a:pt x="1624" y="2175"/>
                        </a:lnTo>
                        <a:lnTo>
                          <a:pt x="1466" y="2137"/>
                        </a:lnTo>
                        <a:lnTo>
                          <a:pt x="1315" y="2092"/>
                        </a:lnTo>
                        <a:lnTo>
                          <a:pt x="1169" y="2045"/>
                        </a:lnTo>
                        <a:lnTo>
                          <a:pt x="1032" y="1991"/>
                        </a:lnTo>
                        <a:lnTo>
                          <a:pt x="900" y="1936"/>
                        </a:lnTo>
                        <a:lnTo>
                          <a:pt x="775" y="1877"/>
                        </a:lnTo>
                        <a:lnTo>
                          <a:pt x="659" y="1812"/>
                        </a:lnTo>
                        <a:lnTo>
                          <a:pt x="552" y="1745"/>
                        </a:lnTo>
                        <a:lnTo>
                          <a:pt x="451" y="1675"/>
                        </a:lnTo>
                        <a:lnTo>
                          <a:pt x="361" y="1602"/>
                        </a:lnTo>
                        <a:lnTo>
                          <a:pt x="279" y="1526"/>
                        </a:lnTo>
                        <a:lnTo>
                          <a:pt x="208" y="1448"/>
                        </a:lnTo>
                        <a:lnTo>
                          <a:pt x="146" y="1366"/>
                        </a:lnTo>
                        <a:lnTo>
                          <a:pt x="94" y="1283"/>
                        </a:lnTo>
                        <a:lnTo>
                          <a:pt x="54" y="1197"/>
                        </a:lnTo>
                        <a:lnTo>
                          <a:pt x="24" y="1109"/>
                        </a:lnTo>
                        <a:lnTo>
                          <a:pt x="7" y="1020"/>
                        </a:lnTo>
                        <a:lnTo>
                          <a:pt x="0" y="9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0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70" name="Freeform 16"/>
                  <p:cNvSpPr>
                    <a:spLocks/>
                  </p:cNvSpPr>
                  <p:nvPr/>
                </p:nvSpPr>
                <p:spPr bwMode="auto">
                  <a:xfrm>
                    <a:off x="3759200" y="5773738"/>
                    <a:ext cx="349250" cy="1725613"/>
                  </a:xfrm>
                  <a:custGeom>
                    <a:avLst/>
                    <a:gdLst>
                      <a:gd name="T0" fmla="*/ 0 w 220"/>
                      <a:gd name="T1" fmla="*/ 0 h 1087"/>
                      <a:gd name="T2" fmla="*/ 67 w 220"/>
                      <a:gd name="T3" fmla="*/ 60 h 1087"/>
                      <a:gd name="T4" fmla="*/ 140 w 220"/>
                      <a:gd name="T5" fmla="*/ 118 h 1087"/>
                      <a:gd name="T6" fmla="*/ 220 w 220"/>
                      <a:gd name="T7" fmla="*/ 175 h 1087"/>
                      <a:gd name="T8" fmla="*/ 220 w 220"/>
                      <a:gd name="T9" fmla="*/ 1087 h 1087"/>
                      <a:gd name="T10" fmla="*/ 140 w 220"/>
                      <a:gd name="T11" fmla="*/ 1033 h 1087"/>
                      <a:gd name="T12" fmla="*/ 67 w 220"/>
                      <a:gd name="T13" fmla="*/ 976 h 1087"/>
                      <a:gd name="T14" fmla="*/ 0 w 220"/>
                      <a:gd name="T15" fmla="*/ 919 h 1087"/>
                      <a:gd name="T16" fmla="*/ 0 w 220"/>
                      <a:gd name="T17" fmla="*/ 0 h 1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0" h="1087">
                        <a:moveTo>
                          <a:pt x="0" y="0"/>
                        </a:moveTo>
                        <a:lnTo>
                          <a:pt x="67" y="60"/>
                        </a:lnTo>
                        <a:lnTo>
                          <a:pt x="140" y="118"/>
                        </a:lnTo>
                        <a:lnTo>
                          <a:pt x="220" y="175"/>
                        </a:lnTo>
                        <a:lnTo>
                          <a:pt x="220" y="1087"/>
                        </a:lnTo>
                        <a:lnTo>
                          <a:pt x="140" y="1033"/>
                        </a:lnTo>
                        <a:lnTo>
                          <a:pt x="67" y="976"/>
                        </a:lnTo>
                        <a:lnTo>
                          <a:pt x="0" y="9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71" name="Freeform 17"/>
                  <p:cNvSpPr>
                    <a:spLocks/>
                  </p:cNvSpPr>
                  <p:nvPr/>
                </p:nvSpPr>
                <p:spPr bwMode="auto">
                  <a:xfrm>
                    <a:off x="11436350" y="5773738"/>
                    <a:ext cx="347663" cy="1725613"/>
                  </a:xfrm>
                  <a:custGeom>
                    <a:avLst/>
                    <a:gdLst>
                      <a:gd name="T0" fmla="*/ 219 w 219"/>
                      <a:gd name="T1" fmla="*/ 0 h 1087"/>
                      <a:gd name="T2" fmla="*/ 219 w 219"/>
                      <a:gd name="T3" fmla="*/ 919 h 1087"/>
                      <a:gd name="T4" fmla="*/ 151 w 219"/>
                      <a:gd name="T5" fmla="*/ 976 h 1087"/>
                      <a:gd name="T6" fmla="*/ 78 w 219"/>
                      <a:gd name="T7" fmla="*/ 1033 h 1087"/>
                      <a:gd name="T8" fmla="*/ 0 w 219"/>
                      <a:gd name="T9" fmla="*/ 1087 h 1087"/>
                      <a:gd name="T10" fmla="*/ 0 w 219"/>
                      <a:gd name="T11" fmla="*/ 175 h 1087"/>
                      <a:gd name="T12" fmla="*/ 78 w 219"/>
                      <a:gd name="T13" fmla="*/ 118 h 1087"/>
                      <a:gd name="T14" fmla="*/ 151 w 219"/>
                      <a:gd name="T15" fmla="*/ 60 h 1087"/>
                      <a:gd name="T16" fmla="*/ 219 w 219"/>
                      <a:gd name="T17" fmla="*/ 0 h 1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9" h="1087">
                        <a:moveTo>
                          <a:pt x="219" y="0"/>
                        </a:moveTo>
                        <a:lnTo>
                          <a:pt x="219" y="919"/>
                        </a:lnTo>
                        <a:lnTo>
                          <a:pt x="151" y="976"/>
                        </a:lnTo>
                        <a:lnTo>
                          <a:pt x="78" y="1033"/>
                        </a:lnTo>
                        <a:lnTo>
                          <a:pt x="0" y="1087"/>
                        </a:lnTo>
                        <a:lnTo>
                          <a:pt x="0" y="175"/>
                        </a:lnTo>
                        <a:lnTo>
                          <a:pt x="78" y="118"/>
                        </a:lnTo>
                        <a:lnTo>
                          <a:pt x="151" y="60"/>
                        </a:lnTo>
                        <a:lnTo>
                          <a:pt x="219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72" name="Freeform 18"/>
                  <p:cNvSpPr>
                    <a:spLocks/>
                  </p:cNvSpPr>
                  <p:nvPr/>
                </p:nvSpPr>
                <p:spPr bwMode="auto">
                  <a:xfrm>
                    <a:off x="4457700" y="6267450"/>
                    <a:ext cx="347663" cy="1598613"/>
                  </a:xfrm>
                  <a:custGeom>
                    <a:avLst/>
                    <a:gdLst>
                      <a:gd name="T0" fmla="*/ 0 w 219"/>
                      <a:gd name="T1" fmla="*/ 0 h 1007"/>
                      <a:gd name="T2" fmla="*/ 106 w 219"/>
                      <a:gd name="T3" fmla="*/ 53 h 1007"/>
                      <a:gd name="T4" fmla="*/ 219 w 219"/>
                      <a:gd name="T5" fmla="*/ 106 h 1007"/>
                      <a:gd name="T6" fmla="*/ 219 w 219"/>
                      <a:gd name="T7" fmla="*/ 1007 h 1007"/>
                      <a:gd name="T8" fmla="*/ 106 w 219"/>
                      <a:gd name="T9" fmla="*/ 959 h 1007"/>
                      <a:gd name="T10" fmla="*/ 0 w 219"/>
                      <a:gd name="T11" fmla="*/ 905 h 1007"/>
                      <a:gd name="T12" fmla="*/ 0 w 219"/>
                      <a:gd name="T13" fmla="*/ 0 h 1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1007">
                        <a:moveTo>
                          <a:pt x="0" y="0"/>
                        </a:moveTo>
                        <a:lnTo>
                          <a:pt x="106" y="53"/>
                        </a:lnTo>
                        <a:lnTo>
                          <a:pt x="219" y="106"/>
                        </a:lnTo>
                        <a:lnTo>
                          <a:pt x="219" y="1007"/>
                        </a:lnTo>
                        <a:lnTo>
                          <a:pt x="106" y="959"/>
                        </a:lnTo>
                        <a:lnTo>
                          <a:pt x="0" y="9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73" name="Freeform 19"/>
                  <p:cNvSpPr>
                    <a:spLocks/>
                  </p:cNvSpPr>
                  <p:nvPr/>
                </p:nvSpPr>
                <p:spPr bwMode="auto">
                  <a:xfrm>
                    <a:off x="10737850" y="6267450"/>
                    <a:ext cx="349250" cy="1598613"/>
                  </a:xfrm>
                  <a:custGeom>
                    <a:avLst/>
                    <a:gdLst>
                      <a:gd name="T0" fmla="*/ 220 w 220"/>
                      <a:gd name="T1" fmla="*/ 0 h 1007"/>
                      <a:gd name="T2" fmla="*/ 220 w 220"/>
                      <a:gd name="T3" fmla="*/ 905 h 1007"/>
                      <a:gd name="T4" fmla="*/ 112 w 220"/>
                      <a:gd name="T5" fmla="*/ 959 h 1007"/>
                      <a:gd name="T6" fmla="*/ 0 w 220"/>
                      <a:gd name="T7" fmla="*/ 1007 h 1007"/>
                      <a:gd name="T8" fmla="*/ 0 w 220"/>
                      <a:gd name="T9" fmla="*/ 106 h 1007"/>
                      <a:gd name="T10" fmla="*/ 112 w 220"/>
                      <a:gd name="T11" fmla="*/ 53 h 1007"/>
                      <a:gd name="T12" fmla="*/ 220 w 220"/>
                      <a:gd name="T13" fmla="*/ 0 h 1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0" h="1007">
                        <a:moveTo>
                          <a:pt x="220" y="0"/>
                        </a:moveTo>
                        <a:lnTo>
                          <a:pt x="220" y="905"/>
                        </a:lnTo>
                        <a:lnTo>
                          <a:pt x="112" y="959"/>
                        </a:lnTo>
                        <a:lnTo>
                          <a:pt x="0" y="1007"/>
                        </a:lnTo>
                        <a:lnTo>
                          <a:pt x="0" y="106"/>
                        </a:lnTo>
                        <a:lnTo>
                          <a:pt x="112" y="53"/>
                        </a:lnTo>
                        <a:lnTo>
                          <a:pt x="22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74" name="Freeform 20"/>
                  <p:cNvSpPr>
                    <a:spLocks/>
                  </p:cNvSpPr>
                  <p:nvPr/>
                </p:nvSpPr>
                <p:spPr bwMode="auto">
                  <a:xfrm>
                    <a:off x="5154613" y="6575425"/>
                    <a:ext cx="347663" cy="1530350"/>
                  </a:xfrm>
                  <a:custGeom>
                    <a:avLst/>
                    <a:gdLst>
                      <a:gd name="T0" fmla="*/ 0 w 219"/>
                      <a:gd name="T1" fmla="*/ 0 h 964"/>
                      <a:gd name="T2" fmla="*/ 108 w 219"/>
                      <a:gd name="T3" fmla="*/ 37 h 964"/>
                      <a:gd name="T4" fmla="*/ 219 w 219"/>
                      <a:gd name="T5" fmla="*/ 71 h 964"/>
                      <a:gd name="T6" fmla="*/ 219 w 219"/>
                      <a:gd name="T7" fmla="*/ 964 h 964"/>
                      <a:gd name="T8" fmla="*/ 108 w 219"/>
                      <a:gd name="T9" fmla="*/ 931 h 964"/>
                      <a:gd name="T10" fmla="*/ 0 w 219"/>
                      <a:gd name="T11" fmla="*/ 897 h 964"/>
                      <a:gd name="T12" fmla="*/ 0 w 219"/>
                      <a:gd name="T13" fmla="*/ 0 h 9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964">
                        <a:moveTo>
                          <a:pt x="0" y="0"/>
                        </a:moveTo>
                        <a:lnTo>
                          <a:pt x="108" y="37"/>
                        </a:lnTo>
                        <a:lnTo>
                          <a:pt x="219" y="71"/>
                        </a:lnTo>
                        <a:lnTo>
                          <a:pt x="219" y="964"/>
                        </a:lnTo>
                        <a:lnTo>
                          <a:pt x="108" y="931"/>
                        </a:lnTo>
                        <a:lnTo>
                          <a:pt x="0" y="8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75" name="Freeform 21"/>
                  <p:cNvSpPr>
                    <a:spLocks/>
                  </p:cNvSpPr>
                  <p:nvPr/>
                </p:nvSpPr>
                <p:spPr bwMode="auto">
                  <a:xfrm>
                    <a:off x="10040938" y="6575425"/>
                    <a:ext cx="346075" cy="1530350"/>
                  </a:xfrm>
                  <a:custGeom>
                    <a:avLst/>
                    <a:gdLst>
                      <a:gd name="T0" fmla="*/ 218 w 218"/>
                      <a:gd name="T1" fmla="*/ 0 h 964"/>
                      <a:gd name="T2" fmla="*/ 218 w 218"/>
                      <a:gd name="T3" fmla="*/ 897 h 964"/>
                      <a:gd name="T4" fmla="*/ 111 w 218"/>
                      <a:gd name="T5" fmla="*/ 931 h 964"/>
                      <a:gd name="T6" fmla="*/ 0 w 218"/>
                      <a:gd name="T7" fmla="*/ 964 h 964"/>
                      <a:gd name="T8" fmla="*/ 0 w 218"/>
                      <a:gd name="T9" fmla="*/ 71 h 964"/>
                      <a:gd name="T10" fmla="*/ 111 w 218"/>
                      <a:gd name="T11" fmla="*/ 37 h 964"/>
                      <a:gd name="T12" fmla="*/ 218 w 218"/>
                      <a:gd name="T13" fmla="*/ 0 h 9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8" h="964">
                        <a:moveTo>
                          <a:pt x="218" y="0"/>
                        </a:moveTo>
                        <a:lnTo>
                          <a:pt x="218" y="897"/>
                        </a:lnTo>
                        <a:lnTo>
                          <a:pt x="111" y="931"/>
                        </a:lnTo>
                        <a:lnTo>
                          <a:pt x="0" y="964"/>
                        </a:lnTo>
                        <a:lnTo>
                          <a:pt x="0" y="71"/>
                        </a:lnTo>
                        <a:lnTo>
                          <a:pt x="111" y="37"/>
                        </a:lnTo>
                        <a:lnTo>
                          <a:pt x="218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76" name="Freeform 22"/>
                  <p:cNvSpPr>
                    <a:spLocks/>
                  </p:cNvSpPr>
                  <p:nvPr/>
                </p:nvSpPr>
                <p:spPr bwMode="auto">
                  <a:xfrm>
                    <a:off x="6027738" y="6823075"/>
                    <a:ext cx="347663" cy="1470025"/>
                  </a:xfrm>
                  <a:custGeom>
                    <a:avLst/>
                    <a:gdLst>
                      <a:gd name="T0" fmla="*/ 0 w 219"/>
                      <a:gd name="T1" fmla="*/ 0 h 926"/>
                      <a:gd name="T2" fmla="*/ 108 w 219"/>
                      <a:gd name="T3" fmla="*/ 23 h 926"/>
                      <a:gd name="T4" fmla="*/ 219 w 219"/>
                      <a:gd name="T5" fmla="*/ 42 h 926"/>
                      <a:gd name="T6" fmla="*/ 219 w 219"/>
                      <a:gd name="T7" fmla="*/ 926 h 926"/>
                      <a:gd name="T8" fmla="*/ 108 w 219"/>
                      <a:gd name="T9" fmla="*/ 909 h 926"/>
                      <a:gd name="T10" fmla="*/ 0 w 219"/>
                      <a:gd name="T11" fmla="*/ 888 h 926"/>
                      <a:gd name="T12" fmla="*/ 0 w 219"/>
                      <a:gd name="T13" fmla="*/ 0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926">
                        <a:moveTo>
                          <a:pt x="0" y="0"/>
                        </a:moveTo>
                        <a:lnTo>
                          <a:pt x="108" y="23"/>
                        </a:lnTo>
                        <a:lnTo>
                          <a:pt x="219" y="42"/>
                        </a:lnTo>
                        <a:lnTo>
                          <a:pt x="219" y="926"/>
                        </a:lnTo>
                        <a:lnTo>
                          <a:pt x="108" y="909"/>
                        </a:lnTo>
                        <a:lnTo>
                          <a:pt x="0" y="8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77" name="Freeform 23"/>
                  <p:cNvSpPr>
                    <a:spLocks/>
                  </p:cNvSpPr>
                  <p:nvPr/>
                </p:nvSpPr>
                <p:spPr bwMode="auto">
                  <a:xfrm>
                    <a:off x="9167813" y="6823075"/>
                    <a:ext cx="349250" cy="1470025"/>
                  </a:xfrm>
                  <a:custGeom>
                    <a:avLst/>
                    <a:gdLst>
                      <a:gd name="T0" fmla="*/ 220 w 220"/>
                      <a:gd name="T1" fmla="*/ 0 h 926"/>
                      <a:gd name="T2" fmla="*/ 220 w 220"/>
                      <a:gd name="T3" fmla="*/ 888 h 926"/>
                      <a:gd name="T4" fmla="*/ 111 w 220"/>
                      <a:gd name="T5" fmla="*/ 909 h 926"/>
                      <a:gd name="T6" fmla="*/ 0 w 220"/>
                      <a:gd name="T7" fmla="*/ 926 h 926"/>
                      <a:gd name="T8" fmla="*/ 0 w 220"/>
                      <a:gd name="T9" fmla="*/ 42 h 926"/>
                      <a:gd name="T10" fmla="*/ 111 w 220"/>
                      <a:gd name="T11" fmla="*/ 23 h 926"/>
                      <a:gd name="T12" fmla="*/ 220 w 220"/>
                      <a:gd name="T13" fmla="*/ 0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0" h="926">
                        <a:moveTo>
                          <a:pt x="220" y="0"/>
                        </a:moveTo>
                        <a:lnTo>
                          <a:pt x="220" y="888"/>
                        </a:lnTo>
                        <a:lnTo>
                          <a:pt x="111" y="909"/>
                        </a:lnTo>
                        <a:lnTo>
                          <a:pt x="0" y="926"/>
                        </a:lnTo>
                        <a:lnTo>
                          <a:pt x="0" y="42"/>
                        </a:lnTo>
                        <a:lnTo>
                          <a:pt x="111" y="23"/>
                        </a:lnTo>
                        <a:lnTo>
                          <a:pt x="22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78" name="Freeform 24"/>
                  <p:cNvSpPr>
                    <a:spLocks/>
                  </p:cNvSpPr>
                  <p:nvPr/>
                </p:nvSpPr>
                <p:spPr bwMode="auto">
                  <a:xfrm>
                    <a:off x="7073900" y="6975475"/>
                    <a:ext cx="347663" cy="1417638"/>
                  </a:xfrm>
                  <a:custGeom>
                    <a:avLst/>
                    <a:gdLst>
                      <a:gd name="T0" fmla="*/ 0 w 219"/>
                      <a:gd name="T1" fmla="*/ 0 h 893"/>
                      <a:gd name="T2" fmla="*/ 110 w 219"/>
                      <a:gd name="T3" fmla="*/ 7 h 893"/>
                      <a:gd name="T4" fmla="*/ 219 w 219"/>
                      <a:gd name="T5" fmla="*/ 12 h 893"/>
                      <a:gd name="T6" fmla="*/ 219 w 219"/>
                      <a:gd name="T7" fmla="*/ 893 h 893"/>
                      <a:gd name="T8" fmla="*/ 110 w 219"/>
                      <a:gd name="T9" fmla="*/ 890 h 893"/>
                      <a:gd name="T10" fmla="*/ 0 w 219"/>
                      <a:gd name="T11" fmla="*/ 881 h 893"/>
                      <a:gd name="T12" fmla="*/ 0 w 219"/>
                      <a:gd name="T13" fmla="*/ 0 h 8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893">
                        <a:moveTo>
                          <a:pt x="0" y="0"/>
                        </a:moveTo>
                        <a:lnTo>
                          <a:pt x="110" y="7"/>
                        </a:lnTo>
                        <a:lnTo>
                          <a:pt x="219" y="12"/>
                        </a:lnTo>
                        <a:lnTo>
                          <a:pt x="219" y="893"/>
                        </a:lnTo>
                        <a:lnTo>
                          <a:pt x="110" y="890"/>
                        </a:lnTo>
                        <a:lnTo>
                          <a:pt x="0" y="8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79" name="Freeform 25"/>
                  <p:cNvSpPr>
                    <a:spLocks/>
                  </p:cNvSpPr>
                  <p:nvPr/>
                </p:nvSpPr>
                <p:spPr bwMode="auto">
                  <a:xfrm>
                    <a:off x="8120063" y="6975475"/>
                    <a:ext cx="350838" cy="1417638"/>
                  </a:xfrm>
                  <a:custGeom>
                    <a:avLst/>
                    <a:gdLst>
                      <a:gd name="T0" fmla="*/ 221 w 221"/>
                      <a:gd name="T1" fmla="*/ 0 h 893"/>
                      <a:gd name="T2" fmla="*/ 221 w 221"/>
                      <a:gd name="T3" fmla="*/ 881 h 893"/>
                      <a:gd name="T4" fmla="*/ 110 w 221"/>
                      <a:gd name="T5" fmla="*/ 890 h 893"/>
                      <a:gd name="T6" fmla="*/ 0 w 221"/>
                      <a:gd name="T7" fmla="*/ 893 h 893"/>
                      <a:gd name="T8" fmla="*/ 0 w 221"/>
                      <a:gd name="T9" fmla="*/ 12 h 893"/>
                      <a:gd name="T10" fmla="*/ 110 w 221"/>
                      <a:gd name="T11" fmla="*/ 7 h 893"/>
                      <a:gd name="T12" fmla="*/ 221 w 221"/>
                      <a:gd name="T13" fmla="*/ 0 h 8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1" h="893">
                        <a:moveTo>
                          <a:pt x="221" y="0"/>
                        </a:moveTo>
                        <a:lnTo>
                          <a:pt x="221" y="881"/>
                        </a:lnTo>
                        <a:lnTo>
                          <a:pt x="110" y="890"/>
                        </a:lnTo>
                        <a:lnTo>
                          <a:pt x="0" y="893"/>
                        </a:lnTo>
                        <a:lnTo>
                          <a:pt x="0" y="12"/>
                        </a:lnTo>
                        <a:lnTo>
                          <a:pt x="110" y="7"/>
                        </a:lnTo>
                        <a:lnTo>
                          <a:pt x="221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465" name="Group 464"/>
                <p:cNvGrpSpPr/>
                <p:nvPr/>
              </p:nvGrpSpPr>
              <p:grpSpPr>
                <a:xfrm>
                  <a:off x="6338645" y="2741246"/>
                  <a:ext cx="9070975" cy="4368800"/>
                  <a:chOff x="3235325" y="2628900"/>
                  <a:chExt cx="9070975" cy="4368800"/>
                </a:xfrm>
              </p:grpSpPr>
              <p:sp>
                <p:nvSpPr>
                  <p:cNvPr id="466" name="Freeform 26"/>
                  <p:cNvSpPr>
                    <a:spLocks/>
                  </p:cNvSpPr>
                  <p:nvPr/>
                </p:nvSpPr>
                <p:spPr bwMode="auto">
                  <a:xfrm>
                    <a:off x="3235325" y="2628900"/>
                    <a:ext cx="9070975" cy="4368800"/>
                  </a:xfrm>
                  <a:custGeom>
                    <a:avLst/>
                    <a:gdLst>
                      <a:gd name="T0" fmla="*/ 3038 w 5714"/>
                      <a:gd name="T1" fmla="*/ 2 h 2752"/>
                      <a:gd name="T2" fmla="*/ 3390 w 5714"/>
                      <a:gd name="T3" fmla="*/ 21 h 2752"/>
                      <a:gd name="T4" fmla="*/ 3728 w 5714"/>
                      <a:gd name="T5" fmla="*/ 59 h 2752"/>
                      <a:gd name="T6" fmla="*/ 4047 w 5714"/>
                      <a:gd name="T7" fmla="*/ 115 h 2752"/>
                      <a:gd name="T8" fmla="*/ 4349 w 5714"/>
                      <a:gd name="T9" fmla="*/ 186 h 2752"/>
                      <a:gd name="T10" fmla="*/ 4627 w 5714"/>
                      <a:gd name="T11" fmla="*/ 273 h 2752"/>
                      <a:gd name="T12" fmla="*/ 4878 w 5714"/>
                      <a:gd name="T13" fmla="*/ 374 h 2752"/>
                      <a:gd name="T14" fmla="*/ 5102 w 5714"/>
                      <a:gd name="T15" fmla="*/ 488 h 2752"/>
                      <a:gd name="T16" fmla="*/ 5296 w 5714"/>
                      <a:gd name="T17" fmla="*/ 617 h 2752"/>
                      <a:gd name="T18" fmla="*/ 5456 w 5714"/>
                      <a:gd name="T19" fmla="*/ 756 h 2752"/>
                      <a:gd name="T20" fmla="*/ 5581 w 5714"/>
                      <a:gd name="T21" fmla="*/ 905 h 2752"/>
                      <a:gd name="T22" fmla="*/ 5666 w 5714"/>
                      <a:gd name="T23" fmla="*/ 1065 h 2752"/>
                      <a:gd name="T24" fmla="*/ 5709 w 5714"/>
                      <a:gd name="T25" fmla="*/ 1233 h 2752"/>
                      <a:gd name="T26" fmla="*/ 5709 w 5714"/>
                      <a:gd name="T27" fmla="*/ 1412 h 2752"/>
                      <a:gd name="T28" fmla="*/ 5662 w 5714"/>
                      <a:gd name="T29" fmla="*/ 1590 h 2752"/>
                      <a:gd name="T30" fmla="*/ 5569 w 5714"/>
                      <a:gd name="T31" fmla="*/ 1762 h 2752"/>
                      <a:gd name="T32" fmla="*/ 5435 w 5714"/>
                      <a:gd name="T33" fmla="*/ 1927 h 2752"/>
                      <a:gd name="T34" fmla="*/ 5263 w 5714"/>
                      <a:gd name="T35" fmla="*/ 2081 h 2752"/>
                      <a:gd name="T36" fmla="*/ 5055 w 5714"/>
                      <a:gd name="T37" fmla="*/ 2224 h 2752"/>
                      <a:gd name="T38" fmla="*/ 4816 w 5714"/>
                      <a:gd name="T39" fmla="*/ 2352 h 2752"/>
                      <a:gd name="T40" fmla="*/ 4545 w 5714"/>
                      <a:gd name="T41" fmla="*/ 2467 h 2752"/>
                      <a:gd name="T42" fmla="*/ 4248 w 5714"/>
                      <a:gd name="T43" fmla="*/ 2564 h 2752"/>
                      <a:gd name="T44" fmla="*/ 3929 w 5714"/>
                      <a:gd name="T45" fmla="*/ 2644 h 2752"/>
                      <a:gd name="T46" fmla="*/ 3588 w 5714"/>
                      <a:gd name="T47" fmla="*/ 2702 h 2752"/>
                      <a:gd name="T48" fmla="*/ 3230 w 5714"/>
                      <a:gd name="T49" fmla="*/ 2738 h 2752"/>
                      <a:gd name="T50" fmla="*/ 2857 w 5714"/>
                      <a:gd name="T51" fmla="*/ 2752 h 2752"/>
                      <a:gd name="T52" fmla="*/ 2484 w 5714"/>
                      <a:gd name="T53" fmla="*/ 2738 h 2752"/>
                      <a:gd name="T54" fmla="*/ 2127 w 5714"/>
                      <a:gd name="T55" fmla="*/ 2702 h 2752"/>
                      <a:gd name="T56" fmla="*/ 1787 w 5714"/>
                      <a:gd name="T57" fmla="*/ 2644 h 2752"/>
                      <a:gd name="T58" fmla="*/ 1466 w 5714"/>
                      <a:gd name="T59" fmla="*/ 2564 h 2752"/>
                      <a:gd name="T60" fmla="*/ 1169 w 5714"/>
                      <a:gd name="T61" fmla="*/ 2467 h 2752"/>
                      <a:gd name="T62" fmla="*/ 900 w 5714"/>
                      <a:gd name="T63" fmla="*/ 2352 h 2752"/>
                      <a:gd name="T64" fmla="*/ 659 w 5714"/>
                      <a:gd name="T65" fmla="*/ 2224 h 2752"/>
                      <a:gd name="T66" fmla="*/ 451 w 5714"/>
                      <a:gd name="T67" fmla="*/ 2081 h 2752"/>
                      <a:gd name="T68" fmla="*/ 279 w 5714"/>
                      <a:gd name="T69" fmla="*/ 1927 h 2752"/>
                      <a:gd name="T70" fmla="*/ 146 w 5714"/>
                      <a:gd name="T71" fmla="*/ 1762 h 2752"/>
                      <a:gd name="T72" fmla="*/ 54 w 5714"/>
                      <a:gd name="T73" fmla="*/ 1590 h 2752"/>
                      <a:gd name="T74" fmla="*/ 7 w 5714"/>
                      <a:gd name="T75" fmla="*/ 1412 h 2752"/>
                      <a:gd name="T76" fmla="*/ 5 w 5714"/>
                      <a:gd name="T77" fmla="*/ 1233 h 2752"/>
                      <a:gd name="T78" fmla="*/ 50 w 5714"/>
                      <a:gd name="T79" fmla="*/ 1065 h 2752"/>
                      <a:gd name="T80" fmla="*/ 135 w 5714"/>
                      <a:gd name="T81" fmla="*/ 905 h 2752"/>
                      <a:gd name="T82" fmla="*/ 258 w 5714"/>
                      <a:gd name="T83" fmla="*/ 756 h 2752"/>
                      <a:gd name="T84" fmla="*/ 420 w 5714"/>
                      <a:gd name="T85" fmla="*/ 617 h 2752"/>
                      <a:gd name="T86" fmla="*/ 612 w 5714"/>
                      <a:gd name="T87" fmla="*/ 488 h 2752"/>
                      <a:gd name="T88" fmla="*/ 836 w 5714"/>
                      <a:gd name="T89" fmla="*/ 374 h 2752"/>
                      <a:gd name="T90" fmla="*/ 1089 w 5714"/>
                      <a:gd name="T91" fmla="*/ 273 h 2752"/>
                      <a:gd name="T92" fmla="*/ 1367 w 5714"/>
                      <a:gd name="T93" fmla="*/ 186 h 2752"/>
                      <a:gd name="T94" fmla="*/ 1667 w 5714"/>
                      <a:gd name="T95" fmla="*/ 115 h 2752"/>
                      <a:gd name="T96" fmla="*/ 1986 w 5714"/>
                      <a:gd name="T97" fmla="*/ 59 h 2752"/>
                      <a:gd name="T98" fmla="*/ 2325 w 5714"/>
                      <a:gd name="T99" fmla="*/ 21 h 2752"/>
                      <a:gd name="T100" fmla="*/ 2677 w 5714"/>
                      <a:gd name="T101" fmla="*/ 2 h 27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714" h="2752">
                        <a:moveTo>
                          <a:pt x="2857" y="0"/>
                        </a:moveTo>
                        <a:lnTo>
                          <a:pt x="3038" y="2"/>
                        </a:lnTo>
                        <a:lnTo>
                          <a:pt x="3216" y="9"/>
                        </a:lnTo>
                        <a:lnTo>
                          <a:pt x="3390" y="21"/>
                        </a:lnTo>
                        <a:lnTo>
                          <a:pt x="3561" y="38"/>
                        </a:lnTo>
                        <a:lnTo>
                          <a:pt x="3728" y="59"/>
                        </a:lnTo>
                        <a:lnTo>
                          <a:pt x="3891" y="85"/>
                        </a:lnTo>
                        <a:lnTo>
                          <a:pt x="4047" y="115"/>
                        </a:lnTo>
                        <a:lnTo>
                          <a:pt x="4202" y="148"/>
                        </a:lnTo>
                        <a:lnTo>
                          <a:pt x="4349" y="186"/>
                        </a:lnTo>
                        <a:lnTo>
                          <a:pt x="4490" y="228"/>
                        </a:lnTo>
                        <a:lnTo>
                          <a:pt x="4627" y="273"/>
                        </a:lnTo>
                        <a:lnTo>
                          <a:pt x="4755" y="321"/>
                        </a:lnTo>
                        <a:lnTo>
                          <a:pt x="4878" y="374"/>
                        </a:lnTo>
                        <a:lnTo>
                          <a:pt x="4994" y="429"/>
                        </a:lnTo>
                        <a:lnTo>
                          <a:pt x="5102" y="488"/>
                        </a:lnTo>
                        <a:lnTo>
                          <a:pt x="5203" y="551"/>
                        </a:lnTo>
                        <a:lnTo>
                          <a:pt x="5296" y="617"/>
                        </a:lnTo>
                        <a:lnTo>
                          <a:pt x="5380" y="685"/>
                        </a:lnTo>
                        <a:lnTo>
                          <a:pt x="5456" y="756"/>
                        </a:lnTo>
                        <a:lnTo>
                          <a:pt x="5524" y="829"/>
                        </a:lnTo>
                        <a:lnTo>
                          <a:pt x="5581" y="905"/>
                        </a:lnTo>
                        <a:lnTo>
                          <a:pt x="5628" y="985"/>
                        </a:lnTo>
                        <a:lnTo>
                          <a:pt x="5666" y="1065"/>
                        </a:lnTo>
                        <a:lnTo>
                          <a:pt x="5694" y="1148"/>
                        </a:lnTo>
                        <a:lnTo>
                          <a:pt x="5709" y="1233"/>
                        </a:lnTo>
                        <a:lnTo>
                          <a:pt x="5714" y="1320"/>
                        </a:lnTo>
                        <a:lnTo>
                          <a:pt x="5709" y="1412"/>
                        </a:lnTo>
                        <a:lnTo>
                          <a:pt x="5692" y="1501"/>
                        </a:lnTo>
                        <a:lnTo>
                          <a:pt x="5662" y="1590"/>
                        </a:lnTo>
                        <a:lnTo>
                          <a:pt x="5621" y="1677"/>
                        </a:lnTo>
                        <a:lnTo>
                          <a:pt x="5569" y="1762"/>
                        </a:lnTo>
                        <a:lnTo>
                          <a:pt x="5508" y="1845"/>
                        </a:lnTo>
                        <a:lnTo>
                          <a:pt x="5435" y="1927"/>
                        </a:lnTo>
                        <a:lnTo>
                          <a:pt x="5353" y="2005"/>
                        </a:lnTo>
                        <a:lnTo>
                          <a:pt x="5263" y="2081"/>
                        </a:lnTo>
                        <a:lnTo>
                          <a:pt x="5164" y="2154"/>
                        </a:lnTo>
                        <a:lnTo>
                          <a:pt x="5055" y="2224"/>
                        </a:lnTo>
                        <a:lnTo>
                          <a:pt x="4939" y="2290"/>
                        </a:lnTo>
                        <a:lnTo>
                          <a:pt x="4816" y="2352"/>
                        </a:lnTo>
                        <a:lnTo>
                          <a:pt x="4684" y="2411"/>
                        </a:lnTo>
                        <a:lnTo>
                          <a:pt x="4545" y="2467"/>
                        </a:lnTo>
                        <a:lnTo>
                          <a:pt x="4399" y="2517"/>
                        </a:lnTo>
                        <a:lnTo>
                          <a:pt x="4248" y="2564"/>
                        </a:lnTo>
                        <a:lnTo>
                          <a:pt x="4091" y="2606"/>
                        </a:lnTo>
                        <a:lnTo>
                          <a:pt x="3929" y="2644"/>
                        </a:lnTo>
                        <a:lnTo>
                          <a:pt x="3761" y="2675"/>
                        </a:lnTo>
                        <a:lnTo>
                          <a:pt x="3588" y="2702"/>
                        </a:lnTo>
                        <a:lnTo>
                          <a:pt x="3411" y="2724"/>
                        </a:lnTo>
                        <a:lnTo>
                          <a:pt x="3230" y="2738"/>
                        </a:lnTo>
                        <a:lnTo>
                          <a:pt x="3046" y="2748"/>
                        </a:lnTo>
                        <a:lnTo>
                          <a:pt x="2857" y="2752"/>
                        </a:lnTo>
                        <a:lnTo>
                          <a:pt x="2670" y="2748"/>
                        </a:lnTo>
                        <a:lnTo>
                          <a:pt x="2484" y="2738"/>
                        </a:lnTo>
                        <a:lnTo>
                          <a:pt x="2304" y="2724"/>
                        </a:lnTo>
                        <a:lnTo>
                          <a:pt x="2127" y="2702"/>
                        </a:lnTo>
                        <a:lnTo>
                          <a:pt x="1955" y="2675"/>
                        </a:lnTo>
                        <a:lnTo>
                          <a:pt x="1787" y="2644"/>
                        </a:lnTo>
                        <a:lnTo>
                          <a:pt x="1624" y="2606"/>
                        </a:lnTo>
                        <a:lnTo>
                          <a:pt x="1466" y="2564"/>
                        </a:lnTo>
                        <a:lnTo>
                          <a:pt x="1315" y="2517"/>
                        </a:lnTo>
                        <a:lnTo>
                          <a:pt x="1169" y="2467"/>
                        </a:lnTo>
                        <a:lnTo>
                          <a:pt x="1032" y="2411"/>
                        </a:lnTo>
                        <a:lnTo>
                          <a:pt x="900" y="2352"/>
                        </a:lnTo>
                        <a:lnTo>
                          <a:pt x="775" y="2290"/>
                        </a:lnTo>
                        <a:lnTo>
                          <a:pt x="659" y="2224"/>
                        </a:lnTo>
                        <a:lnTo>
                          <a:pt x="552" y="2154"/>
                        </a:lnTo>
                        <a:lnTo>
                          <a:pt x="451" y="2081"/>
                        </a:lnTo>
                        <a:lnTo>
                          <a:pt x="361" y="2005"/>
                        </a:lnTo>
                        <a:lnTo>
                          <a:pt x="279" y="1927"/>
                        </a:lnTo>
                        <a:lnTo>
                          <a:pt x="208" y="1845"/>
                        </a:lnTo>
                        <a:lnTo>
                          <a:pt x="146" y="1762"/>
                        </a:lnTo>
                        <a:lnTo>
                          <a:pt x="94" y="1677"/>
                        </a:lnTo>
                        <a:lnTo>
                          <a:pt x="54" y="1590"/>
                        </a:lnTo>
                        <a:lnTo>
                          <a:pt x="24" y="1501"/>
                        </a:lnTo>
                        <a:lnTo>
                          <a:pt x="7" y="1412"/>
                        </a:lnTo>
                        <a:lnTo>
                          <a:pt x="0" y="1320"/>
                        </a:lnTo>
                        <a:lnTo>
                          <a:pt x="5" y="1233"/>
                        </a:lnTo>
                        <a:lnTo>
                          <a:pt x="23" y="1148"/>
                        </a:lnTo>
                        <a:lnTo>
                          <a:pt x="50" y="1065"/>
                        </a:lnTo>
                        <a:lnTo>
                          <a:pt x="87" y="985"/>
                        </a:lnTo>
                        <a:lnTo>
                          <a:pt x="135" y="905"/>
                        </a:lnTo>
                        <a:lnTo>
                          <a:pt x="193" y="829"/>
                        </a:lnTo>
                        <a:lnTo>
                          <a:pt x="258" y="756"/>
                        </a:lnTo>
                        <a:lnTo>
                          <a:pt x="335" y="685"/>
                        </a:lnTo>
                        <a:lnTo>
                          <a:pt x="420" y="617"/>
                        </a:lnTo>
                        <a:lnTo>
                          <a:pt x="512" y="551"/>
                        </a:lnTo>
                        <a:lnTo>
                          <a:pt x="612" y="488"/>
                        </a:lnTo>
                        <a:lnTo>
                          <a:pt x="722" y="429"/>
                        </a:lnTo>
                        <a:lnTo>
                          <a:pt x="836" y="374"/>
                        </a:lnTo>
                        <a:lnTo>
                          <a:pt x="959" y="321"/>
                        </a:lnTo>
                        <a:lnTo>
                          <a:pt x="1089" y="273"/>
                        </a:lnTo>
                        <a:lnTo>
                          <a:pt x="1225" y="228"/>
                        </a:lnTo>
                        <a:lnTo>
                          <a:pt x="1367" y="186"/>
                        </a:lnTo>
                        <a:lnTo>
                          <a:pt x="1514" y="148"/>
                        </a:lnTo>
                        <a:lnTo>
                          <a:pt x="1667" y="115"/>
                        </a:lnTo>
                        <a:lnTo>
                          <a:pt x="1825" y="85"/>
                        </a:lnTo>
                        <a:lnTo>
                          <a:pt x="1986" y="59"/>
                        </a:lnTo>
                        <a:lnTo>
                          <a:pt x="2155" y="38"/>
                        </a:lnTo>
                        <a:lnTo>
                          <a:pt x="2325" y="21"/>
                        </a:lnTo>
                        <a:lnTo>
                          <a:pt x="2500" y="9"/>
                        </a:lnTo>
                        <a:lnTo>
                          <a:pt x="2677" y="2"/>
                        </a:lnTo>
                        <a:lnTo>
                          <a:pt x="285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67" name="Freeform 27"/>
                  <p:cNvSpPr>
                    <a:spLocks/>
                  </p:cNvSpPr>
                  <p:nvPr/>
                </p:nvSpPr>
                <p:spPr bwMode="auto">
                  <a:xfrm>
                    <a:off x="3932238" y="3152775"/>
                    <a:ext cx="7677150" cy="3138488"/>
                  </a:xfrm>
                  <a:custGeom>
                    <a:avLst/>
                    <a:gdLst>
                      <a:gd name="T0" fmla="*/ 2611 w 4836"/>
                      <a:gd name="T1" fmla="*/ 4 h 1977"/>
                      <a:gd name="T2" fmla="*/ 2977 w 4836"/>
                      <a:gd name="T3" fmla="*/ 28 h 1977"/>
                      <a:gd name="T4" fmla="*/ 3312 w 4836"/>
                      <a:gd name="T5" fmla="*/ 75 h 1977"/>
                      <a:gd name="T6" fmla="*/ 3619 w 4836"/>
                      <a:gd name="T7" fmla="*/ 141 h 1977"/>
                      <a:gd name="T8" fmla="*/ 3893 w 4836"/>
                      <a:gd name="T9" fmla="*/ 224 h 1977"/>
                      <a:gd name="T10" fmla="*/ 4136 w 4836"/>
                      <a:gd name="T11" fmla="*/ 318 h 1977"/>
                      <a:gd name="T12" fmla="*/ 4344 w 4836"/>
                      <a:gd name="T13" fmla="*/ 424 h 1977"/>
                      <a:gd name="T14" fmla="*/ 4517 w 4836"/>
                      <a:gd name="T15" fmla="*/ 535 h 1977"/>
                      <a:gd name="T16" fmla="*/ 4654 w 4836"/>
                      <a:gd name="T17" fmla="*/ 652 h 1977"/>
                      <a:gd name="T18" fmla="*/ 4755 w 4836"/>
                      <a:gd name="T19" fmla="*/ 768 h 1977"/>
                      <a:gd name="T20" fmla="*/ 4816 w 4836"/>
                      <a:gd name="T21" fmla="*/ 883 h 1977"/>
                      <a:gd name="T22" fmla="*/ 4836 w 4836"/>
                      <a:gd name="T23" fmla="*/ 990 h 1977"/>
                      <a:gd name="T24" fmla="*/ 4816 w 4836"/>
                      <a:gd name="T25" fmla="*/ 1100 h 1977"/>
                      <a:gd name="T26" fmla="*/ 4755 w 4836"/>
                      <a:gd name="T27" fmla="*/ 1213 h 1977"/>
                      <a:gd name="T28" fmla="*/ 4654 w 4836"/>
                      <a:gd name="T29" fmla="*/ 1329 h 1977"/>
                      <a:gd name="T30" fmla="*/ 4517 w 4836"/>
                      <a:gd name="T31" fmla="*/ 1444 h 1977"/>
                      <a:gd name="T32" fmla="*/ 4344 w 4836"/>
                      <a:gd name="T33" fmla="*/ 1555 h 1977"/>
                      <a:gd name="T34" fmla="*/ 4136 w 4836"/>
                      <a:gd name="T35" fmla="*/ 1659 h 1977"/>
                      <a:gd name="T36" fmla="*/ 3893 w 4836"/>
                      <a:gd name="T37" fmla="*/ 1755 h 1977"/>
                      <a:gd name="T38" fmla="*/ 3619 w 4836"/>
                      <a:gd name="T39" fmla="*/ 1836 h 1977"/>
                      <a:gd name="T40" fmla="*/ 3312 w 4836"/>
                      <a:gd name="T41" fmla="*/ 1902 h 1977"/>
                      <a:gd name="T42" fmla="*/ 2977 w 4836"/>
                      <a:gd name="T43" fmla="*/ 1949 h 1977"/>
                      <a:gd name="T44" fmla="*/ 2611 w 4836"/>
                      <a:gd name="T45" fmla="*/ 1974 h 1977"/>
                      <a:gd name="T46" fmla="*/ 2226 w 4836"/>
                      <a:gd name="T47" fmla="*/ 1974 h 1977"/>
                      <a:gd name="T48" fmla="*/ 1861 w 4836"/>
                      <a:gd name="T49" fmla="*/ 1949 h 1977"/>
                      <a:gd name="T50" fmla="*/ 1525 w 4836"/>
                      <a:gd name="T51" fmla="*/ 1902 h 1977"/>
                      <a:gd name="T52" fmla="*/ 1218 w 4836"/>
                      <a:gd name="T53" fmla="*/ 1836 h 1977"/>
                      <a:gd name="T54" fmla="*/ 944 w 4836"/>
                      <a:gd name="T55" fmla="*/ 1755 h 1977"/>
                      <a:gd name="T56" fmla="*/ 701 w 4836"/>
                      <a:gd name="T57" fmla="*/ 1659 h 1977"/>
                      <a:gd name="T58" fmla="*/ 493 w 4836"/>
                      <a:gd name="T59" fmla="*/ 1555 h 1977"/>
                      <a:gd name="T60" fmla="*/ 319 w 4836"/>
                      <a:gd name="T61" fmla="*/ 1444 h 1977"/>
                      <a:gd name="T62" fmla="*/ 182 w 4836"/>
                      <a:gd name="T63" fmla="*/ 1329 h 1977"/>
                      <a:gd name="T64" fmla="*/ 81 w 4836"/>
                      <a:gd name="T65" fmla="*/ 1213 h 1977"/>
                      <a:gd name="T66" fmla="*/ 21 w 4836"/>
                      <a:gd name="T67" fmla="*/ 1100 h 1977"/>
                      <a:gd name="T68" fmla="*/ 0 w 4836"/>
                      <a:gd name="T69" fmla="*/ 990 h 1977"/>
                      <a:gd name="T70" fmla="*/ 21 w 4836"/>
                      <a:gd name="T71" fmla="*/ 883 h 1977"/>
                      <a:gd name="T72" fmla="*/ 81 w 4836"/>
                      <a:gd name="T73" fmla="*/ 768 h 1977"/>
                      <a:gd name="T74" fmla="*/ 182 w 4836"/>
                      <a:gd name="T75" fmla="*/ 652 h 1977"/>
                      <a:gd name="T76" fmla="*/ 319 w 4836"/>
                      <a:gd name="T77" fmla="*/ 535 h 1977"/>
                      <a:gd name="T78" fmla="*/ 493 w 4836"/>
                      <a:gd name="T79" fmla="*/ 424 h 1977"/>
                      <a:gd name="T80" fmla="*/ 701 w 4836"/>
                      <a:gd name="T81" fmla="*/ 318 h 1977"/>
                      <a:gd name="T82" fmla="*/ 944 w 4836"/>
                      <a:gd name="T83" fmla="*/ 224 h 1977"/>
                      <a:gd name="T84" fmla="*/ 1218 w 4836"/>
                      <a:gd name="T85" fmla="*/ 141 h 1977"/>
                      <a:gd name="T86" fmla="*/ 1525 w 4836"/>
                      <a:gd name="T87" fmla="*/ 75 h 1977"/>
                      <a:gd name="T88" fmla="*/ 1861 w 4836"/>
                      <a:gd name="T89" fmla="*/ 28 h 1977"/>
                      <a:gd name="T90" fmla="*/ 2226 w 4836"/>
                      <a:gd name="T91" fmla="*/ 4 h 19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836" h="1977">
                        <a:moveTo>
                          <a:pt x="2418" y="0"/>
                        </a:moveTo>
                        <a:lnTo>
                          <a:pt x="2611" y="4"/>
                        </a:lnTo>
                        <a:lnTo>
                          <a:pt x="2796" y="12"/>
                        </a:lnTo>
                        <a:lnTo>
                          <a:pt x="2977" y="28"/>
                        </a:lnTo>
                        <a:lnTo>
                          <a:pt x="3149" y="49"/>
                        </a:lnTo>
                        <a:lnTo>
                          <a:pt x="3312" y="75"/>
                        </a:lnTo>
                        <a:lnTo>
                          <a:pt x="3469" y="106"/>
                        </a:lnTo>
                        <a:lnTo>
                          <a:pt x="3619" y="141"/>
                        </a:lnTo>
                        <a:lnTo>
                          <a:pt x="3759" y="181"/>
                        </a:lnTo>
                        <a:lnTo>
                          <a:pt x="3893" y="224"/>
                        </a:lnTo>
                        <a:lnTo>
                          <a:pt x="4019" y="269"/>
                        </a:lnTo>
                        <a:lnTo>
                          <a:pt x="4136" y="318"/>
                        </a:lnTo>
                        <a:lnTo>
                          <a:pt x="4245" y="370"/>
                        </a:lnTo>
                        <a:lnTo>
                          <a:pt x="4344" y="424"/>
                        </a:lnTo>
                        <a:lnTo>
                          <a:pt x="4436" y="480"/>
                        </a:lnTo>
                        <a:lnTo>
                          <a:pt x="4517" y="535"/>
                        </a:lnTo>
                        <a:lnTo>
                          <a:pt x="4592" y="593"/>
                        </a:lnTo>
                        <a:lnTo>
                          <a:pt x="4654" y="652"/>
                        </a:lnTo>
                        <a:lnTo>
                          <a:pt x="4710" y="709"/>
                        </a:lnTo>
                        <a:lnTo>
                          <a:pt x="4755" y="768"/>
                        </a:lnTo>
                        <a:lnTo>
                          <a:pt x="4790" y="825"/>
                        </a:lnTo>
                        <a:lnTo>
                          <a:pt x="4816" y="883"/>
                        </a:lnTo>
                        <a:lnTo>
                          <a:pt x="4831" y="937"/>
                        </a:lnTo>
                        <a:lnTo>
                          <a:pt x="4836" y="990"/>
                        </a:lnTo>
                        <a:lnTo>
                          <a:pt x="4831" y="1044"/>
                        </a:lnTo>
                        <a:lnTo>
                          <a:pt x="4816" y="1100"/>
                        </a:lnTo>
                        <a:lnTo>
                          <a:pt x="4790" y="1155"/>
                        </a:lnTo>
                        <a:lnTo>
                          <a:pt x="4755" y="1213"/>
                        </a:lnTo>
                        <a:lnTo>
                          <a:pt x="4710" y="1270"/>
                        </a:lnTo>
                        <a:lnTo>
                          <a:pt x="4654" y="1329"/>
                        </a:lnTo>
                        <a:lnTo>
                          <a:pt x="4592" y="1386"/>
                        </a:lnTo>
                        <a:lnTo>
                          <a:pt x="4517" y="1444"/>
                        </a:lnTo>
                        <a:lnTo>
                          <a:pt x="4436" y="1501"/>
                        </a:lnTo>
                        <a:lnTo>
                          <a:pt x="4344" y="1555"/>
                        </a:lnTo>
                        <a:lnTo>
                          <a:pt x="4245" y="1609"/>
                        </a:lnTo>
                        <a:lnTo>
                          <a:pt x="4136" y="1659"/>
                        </a:lnTo>
                        <a:lnTo>
                          <a:pt x="4019" y="1710"/>
                        </a:lnTo>
                        <a:lnTo>
                          <a:pt x="3893" y="1755"/>
                        </a:lnTo>
                        <a:lnTo>
                          <a:pt x="3759" y="1798"/>
                        </a:lnTo>
                        <a:lnTo>
                          <a:pt x="3619" y="1836"/>
                        </a:lnTo>
                        <a:lnTo>
                          <a:pt x="3469" y="1871"/>
                        </a:lnTo>
                        <a:lnTo>
                          <a:pt x="3312" y="1902"/>
                        </a:lnTo>
                        <a:lnTo>
                          <a:pt x="3149" y="1929"/>
                        </a:lnTo>
                        <a:lnTo>
                          <a:pt x="2977" y="1949"/>
                        </a:lnTo>
                        <a:lnTo>
                          <a:pt x="2796" y="1965"/>
                        </a:lnTo>
                        <a:lnTo>
                          <a:pt x="2611" y="1974"/>
                        </a:lnTo>
                        <a:lnTo>
                          <a:pt x="2418" y="1977"/>
                        </a:lnTo>
                        <a:lnTo>
                          <a:pt x="2226" y="1974"/>
                        </a:lnTo>
                        <a:lnTo>
                          <a:pt x="2040" y="1965"/>
                        </a:lnTo>
                        <a:lnTo>
                          <a:pt x="1861" y="1949"/>
                        </a:lnTo>
                        <a:lnTo>
                          <a:pt x="1690" y="1929"/>
                        </a:lnTo>
                        <a:lnTo>
                          <a:pt x="1525" y="1902"/>
                        </a:lnTo>
                        <a:lnTo>
                          <a:pt x="1369" y="1871"/>
                        </a:lnTo>
                        <a:lnTo>
                          <a:pt x="1218" y="1836"/>
                        </a:lnTo>
                        <a:lnTo>
                          <a:pt x="1077" y="1798"/>
                        </a:lnTo>
                        <a:lnTo>
                          <a:pt x="944" y="1755"/>
                        </a:lnTo>
                        <a:lnTo>
                          <a:pt x="819" y="1710"/>
                        </a:lnTo>
                        <a:lnTo>
                          <a:pt x="701" y="1659"/>
                        </a:lnTo>
                        <a:lnTo>
                          <a:pt x="593" y="1609"/>
                        </a:lnTo>
                        <a:lnTo>
                          <a:pt x="493" y="1555"/>
                        </a:lnTo>
                        <a:lnTo>
                          <a:pt x="401" y="1501"/>
                        </a:lnTo>
                        <a:lnTo>
                          <a:pt x="319" y="1444"/>
                        </a:lnTo>
                        <a:lnTo>
                          <a:pt x="246" y="1386"/>
                        </a:lnTo>
                        <a:lnTo>
                          <a:pt x="182" y="1329"/>
                        </a:lnTo>
                        <a:lnTo>
                          <a:pt x="127" y="1270"/>
                        </a:lnTo>
                        <a:lnTo>
                          <a:pt x="81" y="1213"/>
                        </a:lnTo>
                        <a:lnTo>
                          <a:pt x="47" y="1155"/>
                        </a:lnTo>
                        <a:lnTo>
                          <a:pt x="21" y="1100"/>
                        </a:lnTo>
                        <a:lnTo>
                          <a:pt x="5" y="1044"/>
                        </a:lnTo>
                        <a:lnTo>
                          <a:pt x="0" y="990"/>
                        </a:lnTo>
                        <a:lnTo>
                          <a:pt x="5" y="937"/>
                        </a:lnTo>
                        <a:lnTo>
                          <a:pt x="21" y="883"/>
                        </a:lnTo>
                        <a:lnTo>
                          <a:pt x="47" y="825"/>
                        </a:lnTo>
                        <a:lnTo>
                          <a:pt x="81" y="768"/>
                        </a:lnTo>
                        <a:lnTo>
                          <a:pt x="127" y="709"/>
                        </a:lnTo>
                        <a:lnTo>
                          <a:pt x="182" y="652"/>
                        </a:lnTo>
                        <a:lnTo>
                          <a:pt x="246" y="593"/>
                        </a:lnTo>
                        <a:lnTo>
                          <a:pt x="319" y="535"/>
                        </a:lnTo>
                        <a:lnTo>
                          <a:pt x="401" y="480"/>
                        </a:lnTo>
                        <a:lnTo>
                          <a:pt x="493" y="424"/>
                        </a:lnTo>
                        <a:lnTo>
                          <a:pt x="593" y="370"/>
                        </a:lnTo>
                        <a:lnTo>
                          <a:pt x="701" y="318"/>
                        </a:lnTo>
                        <a:lnTo>
                          <a:pt x="819" y="269"/>
                        </a:lnTo>
                        <a:lnTo>
                          <a:pt x="944" y="224"/>
                        </a:lnTo>
                        <a:lnTo>
                          <a:pt x="1077" y="181"/>
                        </a:lnTo>
                        <a:lnTo>
                          <a:pt x="1218" y="141"/>
                        </a:lnTo>
                        <a:lnTo>
                          <a:pt x="1369" y="106"/>
                        </a:lnTo>
                        <a:lnTo>
                          <a:pt x="1525" y="75"/>
                        </a:lnTo>
                        <a:lnTo>
                          <a:pt x="1690" y="49"/>
                        </a:lnTo>
                        <a:lnTo>
                          <a:pt x="1861" y="28"/>
                        </a:lnTo>
                        <a:lnTo>
                          <a:pt x="2040" y="12"/>
                        </a:lnTo>
                        <a:lnTo>
                          <a:pt x="2226" y="4"/>
                        </a:lnTo>
                        <a:lnTo>
                          <a:pt x="2418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68" name="Freeform 28"/>
                  <p:cNvSpPr>
                    <a:spLocks/>
                  </p:cNvSpPr>
                  <p:nvPr/>
                </p:nvSpPr>
                <p:spPr bwMode="auto">
                  <a:xfrm>
                    <a:off x="6200775" y="3851275"/>
                    <a:ext cx="3035300" cy="2446338"/>
                  </a:xfrm>
                  <a:custGeom>
                    <a:avLst/>
                    <a:gdLst>
                      <a:gd name="T0" fmla="*/ 458 w 1912"/>
                      <a:gd name="T1" fmla="*/ 3 h 1541"/>
                      <a:gd name="T2" fmla="*/ 516 w 1912"/>
                      <a:gd name="T3" fmla="*/ 34 h 1541"/>
                      <a:gd name="T4" fmla="*/ 618 w 1912"/>
                      <a:gd name="T5" fmla="*/ 69 h 1541"/>
                      <a:gd name="T6" fmla="*/ 758 w 1912"/>
                      <a:gd name="T7" fmla="*/ 92 h 1541"/>
                      <a:gd name="T8" fmla="*/ 909 w 1912"/>
                      <a:gd name="T9" fmla="*/ 93 h 1541"/>
                      <a:gd name="T10" fmla="*/ 1053 w 1912"/>
                      <a:gd name="T11" fmla="*/ 95 h 1541"/>
                      <a:gd name="T12" fmla="*/ 1220 w 1912"/>
                      <a:gd name="T13" fmla="*/ 107 h 1541"/>
                      <a:gd name="T14" fmla="*/ 1366 w 1912"/>
                      <a:gd name="T15" fmla="*/ 137 h 1541"/>
                      <a:gd name="T16" fmla="*/ 1489 w 1912"/>
                      <a:gd name="T17" fmla="*/ 182 h 1541"/>
                      <a:gd name="T18" fmla="*/ 1588 w 1912"/>
                      <a:gd name="T19" fmla="*/ 246 h 1541"/>
                      <a:gd name="T20" fmla="*/ 1662 w 1912"/>
                      <a:gd name="T21" fmla="*/ 331 h 1541"/>
                      <a:gd name="T22" fmla="*/ 1732 w 1912"/>
                      <a:gd name="T23" fmla="*/ 396 h 1541"/>
                      <a:gd name="T24" fmla="*/ 1799 w 1912"/>
                      <a:gd name="T25" fmla="*/ 439 h 1541"/>
                      <a:gd name="T26" fmla="*/ 1837 w 1912"/>
                      <a:gd name="T27" fmla="*/ 493 h 1541"/>
                      <a:gd name="T28" fmla="*/ 1862 w 1912"/>
                      <a:gd name="T29" fmla="*/ 592 h 1541"/>
                      <a:gd name="T30" fmla="*/ 1837 w 1912"/>
                      <a:gd name="T31" fmla="*/ 648 h 1541"/>
                      <a:gd name="T32" fmla="*/ 1777 w 1912"/>
                      <a:gd name="T33" fmla="*/ 688 h 1541"/>
                      <a:gd name="T34" fmla="*/ 1725 w 1912"/>
                      <a:gd name="T35" fmla="*/ 748 h 1541"/>
                      <a:gd name="T36" fmla="*/ 1688 w 1912"/>
                      <a:gd name="T37" fmla="*/ 840 h 1541"/>
                      <a:gd name="T38" fmla="*/ 1628 w 1912"/>
                      <a:gd name="T39" fmla="*/ 924 h 1541"/>
                      <a:gd name="T40" fmla="*/ 1541 w 1912"/>
                      <a:gd name="T41" fmla="*/ 997 h 1541"/>
                      <a:gd name="T42" fmla="*/ 1426 w 1912"/>
                      <a:gd name="T43" fmla="*/ 1058 h 1541"/>
                      <a:gd name="T44" fmla="*/ 1371 w 1912"/>
                      <a:gd name="T45" fmla="*/ 1198 h 1541"/>
                      <a:gd name="T46" fmla="*/ 1392 w 1912"/>
                      <a:gd name="T47" fmla="*/ 1240 h 1541"/>
                      <a:gd name="T48" fmla="*/ 1438 w 1912"/>
                      <a:gd name="T49" fmla="*/ 1271 h 1541"/>
                      <a:gd name="T50" fmla="*/ 1770 w 1912"/>
                      <a:gd name="T51" fmla="*/ 1475 h 1541"/>
                      <a:gd name="T52" fmla="*/ 1464 w 1912"/>
                      <a:gd name="T53" fmla="*/ 1516 h 1541"/>
                      <a:gd name="T54" fmla="*/ 1135 w 1912"/>
                      <a:gd name="T55" fmla="*/ 1539 h 1541"/>
                      <a:gd name="T56" fmla="*/ 786 w 1912"/>
                      <a:gd name="T57" fmla="*/ 1539 h 1541"/>
                      <a:gd name="T58" fmla="*/ 453 w 1912"/>
                      <a:gd name="T59" fmla="*/ 1516 h 1541"/>
                      <a:gd name="T60" fmla="*/ 146 w 1912"/>
                      <a:gd name="T61" fmla="*/ 1473 h 1541"/>
                      <a:gd name="T62" fmla="*/ 484 w 1912"/>
                      <a:gd name="T63" fmla="*/ 1270 h 1541"/>
                      <a:gd name="T64" fmla="*/ 531 w 1912"/>
                      <a:gd name="T65" fmla="*/ 1240 h 1541"/>
                      <a:gd name="T66" fmla="*/ 554 w 1912"/>
                      <a:gd name="T67" fmla="*/ 1198 h 1541"/>
                      <a:gd name="T68" fmla="*/ 498 w 1912"/>
                      <a:gd name="T69" fmla="*/ 1058 h 1541"/>
                      <a:gd name="T70" fmla="*/ 384 w 1912"/>
                      <a:gd name="T71" fmla="*/ 997 h 1541"/>
                      <a:gd name="T72" fmla="*/ 297 w 1912"/>
                      <a:gd name="T73" fmla="*/ 924 h 1541"/>
                      <a:gd name="T74" fmla="*/ 238 w 1912"/>
                      <a:gd name="T75" fmla="*/ 840 h 1541"/>
                      <a:gd name="T76" fmla="*/ 200 w 1912"/>
                      <a:gd name="T77" fmla="*/ 748 h 1541"/>
                      <a:gd name="T78" fmla="*/ 148 w 1912"/>
                      <a:gd name="T79" fmla="*/ 688 h 1541"/>
                      <a:gd name="T80" fmla="*/ 87 w 1912"/>
                      <a:gd name="T81" fmla="*/ 648 h 1541"/>
                      <a:gd name="T82" fmla="*/ 63 w 1912"/>
                      <a:gd name="T83" fmla="*/ 592 h 1541"/>
                      <a:gd name="T84" fmla="*/ 87 w 1912"/>
                      <a:gd name="T85" fmla="*/ 495 h 1541"/>
                      <a:gd name="T86" fmla="*/ 125 w 1912"/>
                      <a:gd name="T87" fmla="*/ 439 h 1541"/>
                      <a:gd name="T88" fmla="*/ 193 w 1912"/>
                      <a:gd name="T89" fmla="*/ 397 h 1541"/>
                      <a:gd name="T90" fmla="*/ 264 w 1912"/>
                      <a:gd name="T91" fmla="*/ 323 h 1541"/>
                      <a:gd name="T92" fmla="*/ 346 w 1912"/>
                      <a:gd name="T93" fmla="*/ 219 h 1541"/>
                      <a:gd name="T94" fmla="*/ 391 w 1912"/>
                      <a:gd name="T95" fmla="*/ 175 h 1541"/>
                      <a:gd name="T96" fmla="*/ 418 w 1912"/>
                      <a:gd name="T97" fmla="*/ 149 h 1541"/>
                      <a:gd name="T98" fmla="*/ 432 w 1912"/>
                      <a:gd name="T99" fmla="*/ 125 h 1541"/>
                      <a:gd name="T100" fmla="*/ 432 w 1912"/>
                      <a:gd name="T101" fmla="*/ 90 h 1541"/>
                      <a:gd name="T102" fmla="*/ 425 w 1912"/>
                      <a:gd name="T103" fmla="*/ 36 h 1541"/>
                      <a:gd name="T104" fmla="*/ 429 w 1912"/>
                      <a:gd name="T105" fmla="*/ 5 h 1541"/>
                      <a:gd name="T106" fmla="*/ 450 w 1912"/>
                      <a:gd name="T107" fmla="*/ 0 h 15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912" h="1541">
                        <a:moveTo>
                          <a:pt x="450" y="0"/>
                        </a:moveTo>
                        <a:lnTo>
                          <a:pt x="458" y="3"/>
                        </a:lnTo>
                        <a:lnTo>
                          <a:pt x="484" y="19"/>
                        </a:lnTo>
                        <a:lnTo>
                          <a:pt x="516" y="34"/>
                        </a:lnTo>
                        <a:lnTo>
                          <a:pt x="554" y="50"/>
                        </a:lnTo>
                        <a:lnTo>
                          <a:pt x="618" y="69"/>
                        </a:lnTo>
                        <a:lnTo>
                          <a:pt x="686" y="83"/>
                        </a:lnTo>
                        <a:lnTo>
                          <a:pt x="758" y="92"/>
                        </a:lnTo>
                        <a:lnTo>
                          <a:pt x="833" y="95"/>
                        </a:lnTo>
                        <a:lnTo>
                          <a:pt x="909" y="93"/>
                        </a:lnTo>
                        <a:lnTo>
                          <a:pt x="961" y="93"/>
                        </a:lnTo>
                        <a:lnTo>
                          <a:pt x="1053" y="95"/>
                        </a:lnTo>
                        <a:lnTo>
                          <a:pt x="1140" y="99"/>
                        </a:lnTo>
                        <a:lnTo>
                          <a:pt x="1220" y="107"/>
                        </a:lnTo>
                        <a:lnTo>
                          <a:pt x="1296" y="121"/>
                        </a:lnTo>
                        <a:lnTo>
                          <a:pt x="1366" y="137"/>
                        </a:lnTo>
                        <a:lnTo>
                          <a:pt x="1430" y="158"/>
                        </a:lnTo>
                        <a:lnTo>
                          <a:pt x="1489" y="182"/>
                        </a:lnTo>
                        <a:lnTo>
                          <a:pt x="1541" y="213"/>
                        </a:lnTo>
                        <a:lnTo>
                          <a:pt x="1588" y="246"/>
                        </a:lnTo>
                        <a:lnTo>
                          <a:pt x="1628" y="286"/>
                        </a:lnTo>
                        <a:lnTo>
                          <a:pt x="1662" y="331"/>
                        </a:lnTo>
                        <a:lnTo>
                          <a:pt x="1690" y="382"/>
                        </a:lnTo>
                        <a:lnTo>
                          <a:pt x="1732" y="396"/>
                        </a:lnTo>
                        <a:lnTo>
                          <a:pt x="1768" y="417"/>
                        </a:lnTo>
                        <a:lnTo>
                          <a:pt x="1799" y="439"/>
                        </a:lnTo>
                        <a:lnTo>
                          <a:pt x="1824" y="465"/>
                        </a:lnTo>
                        <a:lnTo>
                          <a:pt x="1837" y="493"/>
                        </a:lnTo>
                        <a:lnTo>
                          <a:pt x="1858" y="561"/>
                        </a:lnTo>
                        <a:lnTo>
                          <a:pt x="1862" y="592"/>
                        </a:lnTo>
                        <a:lnTo>
                          <a:pt x="1855" y="622"/>
                        </a:lnTo>
                        <a:lnTo>
                          <a:pt x="1837" y="648"/>
                        </a:lnTo>
                        <a:lnTo>
                          <a:pt x="1811" y="670"/>
                        </a:lnTo>
                        <a:lnTo>
                          <a:pt x="1777" y="688"/>
                        </a:lnTo>
                        <a:lnTo>
                          <a:pt x="1735" y="700"/>
                        </a:lnTo>
                        <a:lnTo>
                          <a:pt x="1725" y="748"/>
                        </a:lnTo>
                        <a:lnTo>
                          <a:pt x="1709" y="795"/>
                        </a:lnTo>
                        <a:lnTo>
                          <a:pt x="1688" y="840"/>
                        </a:lnTo>
                        <a:lnTo>
                          <a:pt x="1661" y="882"/>
                        </a:lnTo>
                        <a:lnTo>
                          <a:pt x="1628" y="924"/>
                        </a:lnTo>
                        <a:lnTo>
                          <a:pt x="1588" y="962"/>
                        </a:lnTo>
                        <a:lnTo>
                          <a:pt x="1541" y="997"/>
                        </a:lnTo>
                        <a:lnTo>
                          <a:pt x="1487" y="1030"/>
                        </a:lnTo>
                        <a:lnTo>
                          <a:pt x="1426" y="1058"/>
                        </a:lnTo>
                        <a:lnTo>
                          <a:pt x="1359" y="1084"/>
                        </a:lnTo>
                        <a:lnTo>
                          <a:pt x="1371" y="1198"/>
                        </a:lnTo>
                        <a:lnTo>
                          <a:pt x="1378" y="1221"/>
                        </a:lnTo>
                        <a:lnTo>
                          <a:pt x="1392" y="1240"/>
                        </a:lnTo>
                        <a:lnTo>
                          <a:pt x="1412" y="1257"/>
                        </a:lnTo>
                        <a:lnTo>
                          <a:pt x="1438" y="1271"/>
                        </a:lnTo>
                        <a:lnTo>
                          <a:pt x="1912" y="1449"/>
                        </a:lnTo>
                        <a:lnTo>
                          <a:pt x="1770" y="1475"/>
                        </a:lnTo>
                        <a:lnTo>
                          <a:pt x="1619" y="1497"/>
                        </a:lnTo>
                        <a:lnTo>
                          <a:pt x="1464" y="1516"/>
                        </a:lnTo>
                        <a:lnTo>
                          <a:pt x="1303" y="1530"/>
                        </a:lnTo>
                        <a:lnTo>
                          <a:pt x="1135" y="1539"/>
                        </a:lnTo>
                        <a:lnTo>
                          <a:pt x="961" y="1541"/>
                        </a:lnTo>
                        <a:lnTo>
                          <a:pt x="786" y="1539"/>
                        </a:lnTo>
                        <a:lnTo>
                          <a:pt x="618" y="1530"/>
                        </a:lnTo>
                        <a:lnTo>
                          <a:pt x="453" y="1516"/>
                        </a:lnTo>
                        <a:lnTo>
                          <a:pt x="297" y="1497"/>
                        </a:lnTo>
                        <a:lnTo>
                          <a:pt x="146" y="1473"/>
                        </a:lnTo>
                        <a:lnTo>
                          <a:pt x="0" y="1445"/>
                        </a:lnTo>
                        <a:lnTo>
                          <a:pt x="484" y="1270"/>
                        </a:lnTo>
                        <a:lnTo>
                          <a:pt x="512" y="1257"/>
                        </a:lnTo>
                        <a:lnTo>
                          <a:pt x="531" y="1240"/>
                        </a:lnTo>
                        <a:lnTo>
                          <a:pt x="547" y="1219"/>
                        </a:lnTo>
                        <a:lnTo>
                          <a:pt x="554" y="1198"/>
                        </a:lnTo>
                        <a:lnTo>
                          <a:pt x="566" y="1084"/>
                        </a:lnTo>
                        <a:lnTo>
                          <a:pt x="498" y="1058"/>
                        </a:lnTo>
                        <a:lnTo>
                          <a:pt x="438" y="1030"/>
                        </a:lnTo>
                        <a:lnTo>
                          <a:pt x="384" y="997"/>
                        </a:lnTo>
                        <a:lnTo>
                          <a:pt x="337" y="962"/>
                        </a:lnTo>
                        <a:lnTo>
                          <a:pt x="297" y="924"/>
                        </a:lnTo>
                        <a:lnTo>
                          <a:pt x="264" y="882"/>
                        </a:lnTo>
                        <a:lnTo>
                          <a:pt x="238" y="840"/>
                        </a:lnTo>
                        <a:lnTo>
                          <a:pt x="215" y="795"/>
                        </a:lnTo>
                        <a:lnTo>
                          <a:pt x="200" y="748"/>
                        </a:lnTo>
                        <a:lnTo>
                          <a:pt x="189" y="700"/>
                        </a:lnTo>
                        <a:lnTo>
                          <a:pt x="148" y="688"/>
                        </a:lnTo>
                        <a:lnTo>
                          <a:pt x="113" y="670"/>
                        </a:lnTo>
                        <a:lnTo>
                          <a:pt x="87" y="648"/>
                        </a:lnTo>
                        <a:lnTo>
                          <a:pt x="70" y="622"/>
                        </a:lnTo>
                        <a:lnTo>
                          <a:pt x="63" y="592"/>
                        </a:lnTo>
                        <a:lnTo>
                          <a:pt x="66" y="563"/>
                        </a:lnTo>
                        <a:lnTo>
                          <a:pt x="87" y="495"/>
                        </a:lnTo>
                        <a:lnTo>
                          <a:pt x="101" y="465"/>
                        </a:lnTo>
                        <a:lnTo>
                          <a:pt x="125" y="439"/>
                        </a:lnTo>
                        <a:lnTo>
                          <a:pt x="156" y="417"/>
                        </a:lnTo>
                        <a:lnTo>
                          <a:pt x="193" y="397"/>
                        </a:lnTo>
                        <a:lnTo>
                          <a:pt x="235" y="382"/>
                        </a:lnTo>
                        <a:lnTo>
                          <a:pt x="264" y="323"/>
                        </a:lnTo>
                        <a:lnTo>
                          <a:pt x="302" y="269"/>
                        </a:lnTo>
                        <a:lnTo>
                          <a:pt x="346" y="219"/>
                        </a:lnTo>
                        <a:lnTo>
                          <a:pt x="370" y="194"/>
                        </a:lnTo>
                        <a:lnTo>
                          <a:pt x="391" y="175"/>
                        </a:lnTo>
                        <a:lnTo>
                          <a:pt x="406" y="161"/>
                        </a:lnTo>
                        <a:lnTo>
                          <a:pt x="418" y="149"/>
                        </a:lnTo>
                        <a:lnTo>
                          <a:pt x="427" y="137"/>
                        </a:lnTo>
                        <a:lnTo>
                          <a:pt x="432" y="125"/>
                        </a:lnTo>
                        <a:lnTo>
                          <a:pt x="434" y="109"/>
                        </a:lnTo>
                        <a:lnTo>
                          <a:pt x="432" y="90"/>
                        </a:lnTo>
                        <a:lnTo>
                          <a:pt x="431" y="66"/>
                        </a:lnTo>
                        <a:lnTo>
                          <a:pt x="425" y="36"/>
                        </a:lnTo>
                        <a:lnTo>
                          <a:pt x="425" y="10"/>
                        </a:lnTo>
                        <a:lnTo>
                          <a:pt x="429" y="5"/>
                        </a:lnTo>
                        <a:lnTo>
                          <a:pt x="438" y="1"/>
                        </a:lnTo>
                        <a:lnTo>
                          <a:pt x="45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480" name="Group 479"/>
              <p:cNvGrpSpPr/>
              <p:nvPr/>
            </p:nvGrpSpPr>
            <p:grpSpPr>
              <a:xfrm>
                <a:off x="6752953" y="4332032"/>
                <a:ext cx="1577601" cy="998420"/>
                <a:chOff x="6338645" y="2741246"/>
                <a:chExt cx="9070975" cy="5740767"/>
              </a:xfrm>
            </p:grpSpPr>
            <p:grpSp>
              <p:nvGrpSpPr>
                <p:cNvPr id="481" name="Group 480"/>
                <p:cNvGrpSpPr/>
                <p:nvPr/>
              </p:nvGrpSpPr>
              <p:grpSpPr>
                <a:xfrm>
                  <a:off x="6338645" y="4813300"/>
                  <a:ext cx="9070975" cy="3668713"/>
                  <a:chOff x="3235325" y="4724400"/>
                  <a:chExt cx="9070975" cy="3668713"/>
                </a:xfrm>
              </p:grpSpPr>
              <p:sp>
                <p:nvSpPr>
                  <p:cNvPr id="486" name="Freeform 15"/>
                  <p:cNvSpPr>
                    <a:spLocks/>
                  </p:cNvSpPr>
                  <p:nvPr/>
                </p:nvSpPr>
                <p:spPr bwMode="auto">
                  <a:xfrm>
                    <a:off x="3235325" y="4724400"/>
                    <a:ext cx="9070975" cy="3668713"/>
                  </a:xfrm>
                  <a:custGeom>
                    <a:avLst/>
                    <a:gdLst>
                      <a:gd name="T0" fmla="*/ 7 w 5714"/>
                      <a:gd name="T1" fmla="*/ 91 h 2311"/>
                      <a:gd name="T2" fmla="*/ 54 w 5714"/>
                      <a:gd name="T3" fmla="*/ 270 h 2311"/>
                      <a:gd name="T4" fmla="*/ 146 w 5714"/>
                      <a:gd name="T5" fmla="*/ 442 h 2311"/>
                      <a:gd name="T6" fmla="*/ 279 w 5714"/>
                      <a:gd name="T7" fmla="*/ 605 h 2311"/>
                      <a:gd name="T8" fmla="*/ 451 w 5714"/>
                      <a:gd name="T9" fmla="*/ 760 h 2311"/>
                      <a:gd name="T10" fmla="*/ 659 w 5714"/>
                      <a:gd name="T11" fmla="*/ 902 h 2311"/>
                      <a:gd name="T12" fmla="*/ 900 w 5714"/>
                      <a:gd name="T13" fmla="*/ 1032 h 2311"/>
                      <a:gd name="T14" fmla="*/ 1169 w 5714"/>
                      <a:gd name="T15" fmla="*/ 1147 h 2311"/>
                      <a:gd name="T16" fmla="*/ 1466 w 5714"/>
                      <a:gd name="T17" fmla="*/ 1244 h 2311"/>
                      <a:gd name="T18" fmla="*/ 1787 w 5714"/>
                      <a:gd name="T19" fmla="*/ 1322 h 2311"/>
                      <a:gd name="T20" fmla="*/ 2127 w 5714"/>
                      <a:gd name="T21" fmla="*/ 1382 h 2311"/>
                      <a:gd name="T22" fmla="*/ 2484 w 5714"/>
                      <a:gd name="T23" fmla="*/ 1418 h 2311"/>
                      <a:gd name="T24" fmla="*/ 2857 w 5714"/>
                      <a:gd name="T25" fmla="*/ 1430 h 2311"/>
                      <a:gd name="T26" fmla="*/ 3230 w 5714"/>
                      <a:gd name="T27" fmla="*/ 1418 h 2311"/>
                      <a:gd name="T28" fmla="*/ 3588 w 5714"/>
                      <a:gd name="T29" fmla="*/ 1382 h 2311"/>
                      <a:gd name="T30" fmla="*/ 3929 w 5714"/>
                      <a:gd name="T31" fmla="*/ 1322 h 2311"/>
                      <a:gd name="T32" fmla="*/ 4248 w 5714"/>
                      <a:gd name="T33" fmla="*/ 1244 h 2311"/>
                      <a:gd name="T34" fmla="*/ 4545 w 5714"/>
                      <a:gd name="T35" fmla="*/ 1147 h 2311"/>
                      <a:gd name="T36" fmla="*/ 4816 w 5714"/>
                      <a:gd name="T37" fmla="*/ 1032 h 2311"/>
                      <a:gd name="T38" fmla="*/ 5055 w 5714"/>
                      <a:gd name="T39" fmla="*/ 902 h 2311"/>
                      <a:gd name="T40" fmla="*/ 5263 w 5714"/>
                      <a:gd name="T41" fmla="*/ 760 h 2311"/>
                      <a:gd name="T42" fmla="*/ 5435 w 5714"/>
                      <a:gd name="T43" fmla="*/ 605 h 2311"/>
                      <a:gd name="T44" fmla="*/ 5569 w 5714"/>
                      <a:gd name="T45" fmla="*/ 442 h 2311"/>
                      <a:gd name="T46" fmla="*/ 5662 w 5714"/>
                      <a:gd name="T47" fmla="*/ 270 h 2311"/>
                      <a:gd name="T48" fmla="*/ 5709 w 5714"/>
                      <a:gd name="T49" fmla="*/ 91 h 2311"/>
                      <a:gd name="T50" fmla="*/ 5714 w 5714"/>
                      <a:gd name="T51" fmla="*/ 930 h 2311"/>
                      <a:gd name="T52" fmla="*/ 5692 w 5714"/>
                      <a:gd name="T53" fmla="*/ 1109 h 2311"/>
                      <a:gd name="T54" fmla="*/ 5621 w 5714"/>
                      <a:gd name="T55" fmla="*/ 1283 h 2311"/>
                      <a:gd name="T56" fmla="*/ 5508 w 5714"/>
                      <a:gd name="T57" fmla="*/ 1448 h 2311"/>
                      <a:gd name="T58" fmla="*/ 5353 w 5714"/>
                      <a:gd name="T59" fmla="*/ 1602 h 2311"/>
                      <a:gd name="T60" fmla="*/ 5164 w 5714"/>
                      <a:gd name="T61" fmla="*/ 1745 h 2311"/>
                      <a:gd name="T62" fmla="*/ 4939 w 5714"/>
                      <a:gd name="T63" fmla="*/ 1877 h 2311"/>
                      <a:gd name="T64" fmla="*/ 4684 w 5714"/>
                      <a:gd name="T65" fmla="*/ 1991 h 2311"/>
                      <a:gd name="T66" fmla="*/ 4399 w 5714"/>
                      <a:gd name="T67" fmla="*/ 2092 h 2311"/>
                      <a:gd name="T68" fmla="*/ 4091 w 5714"/>
                      <a:gd name="T69" fmla="*/ 2175 h 2311"/>
                      <a:gd name="T70" fmla="*/ 3761 w 5714"/>
                      <a:gd name="T71" fmla="*/ 2240 h 2311"/>
                      <a:gd name="T72" fmla="*/ 3411 w 5714"/>
                      <a:gd name="T73" fmla="*/ 2285 h 2311"/>
                      <a:gd name="T74" fmla="*/ 3046 w 5714"/>
                      <a:gd name="T75" fmla="*/ 2308 h 2311"/>
                      <a:gd name="T76" fmla="*/ 2670 w 5714"/>
                      <a:gd name="T77" fmla="*/ 2308 h 2311"/>
                      <a:gd name="T78" fmla="*/ 2304 w 5714"/>
                      <a:gd name="T79" fmla="*/ 2285 h 2311"/>
                      <a:gd name="T80" fmla="*/ 1955 w 5714"/>
                      <a:gd name="T81" fmla="*/ 2240 h 2311"/>
                      <a:gd name="T82" fmla="*/ 1624 w 5714"/>
                      <a:gd name="T83" fmla="*/ 2175 h 2311"/>
                      <a:gd name="T84" fmla="*/ 1315 w 5714"/>
                      <a:gd name="T85" fmla="*/ 2092 h 2311"/>
                      <a:gd name="T86" fmla="*/ 1032 w 5714"/>
                      <a:gd name="T87" fmla="*/ 1991 h 2311"/>
                      <a:gd name="T88" fmla="*/ 775 w 5714"/>
                      <a:gd name="T89" fmla="*/ 1877 h 2311"/>
                      <a:gd name="T90" fmla="*/ 552 w 5714"/>
                      <a:gd name="T91" fmla="*/ 1745 h 2311"/>
                      <a:gd name="T92" fmla="*/ 361 w 5714"/>
                      <a:gd name="T93" fmla="*/ 1602 h 2311"/>
                      <a:gd name="T94" fmla="*/ 208 w 5714"/>
                      <a:gd name="T95" fmla="*/ 1448 h 2311"/>
                      <a:gd name="T96" fmla="*/ 94 w 5714"/>
                      <a:gd name="T97" fmla="*/ 1283 h 2311"/>
                      <a:gd name="T98" fmla="*/ 24 w 5714"/>
                      <a:gd name="T99" fmla="*/ 1109 h 2311"/>
                      <a:gd name="T100" fmla="*/ 0 w 5714"/>
                      <a:gd name="T101" fmla="*/ 930 h 23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714" h="2311">
                        <a:moveTo>
                          <a:pt x="0" y="0"/>
                        </a:moveTo>
                        <a:lnTo>
                          <a:pt x="7" y="91"/>
                        </a:lnTo>
                        <a:lnTo>
                          <a:pt x="24" y="181"/>
                        </a:lnTo>
                        <a:lnTo>
                          <a:pt x="54" y="270"/>
                        </a:lnTo>
                        <a:lnTo>
                          <a:pt x="94" y="357"/>
                        </a:lnTo>
                        <a:lnTo>
                          <a:pt x="146" y="442"/>
                        </a:lnTo>
                        <a:lnTo>
                          <a:pt x="208" y="525"/>
                        </a:lnTo>
                        <a:lnTo>
                          <a:pt x="279" y="605"/>
                        </a:lnTo>
                        <a:lnTo>
                          <a:pt x="361" y="685"/>
                        </a:lnTo>
                        <a:lnTo>
                          <a:pt x="451" y="760"/>
                        </a:lnTo>
                        <a:lnTo>
                          <a:pt x="552" y="833"/>
                        </a:lnTo>
                        <a:lnTo>
                          <a:pt x="659" y="902"/>
                        </a:lnTo>
                        <a:lnTo>
                          <a:pt x="775" y="970"/>
                        </a:lnTo>
                        <a:lnTo>
                          <a:pt x="900" y="1032"/>
                        </a:lnTo>
                        <a:lnTo>
                          <a:pt x="1032" y="1091"/>
                        </a:lnTo>
                        <a:lnTo>
                          <a:pt x="1169" y="1147"/>
                        </a:lnTo>
                        <a:lnTo>
                          <a:pt x="1315" y="1197"/>
                        </a:lnTo>
                        <a:lnTo>
                          <a:pt x="1466" y="1244"/>
                        </a:lnTo>
                        <a:lnTo>
                          <a:pt x="1624" y="1286"/>
                        </a:lnTo>
                        <a:lnTo>
                          <a:pt x="1787" y="1322"/>
                        </a:lnTo>
                        <a:lnTo>
                          <a:pt x="1955" y="1355"/>
                        </a:lnTo>
                        <a:lnTo>
                          <a:pt x="2127" y="1382"/>
                        </a:lnTo>
                        <a:lnTo>
                          <a:pt x="2304" y="1402"/>
                        </a:lnTo>
                        <a:lnTo>
                          <a:pt x="2484" y="1418"/>
                        </a:lnTo>
                        <a:lnTo>
                          <a:pt x="2670" y="1427"/>
                        </a:lnTo>
                        <a:lnTo>
                          <a:pt x="2857" y="1430"/>
                        </a:lnTo>
                        <a:lnTo>
                          <a:pt x="3046" y="1427"/>
                        </a:lnTo>
                        <a:lnTo>
                          <a:pt x="3230" y="1418"/>
                        </a:lnTo>
                        <a:lnTo>
                          <a:pt x="3411" y="1402"/>
                        </a:lnTo>
                        <a:lnTo>
                          <a:pt x="3588" y="1382"/>
                        </a:lnTo>
                        <a:lnTo>
                          <a:pt x="3761" y="1355"/>
                        </a:lnTo>
                        <a:lnTo>
                          <a:pt x="3929" y="1322"/>
                        </a:lnTo>
                        <a:lnTo>
                          <a:pt x="4091" y="1286"/>
                        </a:lnTo>
                        <a:lnTo>
                          <a:pt x="4248" y="1244"/>
                        </a:lnTo>
                        <a:lnTo>
                          <a:pt x="4399" y="1197"/>
                        </a:lnTo>
                        <a:lnTo>
                          <a:pt x="4545" y="1147"/>
                        </a:lnTo>
                        <a:lnTo>
                          <a:pt x="4684" y="1091"/>
                        </a:lnTo>
                        <a:lnTo>
                          <a:pt x="4816" y="1032"/>
                        </a:lnTo>
                        <a:lnTo>
                          <a:pt x="4939" y="970"/>
                        </a:lnTo>
                        <a:lnTo>
                          <a:pt x="5055" y="902"/>
                        </a:lnTo>
                        <a:lnTo>
                          <a:pt x="5164" y="833"/>
                        </a:lnTo>
                        <a:lnTo>
                          <a:pt x="5263" y="760"/>
                        </a:lnTo>
                        <a:lnTo>
                          <a:pt x="5353" y="685"/>
                        </a:lnTo>
                        <a:lnTo>
                          <a:pt x="5435" y="605"/>
                        </a:lnTo>
                        <a:lnTo>
                          <a:pt x="5508" y="525"/>
                        </a:lnTo>
                        <a:lnTo>
                          <a:pt x="5569" y="442"/>
                        </a:lnTo>
                        <a:lnTo>
                          <a:pt x="5621" y="357"/>
                        </a:lnTo>
                        <a:lnTo>
                          <a:pt x="5662" y="270"/>
                        </a:lnTo>
                        <a:lnTo>
                          <a:pt x="5692" y="181"/>
                        </a:lnTo>
                        <a:lnTo>
                          <a:pt x="5709" y="91"/>
                        </a:lnTo>
                        <a:lnTo>
                          <a:pt x="5714" y="0"/>
                        </a:lnTo>
                        <a:lnTo>
                          <a:pt x="5714" y="930"/>
                        </a:lnTo>
                        <a:lnTo>
                          <a:pt x="5709" y="1020"/>
                        </a:lnTo>
                        <a:lnTo>
                          <a:pt x="5692" y="1109"/>
                        </a:lnTo>
                        <a:lnTo>
                          <a:pt x="5662" y="1197"/>
                        </a:lnTo>
                        <a:lnTo>
                          <a:pt x="5621" y="1283"/>
                        </a:lnTo>
                        <a:lnTo>
                          <a:pt x="5569" y="1366"/>
                        </a:lnTo>
                        <a:lnTo>
                          <a:pt x="5508" y="1448"/>
                        </a:lnTo>
                        <a:lnTo>
                          <a:pt x="5435" y="1526"/>
                        </a:lnTo>
                        <a:lnTo>
                          <a:pt x="5353" y="1602"/>
                        </a:lnTo>
                        <a:lnTo>
                          <a:pt x="5263" y="1675"/>
                        </a:lnTo>
                        <a:lnTo>
                          <a:pt x="5164" y="1745"/>
                        </a:lnTo>
                        <a:lnTo>
                          <a:pt x="5055" y="1812"/>
                        </a:lnTo>
                        <a:lnTo>
                          <a:pt x="4939" y="1877"/>
                        </a:lnTo>
                        <a:lnTo>
                          <a:pt x="4816" y="1936"/>
                        </a:lnTo>
                        <a:lnTo>
                          <a:pt x="4684" y="1991"/>
                        </a:lnTo>
                        <a:lnTo>
                          <a:pt x="4545" y="2045"/>
                        </a:lnTo>
                        <a:lnTo>
                          <a:pt x="4399" y="2092"/>
                        </a:lnTo>
                        <a:lnTo>
                          <a:pt x="4248" y="2137"/>
                        </a:lnTo>
                        <a:lnTo>
                          <a:pt x="4091" y="2175"/>
                        </a:lnTo>
                        <a:lnTo>
                          <a:pt x="3929" y="2210"/>
                        </a:lnTo>
                        <a:lnTo>
                          <a:pt x="3761" y="2240"/>
                        </a:lnTo>
                        <a:lnTo>
                          <a:pt x="3588" y="2266"/>
                        </a:lnTo>
                        <a:lnTo>
                          <a:pt x="3411" y="2285"/>
                        </a:lnTo>
                        <a:lnTo>
                          <a:pt x="3230" y="2299"/>
                        </a:lnTo>
                        <a:lnTo>
                          <a:pt x="3046" y="2308"/>
                        </a:lnTo>
                        <a:lnTo>
                          <a:pt x="2857" y="2311"/>
                        </a:lnTo>
                        <a:lnTo>
                          <a:pt x="2670" y="2308"/>
                        </a:lnTo>
                        <a:lnTo>
                          <a:pt x="2484" y="2299"/>
                        </a:lnTo>
                        <a:lnTo>
                          <a:pt x="2304" y="2285"/>
                        </a:lnTo>
                        <a:lnTo>
                          <a:pt x="2127" y="2266"/>
                        </a:lnTo>
                        <a:lnTo>
                          <a:pt x="1955" y="2240"/>
                        </a:lnTo>
                        <a:lnTo>
                          <a:pt x="1787" y="2210"/>
                        </a:lnTo>
                        <a:lnTo>
                          <a:pt x="1624" y="2175"/>
                        </a:lnTo>
                        <a:lnTo>
                          <a:pt x="1466" y="2137"/>
                        </a:lnTo>
                        <a:lnTo>
                          <a:pt x="1315" y="2092"/>
                        </a:lnTo>
                        <a:lnTo>
                          <a:pt x="1169" y="2045"/>
                        </a:lnTo>
                        <a:lnTo>
                          <a:pt x="1032" y="1991"/>
                        </a:lnTo>
                        <a:lnTo>
                          <a:pt x="900" y="1936"/>
                        </a:lnTo>
                        <a:lnTo>
                          <a:pt x="775" y="1877"/>
                        </a:lnTo>
                        <a:lnTo>
                          <a:pt x="659" y="1812"/>
                        </a:lnTo>
                        <a:lnTo>
                          <a:pt x="552" y="1745"/>
                        </a:lnTo>
                        <a:lnTo>
                          <a:pt x="451" y="1675"/>
                        </a:lnTo>
                        <a:lnTo>
                          <a:pt x="361" y="1602"/>
                        </a:lnTo>
                        <a:lnTo>
                          <a:pt x="279" y="1526"/>
                        </a:lnTo>
                        <a:lnTo>
                          <a:pt x="208" y="1448"/>
                        </a:lnTo>
                        <a:lnTo>
                          <a:pt x="146" y="1366"/>
                        </a:lnTo>
                        <a:lnTo>
                          <a:pt x="94" y="1283"/>
                        </a:lnTo>
                        <a:lnTo>
                          <a:pt x="54" y="1197"/>
                        </a:lnTo>
                        <a:lnTo>
                          <a:pt x="24" y="1109"/>
                        </a:lnTo>
                        <a:lnTo>
                          <a:pt x="7" y="1020"/>
                        </a:lnTo>
                        <a:lnTo>
                          <a:pt x="0" y="9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0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87" name="Freeform 16"/>
                  <p:cNvSpPr>
                    <a:spLocks/>
                  </p:cNvSpPr>
                  <p:nvPr/>
                </p:nvSpPr>
                <p:spPr bwMode="auto">
                  <a:xfrm>
                    <a:off x="3759200" y="5773738"/>
                    <a:ext cx="349250" cy="1725613"/>
                  </a:xfrm>
                  <a:custGeom>
                    <a:avLst/>
                    <a:gdLst>
                      <a:gd name="T0" fmla="*/ 0 w 220"/>
                      <a:gd name="T1" fmla="*/ 0 h 1087"/>
                      <a:gd name="T2" fmla="*/ 67 w 220"/>
                      <a:gd name="T3" fmla="*/ 60 h 1087"/>
                      <a:gd name="T4" fmla="*/ 140 w 220"/>
                      <a:gd name="T5" fmla="*/ 118 h 1087"/>
                      <a:gd name="T6" fmla="*/ 220 w 220"/>
                      <a:gd name="T7" fmla="*/ 175 h 1087"/>
                      <a:gd name="T8" fmla="*/ 220 w 220"/>
                      <a:gd name="T9" fmla="*/ 1087 h 1087"/>
                      <a:gd name="T10" fmla="*/ 140 w 220"/>
                      <a:gd name="T11" fmla="*/ 1033 h 1087"/>
                      <a:gd name="T12" fmla="*/ 67 w 220"/>
                      <a:gd name="T13" fmla="*/ 976 h 1087"/>
                      <a:gd name="T14" fmla="*/ 0 w 220"/>
                      <a:gd name="T15" fmla="*/ 919 h 1087"/>
                      <a:gd name="T16" fmla="*/ 0 w 220"/>
                      <a:gd name="T17" fmla="*/ 0 h 1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0" h="1087">
                        <a:moveTo>
                          <a:pt x="0" y="0"/>
                        </a:moveTo>
                        <a:lnTo>
                          <a:pt x="67" y="60"/>
                        </a:lnTo>
                        <a:lnTo>
                          <a:pt x="140" y="118"/>
                        </a:lnTo>
                        <a:lnTo>
                          <a:pt x="220" y="175"/>
                        </a:lnTo>
                        <a:lnTo>
                          <a:pt x="220" y="1087"/>
                        </a:lnTo>
                        <a:lnTo>
                          <a:pt x="140" y="1033"/>
                        </a:lnTo>
                        <a:lnTo>
                          <a:pt x="67" y="976"/>
                        </a:lnTo>
                        <a:lnTo>
                          <a:pt x="0" y="9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88" name="Freeform 17"/>
                  <p:cNvSpPr>
                    <a:spLocks/>
                  </p:cNvSpPr>
                  <p:nvPr/>
                </p:nvSpPr>
                <p:spPr bwMode="auto">
                  <a:xfrm>
                    <a:off x="11436350" y="5773738"/>
                    <a:ext cx="347663" cy="1725613"/>
                  </a:xfrm>
                  <a:custGeom>
                    <a:avLst/>
                    <a:gdLst>
                      <a:gd name="T0" fmla="*/ 219 w 219"/>
                      <a:gd name="T1" fmla="*/ 0 h 1087"/>
                      <a:gd name="T2" fmla="*/ 219 w 219"/>
                      <a:gd name="T3" fmla="*/ 919 h 1087"/>
                      <a:gd name="T4" fmla="*/ 151 w 219"/>
                      <a:gd name="T5" fmla="*/ 976 h 1087"/>
                      <a:gd name="T6" fmla="*/ 78 w 219"/>
                      <a:gd name="T7" fmla="*/ 1033 h 1087"/>
                      <a:gd name="T8" fmla="*/ 0 w 219"/>
                      <a:gd name="T9" fmla="*/ 1087 h 1087"/>
                      <a:gd name="T10" fmla="*/ 0 w 219"/>
                      <a:gd name="T11" fmla="*/ 175 h 1087"/>
                      <a:gd name="T12" fmla="*/ 78 w 219"/>
                      <a:gd name="T13" fmla="*/ 118 h 1087"/>
                      <a:gd name="T14" fmla="*/ 151 w 219"/>
                      <a:gd name="T15" fmla="*/ 60 h 1087"/>
                      <a:gd name="T16" fmla="*/ 219 w 219"/>
                      <a:gd name="T17" fmla="*/ 0 h 1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9" h="1087">
                        <a:moveTo>
                          <a:pt x="219" y="0"/>
                        </a:moveTo>
                        <a:lnTo>
                          <a:pt x="219" y="919"/>
                        </a:lnTo>
                        <a:lnTo>
                          <a:pt x="151" y="976"/>
                        </a:lnTo>
                        <a:lnTo>
                          <a:pt x="78" y="1033"/>
                        </a:lnTo>
                        <a:lnTo>
                          <a:pt x="0" y="1087"/>
                        </a:lnTo>
                        <a:lnTo>
                          <a:pt x="0" y="175"/>
                        </a:lnTo>
                        <a:lnTo>
                          <a:pt x="78" y="118"/>
                        </a:lnTo>
                        <a:lnTo>
                          <a:pt x="151" y="60"/>
                        </a:lnTo>
                        <a:lnTo>
                          <a:pt x="219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89" name="Freeform 18"/>
                  <p:cNvSpPr>
                    <a:spLocks/>
                  </p:cNvSpPr>
                  <p:nvPr/>
                </p:nvSpPr>
                <p:spPr bwMode="auto">
                  <a:xfrm>
                    <a:off x="4457700" y="6267450"/>
                    <a:ext cx="347663" cy="1598613"/>
                  </a:xfrm>
                  <a:custGeom>
                    <a:avLst/>
                    <a:gdLst>
                      <a:gd name="T0" fmla="*/ 0 w 219"/>
                      <a:gd name="T1" fmla="*/ 0 h 1007"/>
                      <a:gd name="T2" fmla="*/ 106 w 219"/>
                      <a:gd name="T3" fmla="*/ 53 h 1007"/>
                      <a:gd name="T4" fmla="*/ 219 w 219"/>
                      <a:gd name="T5" fmla="*/ 106 h 1007"/>
                      <a:gd name="T6" fmla="*/ 219 w 219"/>
                      <a:gd name="T7" fmla="*/ 1007 h 1007"/>
                      <a:gd name="T8" fmla="*/ 106 w 219"/>
                      <a:gd name="T9" fmla="*/ 959 h 1007"/>
                      <a:gd name="T10" fmla="*/ 0 w 219"/>
                      <a:gd name="T11" fmla="*/ 905 h 1007"/>
                      <a:gd name="T12" fmla="*/ 0 w 219"/>
                      <a:gd name="T13" fmla="*/ 0 h 1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1007">
                        <a:moveTo>
                          <a:pt x="0" y="0"/>
                        </a:moveTo>
                        <a:lnTo>
                          <a:pt x="106" y="53"/>
                        </a:lnTo>
                        <a:lnTo>
                          <a:pt x="219" y="106"/>
                        </a:lnTo>
                        <a:lnTo>
                          <a:pt x="219" y="1007"/>
                        </a:lnTo>
                        <a:lnTo>
                          <a:pt x="106" y="959"/>
                        </a:lnTo>
                        <a:lnTo>
                          <a:pt x="0" y="9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90" name="Freeform 19"/>
                  <p:cNvSpPr>
                    <a:spLocks/>
                  </p:cNvSpPr>
                  <p:nvPr/>
                </p:nvSpPr>
                <p:spPr bwMode="auto">
                  <a:xfrm>
                    <a:off x="10737850" y="6267450"/>
                    <a:ext cx="349250" cy="1598613"/>
                  </a:xfrm>
                  <a:custGeom>
                    <a:avLst/>
                    <a:gdLst>
                      <a:gd name="T0" fmla="*/ 220 w 220"/>
                      <a:gd name="T1" fmla="*/ 0 h 1007"/>
                      <a:gd name="T2" fmla="*/ 220 w 220"/>
                      <a:gd name="T3" fmla="*/ 905 h 1007"/>
                      <a:gd name="T4" fmla="*/ 112 w 220"/>
                      <a:gd name="T5" fmla="*/ 959 h 1007"/>
                      <a:gd name="T6" fmla="*/ 0 w 220"/>
                      <a:gd name="T7" fmla="*/ 1007 h 1007"/>
                      <a:gd name="T8" fmla="*/ 0 w 220"/>
                      <a:gd name="T9" fmla="*/ 106 h 1007"/>
                      <a:gd name="T10" fmla="*/ 112 w 220"/>
                      <a:gd name="T11" fmla="*/ 53 h 1007"/>
                      <a:gd name="T12" fmla="*/ 220 w 220"/>
                      <a:gd name="T13" fmla="*/ 0 h 1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0" h="1007">
                        <a:moveTo>
                          <a:pt x="220" y="0"/>
                        </a:moveTo>
                        <a:lnTo>
                          <a:pt x="220" y="905"/>
                        </a:lnTo>
                        <a:lnTo>
                          <a:pt x="112" y="959"/>
                        </a:lnTo>
                        <a:lnTo>
                          <a:pt x="0" y="1007"/>
                        </a:lnTo>
                        <a:lnTo>
                          <a:pt x="0" y="106"/>
                        </a:lnTo>
                        <a:lnTo>
                          <a:pt x="112" y="53"/>
                        </a:lnTo>
                        <a:lnTo>
                          <a:pt x="22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91" name="Freeform 20"/>
                  <p:cNvSpPr>
                    <a:spLocks/>
                  </p:cNvSpPr>
                  <p:nvPr/>
                </p:nvSpPr>
                <p:spPr bwMode="auto">
                  <a:xfrm>
                    <a:off x="5154613" y="6575425"/>
                    <a:ext cx="347663" cy="1530350"/>
                  </a:xfrm>
                  <a:custGeom>
                    <a:avLst/>
                    <a:gdLst>
                      <a:gd name="T0" fmla="*/ 0 w 219"/>
                      <a:gd name="T1" fmla="*/ 0 h 964"/>
                      <a:gd name="T2" fmla="*/ 108 w 219"/>
                      <a:gd name="T3" fmla="*/ 37 h 964"/>
                      <a:gd name="T4" fmla="*/ 219 w 219"/>
                      <a:gd name="T5" fmla="*/ 71 h 964"/>
                      <a:gd name="T6" fmla="*/ 219 w 219"/>
                      <a:gd name="T7" fmla="*/ 964 h 964"/>
                      <a:gd name="T8" fmla="*/ 108 w 219"/>
                      <a:gd name="T9" fmla="*/ 931 h 964"/>
                      <a:gd name="T10" fmla="*/ 0 w 219"/>
                      <a:gd name="T11" fmla="*/ 897 h 964"/>
                      <a:gd name="T12" fmla="*/ 0 w 219"/>
                      <a:gd name="T13" fmla="*/ 0 h 9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964">
                        <a:moveTo>
                          <a:pt x="0" y="0"/>
                        </a:moveTo>
                        <a:lnTo>
                          <a:pt x="108" y="37"/>
                        </a:lnTo>
                        <a:lnTo>
                          <a:pt x="219" y="71"/>
                        </a:lnTo>
                        <a:lnTo>
                          <a:pt x="219" y="964"/>
                        </a:lnTo>
                        <a:lnTo>
                          <a:pt x="108" y="931"/>
                        </a:lnTo>
                        <a:lnTo>
                          <a:pt x="0" y="8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92" name="Freeform 21"/>
                  <p:cNvSpPr>
                    <a:spLocks/>
                  </p:cNvSpPr>
                  <p:nvPr/>
                </p:nvSpPr>
                <p:spPr bwMode="auto">
                  <a:xfrm>
                    <a:off x="10040938" y="6575425"/>
                    <a:ext cx="346075" cy="1530350"/>
                  </a:xfrm>
                  <a:custGeom>
                    <a:avLst/>
                    <a:gdLst>
                      <a:gd name="T0" fmla="*/ 218 w 218"/>
                      <a:gd name="T1" fmla="*/ 0 h 964"/>
                      <a:gd name="T2" fmla="*/ 218 w 218"/>
                      <a:gd name="T3" fmla="*/ 897 h 964"/>
                      <a:gd name="T4" fmla="*/ 111 w 218"/>
                      <a:gd name="T5" fmla="*/ 931 h 964"/>
                      <a:gd name="T6" fmla="*/ 0 w 218"/>
                      <a:gd name="T7" fmla="*/ 964 h 964"/>
                      <a:gd name="T8" fmla="*/ 0 w 218"/>
                      <a:gd name="T9" fmla="*/ 71 h 964"/>
                      <a:gd name="T10" fmla="*/ 111 w 218"/>
                      <a:gd name="T11" fmla="*/ 37 h 964"/>
                      <a:gd name="T12" fmla="*/ 218 w 218"/>
                      <a:gd name="T13" fmla="*/ 0 h 9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8" h="964">
                        <a:moveTo>
                          <a:pt x="218" y="0"/>
                        </a:moveTo>
                        <a:lnTo>
                          <a:pt x="218" y="897"/>
                        </a:lnTo>
                        <a:lnTo>
                          <a:pt x="111" y="931"/>
                        </a:lnTo>
                        <a:lnTo>
                          <a:pt x="0" y="964"/>
                        </a:lnTo>
                        <a:lnTo>
                          <a:pt x="0" y="71"/>
                        </a:lnTo>
                        <a:lnTo>
                          <a:pt x="111" y="37"/>
                        </a:lnTo>
                        <a:lnTo>
                          <a:pt x="218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93" name="Freeform 22"/>
                  <p:cNvSpPr>
                    <a:spLocks/>
                  </p:cNvSpPr>
                  <p:nvPr/>
                </p:nvSpPr>
                <p:spPr bwMode="auto">
                  <a:xfrm>
                    <a:off x="6027738" y="6823075"/>
                    <a:ext cx="347663" cy="1470025"/>
                  </a:xfrm>
                  <a:custGeom>
                    <a:avLst/>
                    <a:gdLst>
                      <a:gd name="T0" fmla="*/ 0 w 219"/>
                      <a:gd name="T1" fmla="*/ 0 h 926"/>
                      <a:gd name="T2" fmla="*/ 108 w 219"/>
                      <a:gd name="T3" fmla="*/ 23 h 926"/>
                      <a:gd name="T4" fmla="*/ 219 w 219"/>
                      <a:gd name="T5" fmla="*/ 42 h 926"/>
                      <a:gd name="T6" fmla="*/ 219 w 219"/>
                      <a:gd name="T7" fmla="*/ 926 h 926"/>
                      <a:gd name="T8" fmla="*/ 108 w 219"/>
                      <a:gd name="T9" fmla="*/ 909 h 926"/>
                      <a:gd name="T10" fmla="*/ 0 w 219"/>
                      <a:gd name="T11" fmla="*/ 888 h 926"/>
                      <a:gd name="T12" fmla="*/ 0 w 219"/>
                      <a:gd name="T13" fmla="*/ 0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926">
                        <a:moveTo>
                          <a:pt x="0" y="0"/>
                        </a:moveTo>
                        <a:lnTo>
                          <a:pt x="108" y="23"/>
                        </a:lnTo>
                        <a:lnTo>
                          <a:pt x="219" y="42"/>
                        </a:lnTo>
                        <a:lnTo>
                          <a:pt x="219" y="926"/>
                        </a:lnTo>
                        <a:lnTo>
                          <a:pt x="108" y="909"/>
                        </a:lnTo>
                        <a:lnTo>
                          <a:pt x="0" y="8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94" name="Freeform 23"/>
                  <p:cNvSpPr>
                    <a:spLocks/>
                  </p:cNvSpPr>
                  <p:nvPr/>
                </p:nvSpPr>
                <p:spPr bwMode="auto">
                  <a:xfrm>
                    <a:off x="9167813" y="6823075"/>
                    <a:ext cx="349250" cy="1470025"/>
                  </a:xfrm>
                  <a:custGeom>
                    <a:avLst/>
                    <a:gdLst>
                      <a:gd name="T0" fmla="*/ 220 w 220"/>
                      <a:gd name="T1" fmla="*/ 0 h 926"/>
                      <a:gd name="T2" fmla="*/ 220 w 220"/>
                      <a:gd name="T3" fmla="*/ 888 h 926"/>
                      <a:gd name="T4" fmla="*/ 111 w 220"/>
                      <a:gd name="T5" fmla="*/ 909 h 926"/>
                      <a:gd name="T6" fmla="*/ 0 w 220"/>
                      <a:gd name="T7" fmla="*/ 926 h 926"/>
                      <a:gd name="T8" fmla="*/ 0 w 220"/>
                      <a:gd name="T9" fmla="*/ 42 h 926"/>
                      <a:gd name="T10" fmla="*/ 111 w 220"/>
                      <a:gd name="T11" fmla="*/ 23 h 926"/>
                      <a:gd name="T12" fmla="*/ 220 w 220"/>
                      <a:gd name="T13" fmla="*/ 0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0" h="926">
                        <a:moveTo>
                          <a:pt x="220" y="0"/>
                        </a:moveTo>
                        <a:lnTo>
                          <a:pt x="220" y="888"/>
                        </a:lnTo>
                        <a:lnTo>
                          <a:pt x="111" y="909"/>
                        </a:lnTo>
                        <a:lnTo>
                          <a:pt x="0" y="926"/>
                        </a:lnTo>
                        <a:lnTo>
                          <a:pt x="0" y="42"/>
                        </a:lnTo>
                        <a:lnTo>
                          <a:pt x="111" y="23"/>
                        </a:lnTo>
                        <a:lnTo>
                          <a:pt x="22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95" name="Freeform 24"/>
                  <p:cNvSpPr>
                    <a:spLocks/>
                  </p:cNvSpPr>
                  <p:nvPr/>
                </p:nvSpPr>
                <p:spPr bwMode="auto">
                  <a:xfrm>
                    <a:off x="7073900" y="6975475"/>
                    <a:ext cx="347663" cy="1417638"/>
                  </a:xfrm>
                  <a:custGeom>
                    <a:avLst/>
                    <a:gdLst>
                      <a:gd name="T0" fmla="*/ 0 w 219"/>
                      <a:gd name="T1" fmla="*/ 0 h 893"/>
                      <a:gd name="T2" fmla="*/ 110 w 219"/>
                      <a:gd name="T3" fmla="*/ 7 h 893"/>
                      <a:gd name="T4" fmla="*/ 219 w 219"/>
                      <a:gd name="T5" fmla="*/ 12 h 893"/>
                      <a:gd name="T6" fmla="*/ 219 w 219"/>
                      <a:gd name="T7" fmla="*/ 893 h 893"/>
                      <a:gd name="T8" fmla="*/ 110 w 219"/>
                      <a:gd name="T9" fmla="*/ 890 h 893"/>
                      <a:gd name="T10" fmla="*/ 0 w 219"/>
                      <a:gd name="T11" fmla="*/ 881 h 893"/>
                      <a:gd name="T12" fmla="*/ 0 w 219"/>
                      <a:gd name="T13" fmla="*/ 0 h 8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893">
                        <a:moveTo>
                          <a:pt x="0" y="0"/>
                        </a:moveTo>
                        <a:lnTo>
                          <a:pt x="110" y="7"/>
                        </a:lnTo>
                        <a:lnTo>
                          <a:pt x="219" y="12"/>
                        </a:lnTo>
                        <a:lnTo>
                          <a:pt x="219" y="893"/>
                        </a:lnTo>
                        <a:lnTo>
                          <a:pt x="110" y="890"/>
                        </a:lnTo>
                        <a:lnTo>
                          <a:pt x="0" y="8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96" name="Freeform 25"/>
                  <p:cNvSpPr>
                    <a:spLocks/>
                  </p:cNvSpPr>
                  <p:nvPr/>
                </p:nvSpPr>
                <p:spPr bwMode="auto">
                  <a:xfrm>
                    <a:off x="8120063" y="6975475"/>
                    <a:ext cx="350838" cy="1417638"/>
                  </a:xfrm>
                  <a:custGeom>
                    <a:avLst/>
                    <a:gdLst>
                      <a:gd name="T0" fmla="*/ 221 w 221"/>
                      <a:gd name="T1" fmla="*/ 0 h 893"/>
                      <a:gd name="T2" fmla="*/ 221 w 221"/>
                      <a:gd name="T3" fmla="*/ 881 h 893"/>
                      <a:gd name="T4" fmla="*/ 110 w 221"/>
                      <a:gd name="T5" fmla="*/ 890 h 893"/>
                      <a:gd name="T6" fmla="*/ 0 w 221"/>
                      <a:gd name="T7" fmla="*/ 893 h 893"/>
                      <a:gd name="T8" fmla="*/ 0 w 221"/>
                      <a:gd name="T9" fmla="*/ 12 h 893"/>
                      <a:gd name="T10" fmla="*/ 110 w 221"/>
                      <a:gd name="T11" fmla="*/ 7 h 893"/>
                      <a:gd name="T12" fmla="*/ 221 w 221"/>
                      <a:gd name="T13" fmla="*/ 0 h 8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1" h="893">
                        <a:moveTo>
                          <a:pt x="221" y="0"/>
                        </a:moveTo>
                        <a:lnTo>
                          <a:pt x="221" y="881"/>
                        </a:lnTo>
                        <a:lnTo>
                          <a:pt x="110" y="890"/>
                        </a:lnTo>
                        <a:lnTo>
                          <a:pt x="0" y="893"/>
                        </a:lnTo>
                        <a:lnTo>
                          <a:pt x="0" y="12"/>
                        </a:lnTo>
                        <a:lnTo>
                          <a:pt x="110" y="7"/>
                        </a:lnTo>
                        <a:lnTo>
                          <a:pt x="221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482" name="Group 481"/>
                <p:cNvGrpSpPr/>
                <p:nvPr/>
              </p:nvGrpSpPr>
              <p:grpSpPr>
                <a:xfrm>
                  <a:off x="6338645" y="2741246"/>
                  <a:ext cx="9070975" cy="4368800"/>
                  <a:chOff x="3235325" y="2628900"/>
                  <a:chExt cx="9070975" cy="4368800"/>
                </a:xfrm>
              </p:grpSpPr>
              <p:sp>
                <p:nvSpPr>
                  <p:cNvPr id="483" name="Freeform 26"/>
                  <p:cNvSpPr>
                    <a:spLocks/>
                  </p:cNvSpPr>
                  <p:nvPr/>
                </p:nvSpPr>
                <p:spPr bwMode="auto">
                  <a:xfrm>
                    <a:off x="3235325" y="2628900"/>
                    <a:ext cx="9070975" cy="4368800"/>
                  </a:xfrm>
                  <a:custGeom>
                    <a:avLst/>
                    <a:gdLst>
                      <a:gd name="T0" fmla="*/ 3038 w 5714"/>
                      <a:gd name="T1" fmla="*/ 2 h 2752"/>
                      <a:gd name="T2" fmla="*/ 3390 w 5714"/>
                      <a:gd name="T3" fmla="*/ 21 h 2752"/>
                      <a:gd name="T4" fmla="*/ 3728 w 5714"/>
                      <a:gd name="T5" fmla="*/ 59 h 2752"/>
                      <a:gd name="T6" fmla="*/ 4047 w 5714"/>
                      <a:gd name="T7" fmla="*/ 115 h 2752"/>
                      <a:gd name="T8" fmla="*/ 4349 w 5714"/>
                      <a:gd name="T9" fmla="*/ 186 h 2752"/>
                      <a:gd name="T10" fmla="*/ 4627 w 5714"/>
                      <a:gd name="T11" fmla="*/ 273 h 2752"/>
                      <a:gd name="T12" fmla="*/ 4878 w 5714"/>
                      <a:gd name="T13" fmla="*/ 374 h 2752"/>
                      <a:gd name="T14" fmla="*/ 5102 w 5714"/>
                      <a:gd name="T15" fmla="*/ 488 h 2752"/>
                      <a:gd name="T16" fmla="*/ 5296 w 5714"/>
                      <a:gd name="T17" fmla="*/ 617 h 2752"/>
                      <a:gd name="T18" fmla="*/ 5456 w 5714"/>
                      <a:gd name="T19" fmla="*/ 756 h 2752"/>
                      <a:gd name="T20" fmla="*/ 5581 w 5714"/>
                      <a:gd name="T21" fmla="*/ 905 h 2752"/>
                      <a:gd name="T22" fmla="*/ 5666 w 5714"/>
                      <a:gd name="T23" fmla="*/ 1065 h 2752"/>
                      <a:gd name="T24" fmla="*/ 5709 w 5714"/>
                      <a:gd name="T25" fmla="*/ 1233 h 2752"/>
                      <a:gd name="T26" fmla="*/ 5709 w 5714"/>
                      <a:gd name="T27" fmla="*/ 1412 h 2752"/>
                      <a:gd name="T28" fmla="*/ 5662 w 5714"/>
                      <a:gd name="T29" fmla="*/ 1590 h 2752"/>
                      <a:gd name="T30" fmla="*/ 5569 w 5714"/>
                      <a:gd name="T31" fmla="*/ 1762 h 2752"/>
                      <a:gd name="T32" fmla="*/ 5435 w 5714"/>
                      <a:gd name="T33" fmla="*/ 1927 h 2752"/>
                      <a:gd name="T34" fmla="*/ 5263 w 5714"/>
                      <a:gd name="T35" fmla="*/ 2081 h 2752"/>
                      <a:gd name="T36" fmla="*/ 5055 w 5714"/>
                      <a:gd name="T37" fmla="*/ 2224 h 2752"/>
                      <a:gd name="T38" fmla="*/ 4816 w 5714"/>
                      <a:gd name="T39" fmla="*/ 2352 h 2752"/>
                      <a:gd name="T40" fmla="*/ 4545 w 5714"/>
                      <a:gd name="T41" fmla="*/ 2467 h 2752"/>
                      <a:gd name="T42" fmla="*/ 4248 w 5714"/>
                      <a:gd name="T43" fmla="*/ 2564 h 2752"/>
                      <a:gd name="T44" fmla="*/ 3929 w 5714"/>
                      <a:gd name="T45" fmla="*/ 2644 h 2752"/>
                      <a:gd name="T46" fmla="*/ 3588 w 5714"/>
                      <a:gd name="T47" fmla="*/ 2702 h 2752"/>
                      <a:gd name="T48" fmla="*/ 3230 w 5714"/>
                      <a:gd name="T49" fmla="*/ 2738 h 2752"/>
                      <a:gd name="T50" fmla="*/ 2857 w 5714"/>
                      <a:gd name="T51" fmla="*/ 2752 h 2752"/>
                      <a:gd name="T52" fmla="*/ 2484 w 5714"/>
                      <a:gd name="T53" fmla="*/ 2738 h 2752"/>
                      <a:gd name="T54" fmla="*/ 2127 w 5714"/>
                      <a:gd name="T55" fmla="*/ 2702 h 2752"/>
                      <a:gd name="T56" fmla="*/ 1787 w 5714"/>
                      <a:gd name="T57" fmla="*/ 2644 h 2752"/>
                      <a:gd name="T58" fmla="*/ 1466 w 5714"/>
                      <a:gd name="T59" fmla="*/ 2564 h 2752"/>
                      <a:gd name="T60" fmla="*/ 1169 w 5714"/>
                      <a:gd name="T61" fmla="*/ 2467 h 2752"/>
                      <a:gd name="T62" fmla="*/ 900 w 5714"/>
                      <a:gd name="T63" fmla="*/ 2352 h 2752"/>
                      <a:gd name="T64" fmla="*/ 659 w 5714"/>
                      <a:gd name="T65" fmla="*/ 2224 h 2752"/>
                      <a:gd name="T66" fmla="*/ 451 w 5714"/>
                      <a:gd name="T67" fmla="*/ 2081 h 2752"/>
                      <a:gd name="T68" fmla="*/ 279 w 5714"/>
                      <a:gd name="T69" fmla="*/ 1927 h 2752"/>
                      <a:gd name="T70" fmla="*/ 146 w 5714"/>
                      <a:gd name="T71" fmla="*/ 1762 h 2752"/>
                      <a:gd name="T72" fmla="*/ 54 w 5714"/>
                      <a:gd name="T73" fmla="*/ 1590 h 2752"/>
                      <a:gd name="T74" fmla="*/ 7 w 5714"/>
                      <a:gd name="T75" fmla="*/ 1412 h 2752"/>
                      <a:gd name="T76" fmla="*/ 5 w 5714"/>
                      <a:gd name="T77" fmla="*/ 1233 h 2752"/>
                      <a:gd name="T78" fmla="*/ 50 w 5714"/>
                      <a:gd name="T79" fmla="*/ 1065 h 2752"/>
                      <a:gd name="T80" fmla="*/ 135 w 5714"/>
                      <a:gd name="T81" fmla="*/ 905 h 2752"/>
                      <a:gd name="T82" fmla="*/ 258 w 5714"/>
                      <a:gd name="T83" fmla="*/ 756 h 2752"/>
                      <a:gd name="T84" fmla="*/ 420 w 5714"/>
                      <a:gd name="T85" fmla="*/ 617 h 2752"/>
                      <a:gd name="T86" fmla="*/ 612 w 5714"/>
                      <a:gd name="T87" fmla="*/ 488 h 2752"/>
                      <a:gd name="T88" fmla="*/ 836 w 5714"/>
                      <a:gd name="T89" fmla="*/ 374 h 2752"/>
                      <a:gd name="T90" fmla="*/ 1089 w 5714"/>
                      <a:gd name="T91" fmla="*/ 273 h 2752"/>
                      <a:gd name="T92" fmla="*/ 1367 w 5714"/>
                      <a:gd name="T93" fmla="*/ 186 h 2752"/>
                      <a:gd name="T94" fmla="*/ 1667 w 5714"/>
                      <a:gd name="T95" fmla="*/ 115 h 2752"/>
                      <a:gd name="T96" fmla="*/ 1986 w 5714"/>
                      <a:gd name="T97" fmla="*/ 59 h 2752"/>
                      <a:gd name="T98" fmla="*/ 2325 w 5714"/>
                      <a:gd name="T99" fmla="*/ 21 h 2752"/>
                      <a:gd name="T100" fmla="*/ 2677 w 5714"/>
                      <a:gd name="T101" fmla="*/ 2 h 27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714" h="2752">
                        <a:moveTo>
                          <a:pt x="2857" y="0"/>
                        </a:moveTo>
                        <a:lnTo>
                          <a:pt x="3038" y="2"/>
                        </a:lnTo>
                        <a:lnTo>
                          <a:pt x="3216" y="9"/>
                        </a:lnTo>
                        <a:lnTo>
                          <a:pt x="3390" y="21"/>
                        </a:lnTo>
                        <a:lnTo>
                          <a:pt x="3561" y="38"/>
                        </a:lnTo>
                        <a:lnTo>
                          <a:pt x="3728" y="59"/>
                        </a:lnTo>
                        <a:lnTo>
                          <a:pt x="3891" y="85"/>
                        </a:lnTo>
                        <a:lnTo>
                          <a:pt x="4047" y="115"/>
                        </a:lnTo>
                        <a:lnTo>
                          <a:pt x="4202" y="148"/>
                        </a:lnTo>
                        <a:lnTo>
                          <a:pt x="4349" y="186"/>
                        </a:lnTo>
                        <a:lnTo>
                          <a:pt x="4490" y="228"/>
                        </a:lnTo>
                        <a:lnTo>
                          <a:pt x="4627" y="273"/>
                        </a:lnTo>
                        <a:lnTo>
                          <a:pt x="4755" y="321"/>
                        </a:lnTo>
                        <a:lnTo>
                          <a:pt x="4878" y="374"/>
                        </a:lnTo>
                        <a:lnTo>
                          <a:pt x="4994" y="429"/>
                        </a:lnTo>
                        <a:lnTo>
                          <a:pt x="5102" y="488"/>
                        </a:lnTo>
                        <a:lnTo>
                          <a:pt x="5203" y="551"/>
                        </a:lnTo>
                        <a:lnTo>
                          <a:pt x="5296" y="617"/>
                        </a:lnTo>
                        <a:lnTo>
                          <a:pt x="5380" y="685"/>
                        </a:lnTo>
                        <a:lnTo>
                          <a:pt x="5456" y="756"/>
                        </a:lnTo>
                        <a:lnTo>
                          <a:pt x="5524" y="829"/>
                        </a:lnTo>
                        <a:lnTo>
                          <a:pt x="5581" y="905"/>
                        </a:lnTo>
                        <a:lnTo>
                          <a:pt x="5628" y="985"/>
                        </a:lnTo>
                        <a:lnTo>
                          <a:pt x="5666" y="1065"/>
                        </a:lnTo>
                        <a:lnTo>
                          <a:pt x="5694" y="1148"/>
                        </a:lnTo>
                        <a:lnTo>
                          <a:pt x="5709" y="1233"/>
                        </a:lnTo>
                        <a:lnTo>
                          <a:pt x="5714" y="1320"/>
                        </a:lnTo>
                        <a:lnTo>
                          <a:pt x="5709" y="1412"/>
                        </a:lnTo>
                        <a:lnTo>
                          <a:pt x="5692" y="1501"/>
                        </a:lnTo>
                        <a:lnTo>
                          <a:pt x="5662" y="1590"/>
                        </a:lnTo>
                        <a:lnTo>
                          <a:pt x="5621" y="1677"/>
                        </a:lnTo>
                        <a:lnTo>
                          <a:pt x="5569" y="1762"/>
                        </a:lnTo>
                        <a:lnTo>
                          <a:pt x="5508" y="1845"/>
                        </a:lnTo>
                        <a:lnTo>
                          <a:pt x="5435" y="1927"/>
                        </a:lnTo>
                        <a:lnTo>
                          <a:pt x="5353" y="2005"/>
                        </a:lnTo>
                        <a:lnTo>
                          <a:pt x="5263" y="2081"/>
                        </a:lnTo>
                        <a:lnTo>
                          <a:pt x="5164" y="2154"/>
                        </a:lnTo>
                        <a:lnTo>
                          <a:pt x="5055" y="2224"/>
                        </a:lnTo>
                        <a:lnTo>
                          <a:pt x="4939" y="2290"/>
                        </a:lnTo>
                        <a:lnTo>
                          <a:pt x="4816" y="2352"/>
                        </a:lnTo>
                        <a:lnTo>
                          <a:pt x="4684" y="2411"/>
                        </a:lnTo>
                        <a:lnTo>
                          <a:pt x="4545" y="2467"/>
                        </a:lnTo>
                        <a:lnTo>
                          <a:pt x="4399" y="2517"/>
                        </a:lnTo>
                        <a:lnTo>
                          <a:pt x="4248" y="2564"/>
                        </a:lnTo>
                        <a:lnTo>
                          <a:pt x="4091" y="2606"/>
                        </a:lnTo>
                        <a:lnTo>
                          <a:pt x="3929" y="2644"/>
                        </a:lnTo>
                        <a:lnTo>
                          <a:pt x="3761" y="2675"/>
                        </a:lnTo>
                        <a:lnTo>
                          <a:pt x="3588" y="2702"/>
                        </a:lnTo>
                        <a:lnTo>
                          <a:pt x="3411" y="2724"/>
                        </a:lnTo>
                        <a:lnTo>
                          <a:pt x="3230" y="2738"/>
                        </a:lnTo>
                        <a:lnTo>
                          <a:pt x="3046" y="2748"/>
                        </a:lnTo>
                        <a:lnTo>
                          <a:pt x="2857" y="2752"/>
                        </a:lnTo>
                        <a:lnTo>
                          <a:pt x="2670" y="2748"/>
                        </a:lnTo>
                        <a:lnTo>
                          <a:pt x="2484" y="2738"/>
                        </a:lnTo>
                        <a:lnTo>
                          <a:pt x="2304" y="2724"/>
                        </a:lnTo>
                        <a:lnTo>
                          <a:pt x="2127" y="2702"/>
                        </a:lnTo>
                        <a:lnTo>
                          <a:pt x="1955" y="2675"/>
                        </a:lnTo>
                        <a:lnTo>
                          <a:pt x="1787" y="2644"/>
                        </a:lnTo>
                        <a:lnTo>
                          <a:pt x="1624" y="2606"/>
                        </a:lnTo>
                        <a:lnTo>
                          <a:pt x="1466" y="2564"/>
                        </a:lnTo>
                        <a:lnTo>
                          <a:pt x="1315" y="2517"/>
                        </a:lnTo>
                        <a:lnTo>
                          <a:pt x="1169" y="2467"/>
                        </a:lnTo>
                        <a:lnTo>
                          <a:pt x="1032" y="2411"/>
                        </a:lnTo>
                        <a:lnTo>
                          <a:pt x="900" y="2352"/>
                        </a:lnTo>
                        <a:lnTo>
                          <a:pt x="775" y="2290"/>
                        </a:lnTo>
                        <a:lnTo>
                          <a:pt x="659" y="2224"/>
                        </a:lnTo>
                        <a:lnTo>
                          <a:pt x="552" y="2154"/>
                        </a:lnTo>
                        <a:lnTo>
                          <a:pt x="451" y="2081"/>
                        </a:lnTo>
                        <a:lnTo>
                          <a:pt x="361" y="2005"/>
                        </a:lnTo>
                        <a:lnTo>
                          <a:pt x="279" y="1927"/>
                        </a:lnTo>
                        <a:lnTo>
                          <a:pt x="208" y="1845"/>
                        </a:lnTo>
                        <a:lnTo>
                          <a:pt x="146" y="1762"/>
                        </a:lnTo>
                        <a:lnTo>
                          <a:pt x="94" y="1677"/>
                        </a:lnTo>
                        <a:lnTo>
                          <a:pt x="54" y="1590"/>
                        </a:lnTo>
                        <a:lnTo>
                          <a:pt x="24" y="1501"/>
                        </a:lnTo>
                        <a:lnTo>
                          <a:pt x="7" y="1412"/>
                        </a:lnTo>
                        <a:lnTo>
                          <a:pt x="0" y="1320"/>
                        </a:lnTo>
                        <a:lnTo>
                          <a:pt x="5" y="1233"/>
                        </a:lnTo>
                        <a:lnTo>
                          <a:pt x="23" y="1148"/>
                        </a:lnTo>
                        <a:lnTo>
                          <a:pt x="50" y="1065"/>
                        </a:lnTo>
                        <a:lnTo>
                          <a:pt x="87" y="985"/>
                        </a:lnTo>
                        <a:lnTo>
                          <a:pt x="135" y="905"/>
                        </a:lnTo>
                        <a:lnTo>
                          <a:pt x="193" y="829"/>
                        </a:lnTo>
                        <a:lnTo>
                          <a:pt x="258" y="756"/>
                        </a:lnTo>
                        <a:lnTo>
                          <a:pt x="335" y="685"/>
                        </a:lnTo>
                        <a:lnTo>
                          <a:pt x="420" y="617"/>
                        </a:lnTo>
                        <a:lnTo>
                          <a:pt x="512" y="551"/>
                        </a:lnTo>
                        <a:lnTo>
                          <a:pt x="612" y="488"/>
                        </a:lnTo>
                        <a:lnTo>
                          <a:pt x="722" y="429"/>
                        </a:lnTo>
                        <a:lnTo>
                          <a:pt x="836" y="374"/>
                        </a:lnTo>
                        <a:lnTo>
                          <a:pt x="959" y="321"/>
                        </a:lnTo>
                        <a:lnTo>
                          <a:pt x="1089" y="273"/>
                        </a:lnTo>
                        <a:lnTo>
                          <a:pt x="1225" y="228"/>
                        </a:lnTo>
                        <a:lnTo>
                          <a:pt x="1367" y="186"/>
                        </a:lnTo>
                        <a:lnTo>
                          <a:pt x="1514" y="148"/>
                        </a:lnTo>
                        <a:lnTo>
                          <a:pt x="1667" y="115"/>
                        </a:lnTo>
                        <a:lnTo>
                          <a:pt x="1825" y="85"/>
                        </a:lnTo>
                        <a:lnTo>
                          <a:pt x="1986" y="59"/>
                        </a:lnTo>
                        <a:lnTo>
                          <a:pt x="2155" y="38"/>
                        </a:lnTo>
                        <a:lnTo>
                          <a:pt x="2325" y="21"/>
                        </a:lnTo>
                        <a:lnTo>
                          <a:pt x="2500" y="9"/>
                        </a:lnTo>
                        <a:lnTo>
                          <a:pt x="2677" y="2"/>
                        </a:lnTo>
                        <a:lnTo>
                          <a:pt x="285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84" name="Freeform 27"/>
                  <p:cNvSpPr>
                    <a:spLocks/>
                  </p:cNvSpPr>
                  <p:nvPr/>
                </p:nvSpPr>
                <p:spPr bwMode="auto">
                  <a:xfrm>
                    <a:off x="3932238" y="3152775"/>
                    <a:ext cx="7677150" cy="3138488"/>
                  </a:xfrm>
                  <a:custGeom>
                    <a:avLst/>
                    <a:gdLst>
                      <a:gd name="T0" fmla="*/ 2611 w 4836"/>
                      <a:gd name="T1" fmla="*/ 4 h 1977"/>
                      <a:gd name="T2" fmla="*/ 2977 w 4836"/>
                      <a:gd name="T3" fmla="*/ 28 h 1977"/>
                      <a:gd name="T4" fmla="*/ 3312 w 4836"/>
                      <a:gd name="T5" fmla="*/ 75 h 1977"/>
                      <a:gd name="T6" fmla="*/ 3619 w 4836"/>
                      <a:gd name="T7" fmla="*/ 141 h 1977"/>
                      <a:gd name="T8" fmla="*/ 3893 w 4836"/>
                      <a:gd name="T9" fmla="*/ 224 h 1977"/>
                      <a:gd name="T10" fmla="*/ 4136 w 4836"/>
                      <a:gd name="T11" fmla="*/ 318 h 1977"/>
                      <a:gd name="T12" fmla="*/ 4344 w 4836"/>
                      <a:gd name="T13" fmla="*/ 424 h 1977"/>
                      <a:gd name="T14" fmla="*/ 4517 w 4836"/>
                      <a:gd name="T15" fmla="*/ 535 h 1977"/>
                      <a:gd name="T16" fmla="*/ 4654 w 4836"/>
                      <a:gd name="T17" fmla="*/ 652 h 1977"/>
                      <a:gd name="T18" fmla="*/ 4755 w 4836"/>
                      <a:gd name="T19" fmla="*/ 768 h 1977"/>
                      <a:gd name="T20" fmla="*/ 4816 w 4836"/>
                      <a:gd name="T21" fmla="*/ 883 h 1977"/>
                      <a:gd name="T22" fmla="*/ 4836 w 4836"/>
                      <a:gd name="T23" fmla="*/ 990 h 1977"/>
                      <a:gd name="T24" fmla="*/ 4816 w 4836"/>
                      <a:gd name="T25" fmla="*/ 1100 h 1977"/>
                      <a:gd name="T26" fmla="*/ 4755 w 4836"/>
                      <a:gd name="T27" fmla="*/ 1213 h 1977"/>
                      <a:gd name="T28" fmla="*/ 4654 w 4836"/>
                      <a:gd name="T29" fmla="*/ 1329 h 1977"/>
                      <a:gd name="T30" fmla="*/ 4517 w 4836"/>
                      <a:gd name="T31" fmla="*/ 1444 h 1977"/>
                      <a:gd name="T32" fmla="*/ 4344 w 4836"/>
                      <a:gd name="T33" fmla="*/ 1555 h 1977"/>
                      <a:gd name="T34" fmla="*/ 4136 w 4836"/>
                      <a:gd name="T35" fmla="*/ 1659 h 1977"/>
                      <a:gd name="T36" fmla="*/ 3893 w 4836"/>
                      <a:gd name="T37" fmla="*/ 1755 h 1977"/>
                      <a:gd name="T38" fmla="*/ 3619 w 4836"/>
                      <a:gd name="T39" fmla="*/ 1836 h 1977"/>
                      <a:gd name="T40" fmla="*/ 3312 w 4836"/>
                      <a:gd name="T41" fmla="*/ 1902 h 1977"/>
                      <a:gd name="T42" fmla="*/ 2977 w 4836"/>
                      <a:gd name="T43" fmla="*/ 1949 h 1977"/>
                      <a:gd name="T44" fmla="*/ 2611 w 4836"/>
                      <a:gd name="T45" fmla="*/ 1974 h 1977"/>
                      <a:gd name="T46" fmla="*/ 2226 w 4836"/>
                      <a:gd name="T47" fmla="*/ 1974 h 1977"/>
                      <a:gd name="T48" fmla="*/ 1861 w 4836"/>
                      <a:gd name="T49" fmla="*/ 1949 h 1977"/>
                      <a:gd name="T50" fmla="*/ 1525 w 4836"/>
                      <a:gd name="T51" fmla="*/ 1902 h 1977"/>
                      <a:gd name="T52" fmla="*/ 1218 w 4836"/>
                      <a:gd name="T53" fmla="*/ 1836 h 1977"/>
                      <a:gd name="T54" fmla="*/ 944 w 4836"/>
                      <a:gd name="T55" fmla="*/ 1755 h 1977"/>
                      <a:gd name="T56" fmla="*/ 701 w 4836"/>
                      <a:gd name="T57" fmla="*/ 1659 h 1977"/>
                      <a:gd name="T58" fmla="*/ 493 w 4836"/>
                      <a:gd name="T59" fmla="*/ 1555 h 1977"/>
                      <a:gd name="T60" fmla="*/ 319 w 4836"/>
                      <a:gd name="T61" fmla="*/ 1444 h 1977"/>
                      <a:gd name="T62" fmla="*/ 182 w 4836"/>
                      <a:gd name="T63" fmla="*/ 1329 h 1977"/>
                      <a:gd name="T64" fmla="*/ 81 w 4836"/>
                      <a:gd name="T65" fmla="*/ 1213 h 1977"/>
                      <a:gd name="T66" fmla="*/ 21 w 4836"/>
                      <a:gd name="T67" fmla="*/ 1100 h 1977"/>
                      <a:gd name="T68" fmla="*/ 0 w 4836"/>
                      <a:gd name="T69" fmla="*/ 990 h 1977"/>
                      <a:gd name="T70" fmla="*/ 21 w 4836"/>
                      <a:gd name="T71" fmla="*/ 883 h 1977"/>
                      <a:gd name="T72" fmla="*/ 81 w 4836"/>
                      <a:gd name="T73" fmla="*/ 768 h 1977"/>
                      <a:gd name="T74" fmla="*/ 182 w 4836"/>
                      <a:gd name="T75" fmla="*/ 652 h 1977"/>
                      <a:gd name="T76" fmla="*/ 319 w 4836"/>
                      <a:gd name="T77" fmla="*/ 535 h 1977"/>
                      <a:gd name="T78" fmla="*/ 493 w 4836"/>
                      <a:gd name="T79" fmla="*/ 424 h 1977"/>
                      <a:gd name="T80" fmla="*/ 701 w 4836"/>
                      <a:gd name="T81" fmla="*/ 318 h 1977"/>
                      <a:gd name="T82" fmla="*/ 944 w 4836"/>
                      <a:gd name="T83" fmla="*/ 224 h 1977"/>
                      <a:gd name="T84" fmla="*/ 1218 w 4836"/>
                      <a:gd name="T85" fmla="*/ 141 h 1977"/>
                      <a:gd name="T86" fmla="*/ 1525 w 4836"/>
                      <a:gd name="T87" fmla="*/ 75 h 1977"/>
                      <a:gd name="T88" fmla="*/ 1861 w 4836"/>
                      <a:gd name="T89" fmla="*/ 28 h 1977"/>
                      <a:gd name="T90" fmla="*/ 2226 w 4836"/>
                      <a:gd name="T91" fmla="*/ 4 h 19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836" h="1977">
                        <a:moveTo>
                          <a:pt x="2418" y="0"/>
                        </a:moveTo>
                        <a:lnTo>
                          <a:pt x="2611" y="4"/>
                        </a:lnTo>
                        <a:lnTo>
                          <a:pt x="2796" y="12"/>
                        </a:lnTo>
                        <a:lnTo>
                          <a:pt x="2977" y="28"/>
                        </a:lnTo>
                        <a:lnTo>
                          <a:pt x="3149" y="49"/>
                        </a:lnTo>
                        <a:lnTo>
                          <a:pt x="3312" y="75"/>
                        </a:lnTo>
                        <a:lnTo>
                          <a:pt x="3469" y="106"/>
                        </a:lnTo>
                        <a:lnTo>
                          <a:pt x="3619" y="141"/>
                        </a:lnTo>
                        <a:lnTo>
                          <a:pt x="3759" y="181"/>
                        </a:lnTo>
                        <a:lnTo>
                          <a:pt x="3893" y="224"/>
                        </a:lnTo>
                        <a:lnTo>
                          <a:pt x="4019" y="269"/>
                        </a:lnTo>
                        <a:lnTo>
                          <a:pt x="4136" y="318"/>
                        </a:lnTo>
                        <a:lnTo>
                          <a:pt x="4245" y="370"/>
                        </a:lnTo>
                        <a:lnTo>
                          <a:pt x="4344" y="424"/>
                        </a:lnTo>
                        <a:lnTo>
                          <a:pt x="4436" y="480"/>
                        </a:lnTo>
                        <a:lnTo>
                          <a:pt x="4517" y="535"/>
                        </a:lnTo>
                        <a:lnTo>
                          <a:pt x="4592" y="593"/>
                        </a:lnTo>
                        <a:lnTo>
                          <a:pt x="4654" y="652"/>
                        </a:lnTo>
                        <a:lnTo>
                          <a:pt x="4710" y="709"/>
                        </a:lnTo>
                        <a:lnTo>
                          <a:pt x="4755" y="768"/>
                        </a:lnTo>
                        <a:lnTo>
                          <a:pt x="4790" y="825"/>
                        </a:lnTo>
                        <a:lnTo>
                          <a:pt x="4816" y="883"/>
                        </a:lnTo>
                        <a:lnTo>
                          <a:pt x="4831" y="937"/>
                        </a:lnTo>
                        <a:lnTo>
                          <a:pt x="4836" y="990"/>
                        </a:lnTo>
                        <a:lnTo>
                          <a:pt x="4831" y="1044"/>
                        </a:lnTo>
                        <a:lnTo>
                          <a:pt x="4816" y="1100"/>
                        </a:lnTo>
                        <a:lnTo>
                          <a:pt x="4790" y="1155"/>
                        </a:lnTo>
                        <a:lnTo>
                          <a:pt x="4755" y="1213"/>
                        </a:lnTo>
                        <a:lnTo>
                          <a:pt x="4710" y="1270"/>
                        </a:lnTo>
                        <a:lnTo>
                          <a:pt x="4654" y="1329"/>
                        </a:lnTo>
                        <a:lnTo>
                          <a:pt x="4592" y="1386"/>
                        </a:lnTo>
                        <a:lnTo>
                          <a:pt x="4517" y="1444"/>
                        </a:lnTo>
                        <a:lnTo>
                          <a:pt x="4436" y="1501"/>
                        </a:lnTo>
                        <a:lnTo>
                          <a:pt x="4344" y="1555"/>
                        </a:lnTo>
                        <a:lnTo>
                          <a:pt x="4245" y="1609"/>
                        </a:lnTo>
                        <a:lnTo>
                          <a:pt x="4136" y="1659"/>
                        </a:lnTo>
                        <a:lnTo>
                          <a:pt x="4019" y="1710"/>
                        </a:lnTo>
                        <a:lnTo>
                          <a:pt x="3893" y="1755"/>
                        </a:lnTo>
                        <a:lnTo>
                          <a:pt x="3759" y="1798"/>
                        </a:lnTo>
                        <a:lnTo>
                          <a:pt x="3619" y="1836"/>
                        </a:lnTo>
                        <a:lnTo>
                          <a:pt x="3469" y="1871"/>
                        </a:lnTo>
                        <a:lnTo>
                          <a:pt x="3312" y="1902"/>
                        </a:lnTo>
                        <a:lnTo>
                          <a:pt x="3149" y="1929"/>
                        </a:lnTo>
                        <a:lnTo>
                          <a:pt x="2977" y="1949"/>
                        </a:lnTo>
                        <a:lnTo>
                          <a:pt x="2796" y="1965"/>
                        </a:lnTo>
                        <a:lnTo>
                          <a:pt x="2611" y="1974"/>
                        </a:lnTo>
                        <a:lnTo>
                          <a:pt x="2418" y="1977"/>
                        </a:lnTo>
                        <a:lnTo>
                          <a:pt x="2226" y="1974"/>
                        </a:lnTo>
                        <a:lnTo>
                          <a:pt x="2040" y="1965"/>
                        </a:lnTo>
                        <a:lnTo>
                          <a:pt x="1861" y="1949"/>
                        </a:lnTo>
                        <a:lnTo>
                          <a:pt x="1690" y="1929"/>
                        </a:lnTo>
                        <a:lnTo>
                          <a:pt x="1525" y="1902"/>
                        </a:lnTo>
                        <a:lnTo>
                          <a:pt x="1369" y="1871"/>
                        </a:lnTo>
                        <a:lnTo>
                          <a:pt x="1218" y="1836"/>
                        </a:lnTo>
                        <a:lnTo>
                          <a:pt x="1077" y="1798"/>
                        </a:lnTo>
                        <a:lnTo>
                          <a:pt x="944" y="1755"/>
                        </a:lnTo>
                        <a:lnTo>
                          <a:pt x="819" y="1710"/>
                        </a:lnTo>
                        <a:lnTo>
                          <a:pt x="701" y="1659"/>
                        </a:lnTo>
                        <a:lnTo>
                          <a:pt x="593" y="1609"/>
                        </a:lnTo>
                        <a:lnTo>
                          <a:pt x="493" y="1555"/>
                        </a:lnTo>
                        <a:lnTo>
                          <a:pt x="401" y="1501"/>
                        </a:lnTo>
                        <a:lnTo>
                          <a:pt x="319" y="1444"/>
                        </a:lnTo>
                        <a:lnTo>
                          <a:pt x="246" y="1386"/>
                        </a:lnTo>
                        <a:lnTo>
                          <a:pt x="182" y="1329"/>
                        </a:lnTo>
                        <a:lnTo>
                          <a:pt x="127" y="1270"/>
                        </a:lnTo>
                        <a:lnTo>
                          <a:pt x="81" y="1213"/>
                        </a:lnTo>
                        <a:lnTo>
                          <a:pt x="47" y="1155"/>
                        </a:lnTo>
                        <a:lnTo>
                          <a:pt x="21" y="1100"/>
                        </a:lnTo>
                        <a:lnTo>
                          <a:pt x="5" y="1044"/>
                        </a:lnTo>
                        <a:lnTo>
                          <a:pt x="0" y="990"/>
                        </a:lnTo>
                        <a:lnTo>
                          <a:pt x="5" y="937"/>
                        </a:lnTo>
                        <a:lnTo>
                          <a:pt x="21" y="883"/>
                        </a:lnTo>
                        <a:lnTo>
                          <a:pt x="47" y="825"/>
                        </a:lnTo>
                        <a:lnTo>
                          <a:pt x="81" y="768"/>
                        </a:lnTo>
                        <a:lnTo>
                          <a:pt x="127" y="709"/>
                        </a:lnTo>
                        <a:lnTo>
                          <a:pt x="182" y="652"/>
                        </a:lnTo>
                        <a:lnTo>
                          <a:pt x="246" y="593"/>
                        </a:lnTo>
                        <a:lnTo>
                          <a:pt x="319" y="535"/>
                        </a:lnTo>
                        <a:lnTo>
                          <a:pt x="401" y="480"/>
                        </a:lnTo>
                        <a:lnTo>
                          <a:pt x="493" y="424"/>
                        </a:lnTo>
                        <a:lnTo>
                          <a:pt x="593" y="370"/>
                        </a:lnTo>
                        <a:lnTo>
                          <a:pt x="701" y="318"/>
                        </a:lnTo>
                        <a:lnTo>
                          <a:pt x="819" y="269"/>
                        </a:lnTo>
                        <a:lnTo>
                          <a:pt x="944" y="224"/>
                        </a:lnTo>
                        <a:lnTo>
                          <a:pt x="1077" y="181"/>
                        </a:lnTo>
                        <a:lnTo>
                          <a:pt x="1218" y="141"/>
                        </a:lnTo>
                        <a:lnTo>
                          <a:pt x="1369" y="106"/>
                        </a:lnTo>
                        <a:lnTo>
                          <a:pt x="1525" y="75"/>
                        </a:lnTo>
                        <a:lnTo>
                          <a:pt x="1690" y="49"/>
                        </a:lnTo>
                        <a:lnTo>
                          <a:pt x="1861" y="28"/>
                        </a:lnTo>
                        <a:lnTo>
                          <a:pt x="2040" y="12"/>
                        </a:lnTo>
                        <a:lnTo>
                          <a:pt x="2226" y="4"/>
                        </a:lnTo>
                        <a:lnTo>
                          <a:pt x="2418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85" name="Freeform 28"/>
                  <p:cNvSpPr>
                    <a:spLocks/>
                  </p:cNvSpPr>
                  <p:nvPr/>
                </p:nvSpPr>
                <p:spPr bwMode="auto">
                  <a:xfrm>
                    <a:off x="6200775" y="3851275"/>
                    <a:ext cx="3035300" cy="2446338"/>
                  </a:xfrm>
                  <a:custGeom>
                    <a:avLst/>
                    <a:gdLst>
                      <a:gd name="T0" fmla="*/ 458 w 1912"/>
                      <a:gd name="T1" fmla="*/ 3 h 1541"/>
                      <a:gd name="T2" fmla="*/ 516 w 1912"/>
                      <a:gd name="T3" fmla="*/ 34 h 1541"/>
                      <a:gd name="T4" fmla="*/ 618 w 1912"/>
                      <a:gd name="T5" fmla="*/ 69 h 1541"/>
                      <a:gd name="T6" fmla="*/ 758 w 1912"/>
                      <a:gd name="T7" fmla="*/ 92 h 1541"/>
                      <a:gd name="T8" fmla="*/ 909 w 1912"/>
                      <a:gd name="T9" fmla="*/ 93 h 1541"/>
                      <a:gd name="T10" fmla="*/ 1053 w 1912"/>
                      <a:gd name="T11" fmla="*/ 95 h 1541"/>
                      <a:gd name="T12" fmla="*/ 1220 w 1912"/>
                      <a:gd name="T13" fmla="*/ 107 h 1541"/>
                      <a:gd name="T14" fmla="*/ 1366 w 1912"/>
                      <a:gd name="T15" fmla="*/ 137 h 1541"/>
                      <a:gd name="T16" fmla="*/ 1489 w 1912"/>
                      <a:gd name="T17" fmla="*/ 182 h 1541"/>
                      <a:gd name="T18" fmla="*/ 1588 w 1912"/>
                      <a:gd name="T19" fmla="*/ 246 h 1541"/>
                      <a:gd name="T20" fmla="*/ 1662 w 1912"/>
                      <a:gd name="T21" fmla="*/ 331 h 1541"/>
                      <a:gd name="T22" fmla="*/ 1732 w 1912"/>
                      <a:gd name="T23" fmla="*/ 396 h 1541"/>
                      <a:gd name="T24" fmla="*/ 1799 w 1912"/>
                      <a:gd name="T25" fmla="*/ 439 h 1541"/>
                      <a:gd name="T26" fmla="*/ 1837 w 1912"/>
                      <a:gd name="T27" fmla="*/ 493 h 1541"/>
                      <a:gd name="T28" fmla="*/ 1862 w 1912"/>
                      <a:gd name="T29" fmla="*/ 592 h 1541"/>
                      <a:gd name="T30" fmla="*/ 1837 w 1912"/>
                      <a:gd name="T31" fmla="*/ 648 h 1541"/>
                      <a:gd name="T32" fmla="*/ 1777 w 1912"/>
                      <a:gd name="T33" fmla="*/ 688 h 1541"/>
                      <a:gd name="T34" fmla="*/ 1725 w 1912"/>
                      <a:gd name="T35" fmla="*/ 748 h 1541"/>
                      <a:gd name="T36" fmla="*/ 1688 w 1912"/>
                      <a:gd name="T37" fmla="*/ 840 h 1541"/>
                      <a:gd name="T38" fmla="*/ 1628 w 1912"/>
                      <a:gd name="T39" fmla="*/ 924 h 1541"/>
                      <a:gd name="T40" fmla="*/ 1541 w 1912"/>
                      <a:gd name="T41" fmla="*/ 997 h 1541"/>
                      <a:gd name="T42" fmla="*/ 1426 w 1912"/>
                      <a:gd name="T43" fmla="*/ 1058 h 1541"/>
                      <a:gd name="T44" fmla="*/ 1371 w 1912"/>
                      <a:gd name="T45" fmla="*/ 1198 h 1541"/>
                      <a:gd name="T46" fmla="*/ 1392 w 1912"/>
                      <a:gd name="T47" fmla="*/ 1240 h 1541"/>
                      <a:gd name="T48" fmla="*/ 1438 w 1912"/>
                      <a:gd name="T49" fmla="*/ 1271 h 1541"/>
                      <a:gd name="T50" fmla="*/ 1770 w 1912"/>
                      <a:gd name="T51" fmla="*/ 1475 h 1541"/>
                      <a:gd name="T52" fmla="*/ 1464 w 1912"/>
                      <a:gd name="T53" fmla="*/ 1516 h 1541"/>
                      <a:gd name="T54" fmla="*/ 1135 w 1912"/>
                      <a:gd name="T55" fmla="*/ 1539 h 1541"/>
                      <a:gd name="T56" fmla="*/ 786 w 1912"/>
                      <a:gd name="T57" fmla="*/ 1539 h 1541"/>
                      <a:gd name="T58" fmla="*/ 453 w 1912"/>
                      <a:gd name="T59" fmla="*/ 1516 h 1541"/>
                      <a:gd name="T60" fmla="*/ 146 w 1912"/>
                      <a:gd name="T61" fmla="*/ 1473 h 1541"/>
                      <a:gd name="T62" fmla="*/ 484 w 1912"/>
                      <a:gd name="T63" fmla="*/ 1270 h 1541"/>
                      <a:gd name="T64" fmla="*/ 531 w 1912"/>
                      <a:gd name="T65" fmla="*/ 1240 h 1541"/>
                      <a:gd name="T66" fmla="*/ 554 w 1912"/>
                      <a:gd name="T67" fmla="*/ 1198 h 1541"/>
                      <a:gd name="T68" fmla="*/ 498 w 1912"/>
                      <a:gd name="T69" fmla="*/ 1058 h 1541"/>
                      <a:gd name="T70" fmla="*/ 384 w 1912"/>
                      <a:gd name="T71" fmla="*/ 997 h 1541"/>
                      <a:gd name="T72" fmla="*/ 297 w 1912"/>
                      <a:gd name="T73" fmla="*/ 924 h 1541"/>
                      <a:gd name="T74" fmla="*/ 238 w 1912"/>
                      <a:gd name="T75" fmla="*/ 840 h 1541"/>
                      <a:gd name="T76" fmla="*/ 200 w 1912"/>
                      <a:gd name="T77" fmla="*/ 748 h 1541"/>
                      <a:gd name="T78" fmla="*/ 148 w 1912"/>
                      <a:gd name="T79" fmla="*/ 688 h 1541"/>
                      <a:gd name="T80" fmla="*/ 87 w 1912"/>
                      <a:gd name="T81" fmla="*/ 648 h 1541"/>
                      <a:gd name="T82" fmla="*/ 63 w 1912"/>
                      <a:gd name="T83" fmla="*/ 592 h 1541"/>
                      <a:gd name="T84" fmla="*/ 87 w 1912"/>
                      <a:gd name="T85" fmla="*/ 495 h 1541"/>
                      <a:gd name="T86" fmla="*/ 125 w 1912"/>
                      <a:gd name="T87" fmla="*/ 439 h 1541"/>
                      <a:gd name="T88" fmla="*/ 193 w 1912"/>
                      <a:gd name="T89" fmla="*/ 397 h 1541"/>
                      <a:gd name="T90" fmla="*/ 264 w 1912"/>
                      <a:gd name="T91" fmla="*/ 323 h 1541"/>
                      <a:gd name="T92" fmla="*/ 346 w 1912"/>
                      <a:gd name="T93" fmla="*/ 219 h 1541"/>
                      <a:gd name="T94" fmla="*/ 391 w 1912"/>
                      <a:gd name="T95" fmla="*/ 175 h 1541"/>
                      <a:gd name="T96" fmla="*/ 418 w 1912"/>
                      <a:gd name="T97" fmla="*/ 149 h 1541"/>
                      <a:gd name="T98" fmla="*/ 432 w 1912"/>
                      <a:gd name="T99" fmla="*/ 125 h 1541"/>
                      <a:gd name="T100" fmla="*/ 432 w 1912"/>
                      <a:gd name="T101" fmla="*/ 90 h 1541"/>
                      <a:gd name="T102" fmla="*/ 425 w 1912"/>
                      <a:gd name="T103" fmla="*/ 36 h 1541"/>
                      <a:gd name="T104" fmla="*/ 429 w 1912"/>
                      <a:gd name="T105" fmla="*/ 5 h 1541"/>
                      <a:gd name="T106" fmla="*/ 450 w 1912"/>
                      <a:gd name="T107" fmla="*/ 0 h 15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912" h="1541">
                        <a:moveTo>
                          <a:pt x="450" y="0"/>
                        </a:moveTo>
                        <a:lnTo>
                          <a:pt x="458" y="3"/>
                        </a:lnTo>
                        <a:lnTo>
                          <a:pt x="484" y="19"/>
                        </a:lnTo>
                        <a:lnTo>
                          <a:pt x="516" y="34"/>
                        </a:lnTo>
                        <a:lnTo>
                          <a:pt x="554" y="50"/>
                        </a:lnTo>
                        <a:lnTo>
                          <a:pt x="618" y="69"/>
                        </a:lnTo>
                        <a:lnTo>
                          <a:pt x="686" y="83"/>
                        </a:lnTo>
                        <a:lnTo>
                          <a:pt x="758" y="92"/>
                        </a:lnTo>
                        <a:lnTo>
                          <a:pt x="833" y="95"/>
                        </a:lnTo>
                        <a:lnTo>
                          <a:pt x="909" y="93"/>
                        </a:lnTo>
                        <a:lnTo>
                          <a:pt x="961" y="93"/>
                        </a:lnTo>
                        <a:lnTo>
                          <a:pt x="1053" y="95"/>
                        </a:lnTo>
                        <a:lnTo>
                          <a:pt x="1140" y="99"/>
                        </a:lnTo>
                        <a:lnTo>
                          <a:pt x="1220" y="107"/>
                        </a:lnTo>
                        <a:lnTo>
                          <a:pt x="1296" y="121"/>
                        </a:lnTo>
                        <a:lnTo>
                          <a:pt x="1366" y="137"/>
                        </a:lnTo>
                        <a:lnTo>
                          <a:pt x="1430" y="158"/>
                        </a:lnTo>
                        <a:lnTo>
                          <a:pt x="1489" y="182"/>
                        </a:lnTo>
                        <a:lnTo>
                          <a:pt x="1541" y="213"/>
                        </a:lnTo>
                        <a:lnTo>
                          <a:pt x="1588" y="246"/>
                        </a:lnTo>
                        <a:lnTo>
                          <a:pt x="1628" y="286"/>
                        </a:lnTo>
                        <a:lnTo>
                          <a:pt x="1662" y="331"/>
                        </a:lnTo>
                        <a:lnTo>
                          <a:pt x="1690" y="382"/>
                        </a:lnTo>
                        <a:lnTo>
                          <a:pt x="1732" y="396"/>
                        </a:lnTo>
                        <a:lnTo>
                          <a:pt x="1768" y="417"/>
                        </a:lnTo>
                        <a:lnTo>
                          <a:pt x="1799" y="439"/>
                        </a:lnTo>
                        <a:lnTo>
                          <a:pt x="1824" y="465"/>
                        </a:lnTo>
                        <a:lnTo>
                          <a:pt x="1837" y="493"/>
                        </a:lnTo>
                        <a:lnTo>
                          <a:pt x="1858" y="561"/>
                        </a:lnTo>
                        <a:lnTo>
                          <a:pt x="1862" y="592"/>
                        </a:lnTo>
                        <a:lnTo>
                          <a:pt x="1855" y="622"/>
                        </a:lnTo>
                        <a:lnTo>
                          <a:pt x="1837" y="648"/>
                        </a:lnTo>
                        <a:lnTo>
                          <a:pt x="1811" y="670"/>
                        </a:lnTo>
                        <a:lnTo>
                          <a:pt x="1777" y="688"/>
                        </a:lnTo>
                        <a:lnTo>
                          <a:pt x="1735" y="700"/>
                        </a:lnTo>
                        <a:lnTo>
                          <a:pt x="1725" y="748"/>
                        </a:lnTo>
                        <a:lnTo>
                          <a:pt x="1709" y="795"/>
                        </a:lnTo>
                        <a:lnTo>
                          <a:pt x="1688" y="840"/>
                        </a:lnTo>
                        <a:lnTo>
                          <a:pt x="1661" y="882"/>
                        </a:lnTo>
                        <a:lnTo>
                          <a:pt x="1628" y="924"/>
                        </a:lnTo>
                        <a:lnTo>
                          <a:pt x="1588" y="962"/>
                        </a:lnTo>
                        <a:lnTo>
                          <a:pt x="1541" y="997"/>
                        </a:lnTo>
                        <a:lnTo>
                          <a:pt x="1487" y="1030"/>
                        </a:lnTo>
                        <a:lnTo>
                          <a:pt x="1426" y="1058"/>
                        </a:lnTo>
                        <a:lnTo>
                          <a:pt x="1359" y="1084"/>
                        </a:lnTo>
                        <a:lnTo>
                          <a:pt x="1371" y="1198"/>
                        </a:lnTo>
                        <a:lnTo>
                          <a:pt x="1378" y="1221"/>
                        </a:lnTo>
                        <a:lnTo>
                          <a:pt x="1392" y="1240"/>
                        </a:lnTo>
                        <a:lnTo>
                          <a:pt x="1412" y="1257"/>
                        </a:lnTo>
                        <a:lnTo>
                          <a:pt x="1438" y="1271"/>
                        </a:lnTo>
                        <a:lnTo>
                          <a:pt x="1912" y="1449"/>
                        </a:lnTo>
                        <a:lnTo>
                          <a:pt x="1770" y="1475"/>
                        </a:lnTo>
                        <a:lnTo>
                          <a:pt x="1619" y="1497"/>
                        </a:lnTo>
                        <a:lnTo>
                          <a:pt x="1464" y="1516"/>
                        </a:lnTo>
                        <a:lnTo>
                          <a:pt x="1303" y="1530"/>
                        </a:lnTo>
                        <a:lnTo>
                          <a:pt x="1135" y="1539"/>
                        </a:lnTo>
                        <a:lnTo>
                          <a:pt x="961" y="1541"/>
                        </a:lnTo>
                        <a:lnTo>
                          <a:pt x="786" y="1539"/>
                        </a:lnTo>
                        <a:lnTo>
                          <a:pt x="618" y="1530"/>
                        </a:lnTo>
                        <a:lnTo>
                          <a:pt x="453" y="1516"/>
                        </a:lnTo>
                        <a:lnTo>
                          <a:pt x="297" y="1497"/>
                        </a:lnTo>
                        <a:lnTo>
                          <a:pt x="146" y="1473"/>
                        </a:lnTo>
                        <a:lnTo>
                          <a:pt x="0" y="1445"/>
                        </a:lnTo>
                        <a:lnTo>
                          <a:pt x="484" y="1270"/>
                        </a:lnTo>
                        <a:lnTo>
                          <a:pt x="512" y="1257"/>
                        </a:lnTo>
                        <a:lnTo>
                          <a:pt x="531" y="1240"/>
                        </a:lnTo>
                        <a:lnTo>
                          <a:pt x="547" y="1219"/>
                        </a:lnTo>
                        <a:lnTo>
                          <a:pt x="554" y="1198"/>
                        </a:lnTo>
                        <a:lnTo>
                          <a:pt x="566" y="1084"/>
                        </a:lnTo>
                        <a:lnTo>
                          <a:pt x="498" y="1058"/>
                        </a:lnTo>
                        <a:lnTo>
                          <a:pt x="438" y="1030"/>
                        </a:lnTo>
                        <a:lnTo>
                          <a:pt x="384" y="997"/>
                        </a:lnTo>
                        <a:lnTo>
                          <a:pt x="337" y="962"/>
                        </a:lnTo>
                        <a:lnTo>
                          <a:pt x="297" y="924"/>
                        </a:lnTo>
                        <a:lnTo>
                          <a:pt x="264" y="882"/>
                        </a:lnTo>
                        <a:lnTo>
                          <a:pt x="238" y="840"/>
                        </a:lnTo>
                        <a:lnTo>
                          <a:pt x="215" y="795"/>
                        </a:lnTo>
                        <a:lnTo>
                          <a:pt x="200" y="748"/>
                        </a:lnTo>
                        <a:lnTo>
                          <a:pt x="189" y="700"/>
                        </a:lnTo>
                        <a:lnTo>
                          <a:pt x="148" y="688"/>
                        </a:lnTo>
                        <a:lnTo>
                          <a:pt x="113" y="670"/>
                        </a:lnTo>
                        <a:lnTo>
                          <a:pt x="87" y="648"/>
                        </a:lnTo>
                        <a:lnTo>
                          <a:pt x="70" y="622"/>
                        </a:lnTo>
                        <a:lnTo>
                          <a:pt x="63" y="592"/>
                        </a:lnTo>
                        <a:lnTo>
                          <a:pt x="66" y="563"/>
                        </a:lnTo>
                        <a:lnTo>
                          <a:pt x="87" y="495"/>
                        </a:lnTo>
                        <a:lnTo>
                          <a:pt x="101" y="465"/>
                        </a:lnTo>
                        <a:lnTo>
                          <a:pt x="125" y="439"/>
                        </a:lnTo>
                        <a:lnTo>
                          <a:pt x="156" y="417"/>
                        </a:lnTo>
                        <a:lnTo>
                          <a:pt x="193" y="397"/>
                        </a:lnTo>
                        <a:lnTo>
                          <a:pt x="235" y="382"/>
                        </a:lnTo>
                        <a:lnTo>
                          <a:pt x="264" y="323"/>
                        </a:lnTo>
                        <a:lnTo>
                          <a:pt x="302" y="269"/>
                        </a:lnTo>
                        <a:lnTo>
                          <a:pt x="346" y="219"/>
                        </a:lnTo>
                        <a:lnTo>
                          <a:pt x="370" y="194"/>
                        </a:lnTo>
                        <a:lnTo>
                          <a:pt x="391" y="175"/>
                        </a:lnTo>
                        <a:lnTo>
                          <a:pt x="406" y="161"/>
                        </a:lnTo>
                        <a:lnTo>
                          <a:pt x="418" y="149"/>
                        </a:lnTo>
                        <a:lnTo>
                          <a:pt x="427" y="137"/>
                        </a:lnTo>
                        <a:lnTo>
                          <a:pt x="432" y="125"/>
                        </a:lnTo>
                        <a:lnTo>
                          <a:pt x="434" y="109"/>
                        </a:lnTo>
                        <a:lnTo>
                          <a:pt x="432" y="90"/>
                        </a:lnTo>
                        <a:lnTo>
                          <a:pt x="431" y="66"/>
                        </a:lnTo>
                        <a:lnTo>
                          <a:pt x="425" y="36"/>
                        </a:lnTo>
                        <a:lnTo>
                          <a:pt x="425" y="10"/>
                        </a:lnTo>
                        <a:lnTo>
                          <a:pt x="429" y="5"/>
                        </a:lnTo>
                        <a:lnTo>
                          <a:pt x="438" y="1"/>
                        </a:lnTo>
                        <a:lnTo>
                          <a:pt x="45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497" name="Group 496"/>
              <p:cNvGrpSpPr/>
              <p:nvPr/>
            </p:nvGrpSpPr>
            <p:grpSpPr>
              <a:xfrm>
                <a:off x="6601654" y="3987910"/>
                <a:ext cx="1577601" cy="998420"/>
                <a:chOff x="6338645" y="2741246"/>
                <a:chExt cx="9070975" cy="5740767"/>
              </a:xfrm>
            </p:grpSpPr>
            <p:grpSp>
              <p:nvGrpSpPr>
                <p:cNvPr id="498" name="Group 497"/>
                <p:cNvGrpSpPr/>
                <p:nvPr/>
              </p:nvGrpSpPr>
              <p:grpSpPr>
                <a:xfrm>
                  <a:off x="6338645" y="4813300"/>
                  <a:ext cx="9070975" cy="3668713"/>
                  <a:chOff x="3235325" y="4724400"/>
                  <a:chExt cx="9070975" cy="3668713"/>
                </a:xfrm>
              </p:grpSpPr>
              <p:sp>
                <p:nvSpPr>
                  <p:cNvPr id="503" name="Freeform 15"/>
                  <p:cNvSpPr>
                    <a:spLocks/>
                  </p:cNvSpPr>
                  <p:nvPr/>
                </p:nvSpPr>
                <p:spPr bwMode="auto">
                  <a:xfrm>
                    <a:off x="3235325" y="4724400"/>
                    <a:ext cx="9070975" cy="3668713"/>
                  </a:xfrm>
                  <a:custGeom>
                    <a:avLst/>
                    <a:gdLst>
                      <a:gd name="T0" fmla="*/ 7 w 5714"/>
                      <a:gd name="T1" fmla="*/ 91 h 2311"/>
                      <a:gd name="T2" fmla="*/ 54 w 5714"/>
                      <a:gd name="T3" fmla="*/ 270 h 2311"/>
                      <a:gd name="T4" fmla="*/ 146 w 5714"/>
                      <a:gd name="T5" fmla="*/ 442 h 2311"/>
                      <a:gd name="T6" fmla="*/ 279 w 5714"/>
                      <a:gd name="T7" fmla="*/ 605 h 2311"/>
                      <a:gd name="T8" fmla="*/ 451 w 5714"/>
                      <a:gd name="T9" fmla="*/ 760 h 2311"/>
                      <a:gd name="T10" fmla="*/ 659 w 5714"/>
                      <a:gd name="T11" fmla="*/ 902 h 2311"/>
                      <a:gd name="T12" fmla="*/ 900 w 5714"/>
                      <a:gd name="T13" fmla="*/ 1032 h 2311"/>
                      <a:gd name="T14" fmla="*/ 1169 w 5714"/>
                      <a:gd name="T15" fmla="*/ 1147 h 2311"/>
                      <a:gd name="T16" fmla="*/ 1466 w 5714"/>
                      <a:gd name="T17" fmla="*/ 1244 h 2311"/>
                      <a:gd name="T18" fmla="*/ 1787 w 5714"/>
                      <a:gd name="T19" fmla="*/ 1322 h 2311"/>
                      <a:gd name="T20" fmla="*/ 2127 w 5714"/>
                      <a:gd name="T21" fmla="*/ 1382 h 2311"/>
                      <a:gd name="T22" fmla="*/ 2484 w 5714"/>
                      <a:gd name="T23" fmla="*/ 1418 h 2311"/>
                      <a:gd name="T24" fmla="*/ 2857 w 5714"/>
                      <a:gd name="T25" fmla="*/ 1430 h 2311"/>
                      <a:gd name="T26" fmla="*/ 3230 w 5714"/>
                      <a:gd name="T27" fmla="*/ 1418 h 2311"/>
                      <a:gd name="T28" fmla="*/ 3588 w 5714"/>
                      <a:gd name="T29" fmla="*/ 1382 h 2311"/>
                      <a:gd name="T30" fmla="*/ 3929 w 5714"/>
                      <a:gd name="T31" fmla="*/ 1322 h 2311"/>
                      <a:gd name="T32" fmla="*/ 4248 w 5714"/>
                      <a:gd name="T33" fmla="*/ 1244 h 2311"/>
                      <a:gd name="T34" fmla="*/ 4545 w 5714"/>
                      <a:gd name="T35" fmla="*/ 1147 h 2311"/>
                      <a:gd name="T36" fmla="*/ 4816 w 5714"/>
                      <a:gd name="T37" fmla="*/ 1032 h 2311"/>
                      <a:gd name="T38" fmla="*/ 5055 w 5714"/>
                      <a:gd name="T39" fmla="*/ 902 h 2311"/>
                      <a:gd name="T40" fmla="*/ 5263 w 5714"/>
                      <a:gd name="T41" fmla="*/ 760 h 2311"/>
                      <a:gd name="T42" fmla="*/ 5435 w 5714"/>
                      <a:gd name="T43" fmla="*/ 605 h 2311"/>
                      <a:gd name="T44" fmla="*/ 5569 w 5714"/>
                      <a:gd name="T45" fmla="*/ 442 h 2311"/>
                      <a:gd name="T46" fmla="*/ 5662 w 5714"/>
                      <a:gd name="T47" fmla="*/ 270 h 2311"/>
                      <a:gd name="T48" fmla="*/ 5709 w 5714"/>
                      <a:gd name="T49" fmla="*/ 91 h 2311"/>
                      <a:gd name="T50" fmla="*/ 5714 w 5714"/>
                      <a:gd name="T51" fmla="*/ 930 h 2311"/>
                      <a:gd name="T52" fmla="*/ 5692 w 5714"/>
                      <a:gd name="T53" fmla="*/ 1109 h 2311"/>
                      <a:gd name="T54" fmla="*/ 5621 w 5714"/>
                      <a:gd name="T55" fmla="*/ 1283 h 2311"/>
                      <a:gd name="T56" fmla="*/ 5508 w 5714"/>
                      <a:gd name="T57" fmla="*/ 1448 h 2311"/>
                      <a:gd name="T58" fmla="*/ 5353 w 5714"/>
                      <a:gd name="T59" fmla="*/ 1602 h 2311"/>
                      <a:gd name="T60" fmla="*/ 5164 w 5714"/>
                      <a:gd name="T61" fmla="*/ 1745 h 2311"/>
                      <a:gd name="T62" fmla="*/ 4939 w 5714"/>
                      <a:gd name="T63" fmla="*/ 1877 h 2311"/>
                      <a:gd name="T64" fmla="*/ 4684 w 5714"/>
                      <a:gd name="T65" fmla="*/ 1991 h 2311"/>
                      <a:gd name="T66" fmla="*/ 4399 w 5714"/>
                      <a:gd name="T67" fmla="*/ 2092 h 2311"/>
                      <a:gd name="T68" fmla="*/ 4091 w 5714"/>
                      <a:gd name="T69" fmla="*/ 2175 h 2311"/>
                      <a:gd name="T70" fmla="*/ 3761 w 5714"/>
                      <a:gd name="T71" fmla="*/ 2240 h 2311"/>
                      <a:gd name="T72" fmla="*/ 3411 w 5714"/>
                      <a:gd name="T73" fmla="*/ 2285 h 2311"/>
                      <a:gd name="T74" fmla="*/ 3046 w 5714"/>
                      <a:gd name="T75" fmla="*/ 2308 h 2311"/>
                      <a:gd name="T76" fmla="*/ 2670 w 5714"/>
                      <a:gd name="T77" fmla="*/ 2308 h 2311"/>
                      <a:gd name="T78" fmla="*/ 2304 w 5714"/>
                      <a:gd name="T79" fmla="*/ 2285 h 2311"/>
                      <a:gd name="T80" fmla="*/ 1955 w 5714"/>
                      <a:gd name="T81" fmla="*/ 2240 h 2311"/>
                      <a:gd name="T82" fmla="*/ 1624 w 5714"/>
                      <a:gd name="T83" fmla="*/ 2175 h 2311"/>
                      <a:gd name="T84" fmla="*/ 1315 w 5714"/>
                      <a:gd name="T85" fmla="*/ 2092 h 2311"/>
                      <a:gd name="T86" fmla="*/ 1032 w 5714"/>
                      <a:gd name="T87" fmla="*/ 1991 h 2311"/>
                      <a:gd name="T88" fmla="*/ 775 w 5714"/>
                      <a:gd name="T89" fmla="*/ 1877 h 2311"/>
                      <a:gd name="T90" fmla="*/ 552 w 5714"/>
                      <a:gd name="T91" fmla="*/ 1745 h 2311"/>
                      <a:gd name="T92" fmla="*/ 361 w 5714"/>
                      <a:gd name="T93" fmla="*/ 1602 h 2311"/>
                      <a:gd name="T94" fmla="*/ 208 w 5714"/>
                      <a:gd name="T95" fmla="*/ 1448 h 2311"/>
                      <a:gd name="T96" fmla="*/ 94 w 5714"/>
                      <a:gd name="T97" fmla="*/ 1283 h 2311"/>
                      <a:gd name="T98" fmla="*/ 24 w 5714"/>
                      <a:gd name="T99" fmla="*/ 1109 h 2311"/>
                      <a:gd name="T100" fmla="*/ 0 w 5714"/>
                      <a:gd name="T101" fmla="*/ 930 h 23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714" h="2311">
                        <a:moveTo>
                          <a:pt x="0" y="0"/>
                        </a:moveTo>
                        <a:lnTo>
                          <a:pt x="7" y="91"/>
                        </a:lnTo>
                        <a:lnTo>
                          <a:pt x="24" y="181"/>
                        </a:lnTo>
                        <a:lnTo>
                          <a:pt x="54" y="270"/>
                        </a:lnTo>
                        <a:lnTo>
                          <a:pt x="94" y="357"/>
                        </a:lnTo>
                        <a:lnTo>
                          <a:pt x="146" y="442"/>
                        </a:lnTo>
                        <a:lnTo>
                          <a:pt x="208" y="525"/>
                        </a:lnTo>
                        <a:lnTo>
                          <a:pt x="279" y="605"/>
                        </a:lnTo>
                        <a:lnTo>
                          <a:pt x="361" y="685"/>
                        </a:lnTo>
                        <a:lnTo>
                          <a:pt x="451" y="760"/>
                        </a:lnTo>
                        <a:lnTo>
                          <a:pt x="552" y="833"/>
                        </a:lnTo>
                        <a:lnTo>
                          <a:pt x="659" y="902"/>
                        </a:lnTo>
                        <a:lnTo>
                          <a:pt x="775" y="970"/>
                        </a:lnTo>
                        <a:lnTo>
                          <a:pt x="900" y="1032"/>
                        </a:lnTo>
                        <a:lnTo>
                          <a:pt x="1032" y="1091"/>
                        </a:lnTo>
                        <a:lnTo>
                          <a:pt x="1169" y="1147"/>
                        </a:lnTo>
                        <a:lnTo>
                          <a:pt x="1315" y="1197"/>
                        </a:lnTo>
                        <a:lnTo>
                          <a:pt x="1466" y="1244"/>
                        </a:lnTo>
                        <a:lnTo>
                          <a:pt x="1624" y="1286"/>
                        </a:lnTo>
                        <a:lnTo>
                          <a:pt x="1787" y="1322"/>
                        </a:lnTo>
                        <a:lnTo>
                          <a:pt x="1955" y="1355"/>
                        </a:lnTo>
                        <a:lnTo>
                          <a:pt x="2127" y="1382"/>
                        </a:lnTo>
                        <a:lnTo>
                          <a:pt x="2304" y="1402"/>
                        </a:lnTo>
                        <a:lnTo>
                          <a:pt x="2484" y="1418"/>
                        </a:lnTo>
                        <a:lnTo>
                          <a:pt x="2670" y="1427"/>
                        </a:lnTo>
                        <a:lnTo>
                          <a:pt x="2857" y="1430"/>
                        </a:lnTo>
                        <a:lnTo>
                          <a:pt x="3046" y="1427"/>
                        </a:lnTo>
                        <a:lnTo>
                          <a:pt x="3230" y="1418"/>
                        </a:lnTo>
                        <a:lnTo>
                          <a:pt x="3411" y="1402"/>
                        </a:lnTo>
                        <a:lnTo>
                          <a:pt x="3588" y="1382"/>
                        </a:lnTo>
                        <a:lnTo>
                          <a:pt x="3761" y="1355"/>
                        </a:lnTo>
                        <a:lnTo>
                          <a:pt x="3929" y="1322"/>
                        </a:lnTo>
                        <a:lnTo>
                          <a:pt x="4091" y="1286"/>
                        </a:lnTo>
                        <a:lnTo>
                          <a:pt x="4248" y="1244"/>
                        </a:lnTo>
                        <a:lnTo>
                          <a:pt x="4399" y="1197"/>
                        </a:lnTo>
                        <a:lnTo>
                          <a:pt x="4545" y="1147"/>
                        </a:lnTo>
                        <a:lnTo>
                          <a:pt x="4684" y="1091"/>
                        </a:lnTo>
                        <a:lnTo>
                          <a:pt x="4816" y="1032"/>
                        </a:lnTo>
                        <a:lnTo>
                          <a:pt x="4939" y="970"/>
                        </a:lnTo>
                        <a:lnTo>
                          <a:pt x="5055" y="902"/>
                        </a:lnTo>
                        <a:lnTo>
                          <a:pt x="5164" y="833"/>
                        </a:lnTo>
                        <a:lnTo>
                          <a:pt x="5263" y="760"/>
                        </a:lnTo>
                        <a:lnTo>
                          <a:pt x="5353" y="685"/>
                        </a:lnTo>
                        <a:lnTo>
                          <a:pt x="5435" y="605"/>
                        </a:lnTo>
                        <a:lnTo>
                          <a:pt x="5508" y="525"/>
                        </a:lnTo>
                        <a:lnTo>
                          <a:pt x="5569" y="442"/>
                        </a:lnTo>
                        <a:lnTo>
                          <a:pt x="5621" y="357"/>
                        </a:lnTo>
                        <a:lnTo>
                          <a:pt x="5662" y="270"/>
                        </a:lnTo>
                        <a:lnTo>
                          <a:pt x="5692" y="181"/>
                        </a:lnTo>
                        <a:lnTo>
                          <a:pt x="5709" y="91"/>
                        </a:lnTo>
                        <a:lnTo>
                          <a:pt x="5714" y="0"/>
                        </a:lnTo>
                        <a:lnTo>
                          <a:pt x="5714" y="930"/>
                        </a:lnTo>
                        <a:lnTo>
                          <a:pt x="5709" y="1020"/>
                        </a:lnTo>
                        <a:lnTo>
                          <a:pt x="5692" y="1109"/>
                        </a:lnTo>
                        <a:lnTo>
                          <a:pt x="5662" y="1197"/>
                        </a:lnTo>
                        <a:lnTo>
                          <a:pt x="5621" y="1283"/>
                        </a:lnTo>
                        <a:lnTo>
                          <a:pt x="5569" y="1366"/>
                        </a:lnTo>
                        <a:lnTo>
                          <a:pt x="5508" y="1448"/>
                        </a:lnTo>
                        <a:lnTo>
                          <a:pt x="5435" y="1526"/>
                        </a:lnTo>
                        <a:lnTo>
                          <a:pt x="5353" y="1602"/>
                        </a:lnTo>
                        <a:lnTo>
                          <a:pt x="5263" y="1675"/>
                        </a:lnTo>
                        <a:lnTo>
                          <a:pt x="5164" y="1745"/>
                        </a:lnTo>
                        <a:lnTo>
                          <a:pt x="5055" y="1812"/>
                        </a:lnTo>
                        <a:lnTo>
                          <a:pt x="4939" y="1877"/>
                        </a:lnTo>
                        <a:lnTo>
                          <a:pt x="4816" y="1936"/>
                        </a:lnTo>
                        <a:lnTo>
                          <a:pt x="4684" y="1991"/>
                        </a:lnTo>
                        <a:lnTo>
                          <a:pt x="4545" y="2045"/>
                        </a:lnTo>
                        <a:lnTo>
                          <a:pt x="4399" y="2092"/>
                        </a:lnTo>
                        <a:lnTo>
                          <a:pt x="4248" y="2137"/>
                        </a:lnTo>
                        <a:lnTo>
                          <a:pt x="4091" y="2175"/>
                        </a:lnTo>
                        <a:lnTo>
                          <a:pt x="3929" y="2210"/>
                        </a:lnTo>
                        <a:lnTo>
                          <a:pt x="3761" y="2240"/>
                        </a:lnTo>
                        <a:lnTo>
                          <a:pt x="3588" y="2266"/>
                        </a:lnTo>
                        <a:lnTo>
                          <a:pt x="3411" y="2285"/>
                        </a:lnTo>
                        <a:lnTo>
                          <a:pt x="3230" y="2299"/>
                        </a:lnTo>
                        <a:lnTo>
                          <a:pt x="3046" y="2308"/>
                        </a:lnTo>
                        <a:lnTo>
                          <a:pt x="2857" y="2311"/>
                        </a:lnTo>
                        <a:lnTo>
                          <a:pt x="2670" y="2308"/>
                        </a:lnTo>
                        <a:lnTo>
                          <a:pt x="2484" y="2299"/>
                        </a:lnTo>
                        <a:lnTo>
                          <a:pt x="2304" y="2285"/>
                        </a:lnTo>
                        <a:lnTo>
                          <a:pt x="2127" y="2266"/>
                        </a:lnTo>
                        <a:lnTo>
                          <a:pt x="1955" y="2240"/>
                        </a:lnTo>
                        <a:lnTo>
                          <a:pt x="1787" y="2210"/>
                        </a:lnTo>
                        <a:lnTo>
                          <a:pt x="1624" y="2175"/>
                        </a:lnTo>
                        <a:lnTo>
                          <a:pt x="1466" y="2137"/>
                        </a:lnTo>
                        <a:lnTo>
                          <a:pt x="1315" y="2092"/>
                        </a:lnTo>
                        <a:lnTo>
                          <a:pt x="1169" y="2045"/>
                        </a:lnTo>
                        <a:lnTo>
                          <a:pt x="1032" y="1991"/>
                        </a:lnTo>
                        <a:lnTo>
                          <a:pt x="900" y="1936"/>
                        </a:lnTo>
                        <a:lnTo>
                          <a:pt x="775" y="1877"/>
                        </a:lnTo>
                        <a:lnTo>
                          <a:pt x="659" y="1812"/>
                        </a:lnTo>
                        <a:lnTo>
                          <a:pt x="552" y="1745"/>
                        </a:lnTo>
                        <a:lnTo>
                          <a:pt x="451" y="1675"/>
                        </a:lnTo>
                        <a:lnTo>
                          <a:pt x="361" y="1602"/>
                        </a:lnTo>
                        <a:lnTo>
                          <a:pt x="279" y="1526"/>
                        </a:lnTo>
                        <a:lnTo>
                          <a:pt x="208" y="1448"/>
                        </a:lnTo>
                        <a:lnTo>
                          <a:pt x="146" y="1366"/>
                        </a:lnTo>
                        <a:lnTo>
                          <a:pt x="94" y="1283"/>
                        </a:lnTo>
                        <a:lnTo>
                          <a:pt x="54" y="1197"/>
                        </a:lnTo>
                        <a:lnTo>
                          <a:pt x="24" y="1109"/>
                        </a:lnTo>
                        <a:lnTo>
                          <a:pt x="7" y="1020"/>
                        </a:lnTo>
                        <a:lnTo>
                          <a:pt x="0" y="9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0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04" name="Freeform 16"/>
                  <p:cNvSpPr>
                    <a:spLocks/>
                  </p:cNvSpPr>
                  <p:nvPr/>
                </p:nvSpPr>
                <p:spPr bwMode="auto">
                  <a:xfrm>
                    <a:off x="3759200" y="5773738"/>
                    <a:ext cx="349250" cy="1725613"/>
                  </a:xfrm>
                  <a:custGeom>
                    <a:avLst/>
                    <a:gdLst>
                      <a:gd name="T0" fmla="*/ 0 w 220"/>
                      <a:gd name="T1" fmla="*/ 0 h 1087"/>
                      <a:gd name="T2" fmla="*/ 67 w 220"/>
                      <a:gd name="T3" fmla="*/ 60 h 1087"/>
                      <a:gd name="T4" fmla="*/ 140 w 220"/>
                      <a:gd name="T5" fmla="*/ 118 h 1087"/>
                      <a:gd name="T6" fmla="*/ 220 w 220"/>
                      <a:gd name="T7" fmla="*/ 175 h 1087"/>
                      <a:gd name="T8" fmla="*/ 220 w 220"/>
                      <a:gd name="T9" fmla="*/ 1087 h 1087"/>
                      <a:gd name="T10" fmla="*/ 140 w 220"/>
                      <a:gd name="T11" fmla="*/ 1033 h 1087"/>
                      <a:gd name="T12" fmla="*/ 67 w 220"/>
                      <a:gd name="T13" fmla="*/ 976 h 1087"/>
                      <a:gd name="T14" fmla="*/ 0 w 220"/>
                      <a:gd name="T15" fmla="*/ 919 h 1087"/>
                      <a:gd name="T16" fmla="*/ 0 w 220"/>
                      <a:gd name="T17" fmla="*/ 0 h 1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0" h="1087">
                        <a:moveTo>
                          <a:pt x="0" y="0"/>
                        </a:moveTo>
                        <a:lnTo>
                          <a:pt x="67" y="60"/>
                        </a:lnTo>
                        <a:lnTo>
                          <a:pt x="140" y="118"/>
                        </a:lnTo>
                        <a:lnTo>
                          <a:pt x="220" y="175"/>
                        </a:lnTo>
                        <a:lnTo>
                          <a:pt x="220" y="1087"/>
                        </a:lnTo>
                        <a:lnTo>
                          <a:pt x="140" y="1033"/>
                        </a:lnTo>
                        <a:lnTo>
                          <a:pt x="67" y="976"/>
                        </a:lnTo>
                        <a:lnTo>
                          <a:pt x="0" y="9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05" name="Freeform 17"/>
                  <p:cNvSpPr>
                    <a:spLocks/>
                  </p:cNvSpPr>
                  <p:nvPr/>
                </p:nvSpPr>
                <p:spPr bwMode="auto">
                  <a:xfrm>
                    <a:off x="11436350" y="5773738"/>
                    <a:ext cx="347663" cy="1725613"/>
                  </a:xfrm>
                  <a:custGeom>
                    <a:avLst/>
                    <a:gdLst>
                      <a:gd name="T0" fmla="*/ 219 w 219"/>
                      <a:gd name="T1" fmla="*/ 0 h 1087"/>
                      <a:gd name="T2" fmla="*/ 219 w 219"/>
                      <a:gd name="T3" fmla="*/ 919 h 1087"/>
                      <a:gd name="T4" fmla="*/ 151 w 219"/>
                      <a:gd name="T5" fmla="*/ 976 h 1087"/>
                      <a:gd name="T6" fmla="*/ 78 w 219"/>
                      <a:gd name="T7" fmla="*/ 1033 h 1087"/>
                      <a:gd name="T8" fmla="*/ 0 w 219"/>
                      <a:gd name="T9" fmla="*/ 1087 h 1087"/>
                      <a:gd name="T10" fmla="*/ 0 w 219"/>
                      <a:gd name="T11" fmla="*/ 175 h 1087"/>
                      <a:gd name="T12" fmla="*/ 78 w 219"/>
                      <a:gd name="T13" fmla="*/ 118 h 1087"/>
                      <a:gd name="T14" fmla="*/ 151 w 219"/>
                      <a:gd name="T15" fmla="*/ 60 h 1087"/>
                      <a:gd name="T16" fmla="*/ 219 w 219"/>
                      <a:gd name="T17" fmla="*/ 0 h 1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9" h="1087">
                        <a:moveTo>
                          <a:pt x="219" y="0"/>
                        </a:moveTo>
                        <a:lnTo>
                          <a:pt x="219" y="919"/>
                        </a:lnTo>
                        <a:lnTo>
                          <a:pt x="151" y="976"/>
                        </a:lnTo>
                        <a:lnTo>
                          <a:pt x="78" y="1033"/>
                        </a:lnTo>
                        <a:lnTo>
                          <a:pt x="0" y="1087"/>
                        </a:lnTo>
                        <a:lnTo>
                          <a:pt x="0" y="175"/>
                        </a:lnTo>
                        <a:lnTo>
                          <a:pt x="78" y="118"/>
                        </a:lnTo>
                        <a:lnTo>
                          <a:pt x="151" y="60"/>
                        </a:lnTo>
                        <a:lnTo>
                          <a:pt x="219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06" name="Freeform 18"/>
                  <p:cNvSpPr>
                    <a:spLocks/>
                  </p:cNvSpPr>
                  <p:nvPr/>
                </p:nvSpPr>
                <p:spPr bwMode="auto">
                  <a:xfrm>
                    <a:off x="4457700" y="6267450"/>
                    <a:ext cx="347663" cy="1598613"/>
                  </a:xfrm>
                  <a:custGeom>
                    <a:avLst/>
                    <a:gdLst>
                      <a:gd name="T0" fmla="*/ 0 w 219"/>
                      <a:gd name="T1" fmla="*/ 0 h 1007"/>
                      <a:gd name="T2" fmla="*/ 106 w 219"/>
                      <a:gd name="T3" fmla="*/ 53 h 1007"/>
                      <a:gd name="T4" fmla="*/ 219 w 219"/>
                      <a:gd name="T5" fmla="*/ 106 h 1007"/>
                      <a:gd name="T6" fmla="*/ 219 w 219"/>
                      <a:gd name="T7" fmla="*/ 1007 h 1007"/>
                      <a:gd name="T8" fmla="*/ 106 w 219"/>
                      <a:gd name="T9" fmla="*/ 959 h 1007"/>
                      <a:gd name="T10" fmla="*/ 0 w 219"/>
                      <a:gd name="T11" fmla="*/ 905 h 1007"/>
                      <a:gd name="T12" fmla="*/ 0 w 219"/>
                      <a:gd name="T13" fmla="*/ 0 h 1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1007">
                        <a:moveTo>
                          <a:pt x="0" y="0"/>
                        </a:moveTo>
                        <a:lnTo>
                          <a:pt x="106" y="53"/>
                        </a:lnTo>
                        <a:lnTo>
                          <a:pt x="219" y="106"/>
                        </a:lnTo>
                        <a:lnTo>
                          <a:pt x="219" y="1007"/>
                        </a:lnTo>
                        <a:lnTo>
                          <a:pt x="106" y="959"/>
                        </a:lnTo>
                        <a:lnTo>
                          <a:pt x="0" y="9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07" name="Freeform 19"/>
                  <p:cNvSpPr>
                    <a:spLocks/>
                  </p:cNvSpPr>
                  <p:nvPr/>
                </p:nvSpPr>
                <p:spPr bwMode="auto">
                  <a:xfrm>
                    <a:off x="10737850" y="6267450"/>
                    <a:ext cx="349250" cy="1598613"/>
                  </a:xfrm>
                  <a:custGeom>
                    <a:avLst/>
                    <a:gdLst>
                      <a:gd name="T0" fmla="*/ 220 w 220"/>
                      <a:gd name="T1" fmla="*/ 0 h 1007"/>
                      <a:gd name="T2" fmla="*/ 220 w 220"/>
                      <a:gd name="T3" fmla="*/ 905 h 1007"/>
                      <a:gd name="T4" fmla="*/ 112 w 220"/>
                      <a:gd name="T5" fmla="*/ 959 h 1007"/>
                      <a:gd name="T6" fmla="*/ 0 w 220"/>
                      <a:gd name="T7" fmla="*/ 1007 h 1007"/>
                      <a:gd name="T8" fmla="*/ 0 w 220"/>
                      <a:gd name="T9" fmla="*/ 106 h 1007"/>
                      <a:gd name="T10" fmla="*/ 112 w 220"/>
                      <a:gd name="T11" fmla="*/ 53 h 1007"/>
                      <a:gd name="T12" fmla="*/ 220 w 220"/>
                      <a:gd name="T13" fmla="*/ 0 h 1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0" h="1007">
                        <a:moveTo>
                          <a:pt x="220" y="0"/>
                        </a:moveTo>
                        <a:lnTo>
                          <a:pt x="220" y="905"/>
                        </a:lnTo>
                        <a:lnTo>
                          <a:pt x="112" y="959"/>
                        </a:lnTo>
                        <a:lnTo>
                          <a:pt x="0" y="1007"/>
                        </a:lnTo>
                        <a:lnTo>
                          <a:pt x="0" y="106"/>
                        </a:lnTo>
                        <a:lnTo>
                          <a:pt x="112" y="53"/>
                        </a:lnTo>
                        <a:lnTo>
                          <a:pt x="22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08" name="Freeform 20"/>
                  <p:cNvSpPr>
                    <a:spLocks/>
                  </p:cNvSpPr>
                  <p:nvPr/>
                </p:nvSpPr>
                <p:spPr bwMode="auto">
                  <a:xfrm>
                    <a:off x="5154613" y="6575425"/>
                    <a:ext cx="347663" cy="1530350"/>
                  </a:xfrm>
                  <a:custGeom>
                    <a:avLst/>
                    <a:gdLst>
                      <a:gd name="T0" fmla="*/ 0 w 219"/>
                      <a:gd name="T1" fmla="*/ 0 h 964"/>
                      <a:gd name="T2" fmla="*/ 108 w 219"/>
                      <a:gd name="T3" fmla="*/ 37 h 964"/>
                      <a:gd name="T4" fmla="*/ 219 w 219"/>
                      <a:gd name="T5" fmla="*/ 71 h 964"/>
                      <a:gd name="T6" fmla="*/ 219 w 219"/>
                      <a:gd name="T7" fmla="*/ 964 h 964"/>
                      <a:gd name="T8" fmla="*/ 108 w 219"/>
                      <a:gd name="T9" fmla="*/ 931 h 964"/>
                      <a:gd name="T10" fmla="*/ 0 w 219"/>
                      <a:gd name="T11" fmla="*/ 897 h 964"/>
                      <a:gd name="T12" fmla="*/ 0 w 219"/>
                      <a:gd name="T13" fmla="*/ 0 h 9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964">
                        <a:moveTo>
                          <a:pt x="0" y="0"/>
                        </a:moveTo>
                        <a:lnTo>
                          <a:pt x="108" y="37"/>
                        </a:lnTo>
                        <a:lnTo>
                          <a:pt x="219" y="71"/>
                        </a:lnTo>
                        <a:lnTo>
                          <a:pt x="219" y="964"/>
                        </a:lnTo>
                        <a:lnTo>
                          <a:pt x="108" y="931"/>
                        </a:lnTo>
                        <a:lnTo>
                          <a:pt x="0" y="8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09" name="Freeform 21"/>
                  <p:cNvSpPr>
                    <a:spLocks/>
                  </p:cNvSpPr>
                  <p:nvPr/>
                </p:nvSpPr>
                <p:spPr bwMode="auto">
                  <a:xfrm>
                    <a:off x="10040938" y="6575425"/>
                    <a:ext cx="346075" cy="1530350"/>
                  </a:xfrm>
                  <a:custGeom>
                    <a:avLst/>
                    <a:gdLst>
                      <a:gd name="T0" fmla="*/ 218 w 218"/>
                      <a:gd name="T1" fmla="*/ 0 h 964"/>
                      <a:gd name="T2" fmla="*/ 218 w 218"/>
                      <a:gd name="T3" fmla="*/ 897 h 964"/>
                      <a:gd name="T4" fmla="*/ 111 w 218"/>
                      <a:gd name="T5" fmla="*/ 931 h 964"/>
                      <a:gd name="T6" fmla="*/ 0 w 218"/>
                      <a:gd name="T7" fmla="*/ 964 h 964"/>
                      <a:gd name="T8" fmla="*/ 0 w 218"/>
                      <a:gd name="T9" fmla="*/ 71 h 964"/>
                      <a:gd name="T10" fmla="*/ 111 w 218"/>
                      <a:gd name="T11" fmla="*/ 37 h 964"/>
                      <a:gd name="T12" fmla="*/ 218 w 218"/>
                      <a:gd name="T13" fmla="*/ 0 h 9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8" h="964">
                        <a:moveTo>
                          <a:pt x="218" y="0"/>
                        </a:moveTo>
                        <a:lnTo>
                          <a:pt x="218" y="897"/>
                        </a:lnTo>
                        <a:lnTo>
                          <a:pt x="111" y="931"/>
                        </a:lnTo>
                        <a:lnTo>
                          <a:pt x="0" y="964"/>
                        </a:lnTo>
                        <a:lnTo>
                          <a:pt x="0" y="71"/>
                        </a:lnTo>
                        <a:lnTo>
                          <a:pt x="111" y="37"/>
                        </a:lnTo>
                        <a:lnTo>
                          <a:pt x="218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10" name="Freeform 22"/>
                  <p:cNvSpPr>
                    <a:spLocks/>
                  </p:cNvSpPr>
                  <p:nvPr/>
                </p:nvSpPr>
                <p:spPr bwMode="auto">
                  <a:xfrm>
                    <a:off x="6027738" y="6823075"/>
                    <a:ext cx="347663" cy="1470025"/>
                  </a:xfrm>
                  <a:custGeom>
                    <a:avLst/>
                    <a:gdLst>
                      <a:gd name="T0" fmla="*/ 0 w 219"/>
                      <a:gd name="T1" fmla="*/ 0 h 926"/>
                      <a:gd name="T2" fmla="*/ 108 w 219"/>
                      <a:gd name="T3" fmla="*/ 23 h 926"/>
                      <a:gd name="T4" fmla="*/ 219 w 219"/>
                      <a:gd name="T5" fmla="*/ 42 h 926"/>
                      <a:gd name="T6" fmla="*/ 219 w 219"/>
                      <a:gd name="T7" fmla="*/ 926 h 926"/>
                      <a:gd name="T8" fmla="*/ 108 w 219"/>
                      <a:gd name="T9" fmla="*/ 909 h 926"/>
                      <a:gd name="T10" fmla="*/ 0 w 219"/>
                      <a:gd name="T11" fmla="*/ 888 h 926"/>
                      <a:gd name="T12" fmla="*/ 0 w 219"/>
                      <a:gd name="T13" fmla="*/ 0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926">
                        <a:moveTo>
                          <a:pt x="0" y="0"/>
                        </a:moveTo>
                        <a:lnTo>
                          <a:pt x="108" y="23"/>
                        </a:lnTo>
                        <a:lnTo>
                          <a:pt x="219" y="42"/>
                        </a:lnTo>
                        <a:lnTo>
                          <a:pt x="219" y="926"/>
                        </a:lnTo>
                        <a:lnTo>
                          <a:pt x="108" y="909"/>
                        </a:lnTo>
                        <a:lnTo>
                          <a:pt x="0" y="8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11" name="Freeform 23"/>
                  <p:cNvSpPr>
                    <a:spLocks/>
                  </p:cNvSpPr>
                  <p:nvPr/>
                </p:nvSpPr>
                <p:spPr bwMode="auto">
                  <a:xfrm>
                    <a:off x="9167813" y="6823075"/>
                    <a:ext cx="349250" cy="1470025"/>
                  </a:xfrm>
                  <a:custGeom>
                    <a:avLst/>
                    <a:gdLst>
                      <a:gd name="T0" fmla="*/ 220 w 220"/>
                      <a:gd name="T1" fmla="*/ 0 h 926"/>
                      <a:gd name="T2" fmla="*/ 220 w 220"/>
                      <a:gd name="T3" fmla="*/ 888 h 926"/>
                      <a:gd name="T4" fmla="*/ 111 w 220"/>
                      <a:gd name="T5" fmla="*/ 909 h 926"/>
                      <a:gd name="T6" fmla="*/ 0 w 220"/>
                      <a:gd name="T7" fmla="*/ 926 h 926"/>
                      <a:gd name="T8" fmla="*/ 0 w 220"/>
                      <a:gd name="T9" fmla="*/ 42 h 926"/>
                      <a:gd name="T10" fmla="*/ 111 w 220"/>
                      <a:gd name="T11" fmla="*/ 23 h 926"/>
                      <a:gd name="T12" fmla="*/ 220 w 220"/>
                      <a:gd name="T13" fmla="*/ 0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0" h="926">
                        <a:moveTo>
                          <a:pt x="220" y="0"/>
                        </a:moveTo>
                        <a:lnTo>
                          <a:pt x="220" y="888"/>
                        </a:lnTo>
                        <a:lnTo>
                          <a:pt x="111" y="909"/>
                        </a:lnTo>
                        <a:lnTo>
                          <a:pt x="0" y="926"/>
                        </a:lnTo>
                        <a:lnTo>
                          <a:pt x="0" y="42"/>
                        </a:lnTo>
                        <a:lnTo>
                          <a:pt x="111" y="23"/>
                        </a:lnTo>
                        <a:lnTo>
                          <a:pt x="22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12" name="Freeform 24"/>
                  <p:cNvSpPr>
                    <a:spLocks/>
                  </p:cNvSpPr>
                  <p:nvPr/>
                </p:nvSpPr>
                <p:spPr bwMode="auto">
                  <a:xfrm>
                    <a:off x="7073900" y="6975475"/>
                    <a:ext cx="347663" cy="1417638"/>
                  </a:xfrm>
                  <a:custGeom>
                    <a:avLst/>
                    <a:gdLst>
                      <a:gd name="T0" fmla="*/ 0 w 219"/>
                      <a:gd name="T1" fmla="*/ 0 h 893"/>
                      <a:gd name="T2" fmla="*/ 110 w 219"/>
                      <a:gd name="T3" fmla="*/ 7 h 893"/>
                      <a:gd name="T4" fmla="*/ 219 w 219"/>
                      <a:gd name="T5" fmla="*/ 12 h 893"/>
                      <a:gd name="T6" fmla="*/ 219 w 219"/>
                      <a:gd name="T7" fmla="*/ 893 h 893"/>
                      <a:gd name="T8" fmla="*/ 110 w 219"/>
                      <a:gd name="T9" fmla="*/ 890 h 893"/>
                      <a:gd name="T10" fmla="*/ 0 w 219"/>
                      <a:gd name="T11" fmla="*/ 881 h 893"/>
                      <a:gd name="T12" fmla="*/ 0 w 219"/>
                      <a:gd name="T13" fmla="*/ 0 h 8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893">
                        <a:moveTo>
                          <a:pt x="0" y="0"/>
                        </a:moveTo>
                        <a:lnTo>
                          <a:pt x="110" y="7"/>
                        </a:lnTo>
                        <a:lnTo>
                          <a:pt x="219" y="12"/>
                        </a:lnTo>
                        <a:lnTo>
                          <a:pt x="219" y="893"/>
                        </a:lnTo>
                        <a:lnTo>
                          <a:pt x="110" y="890"/>
                        </a:lnTo>
                        <a:lnTo>
                          <a:pt x="0" y="8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13" name="Freeform 25"/>
                  <p:cNvSpPr>
                    <a:spLocks/>
                  </p:cNvSpPr>
                  <p:nvPr/>
                </p:nvSpPr>
                <p:spPr bwMode="auto">
                  <a:xfrm>
                    <a:off x="8120063" y="6975475"/>
                    <a:ext cx="350838" cy="1417638"/>
                  </a:xfrm>
                  <a:custGeom>
                    <a:avLst/>
                    <a:gdLst>
                      <a:gd name="T0" fmla="*/ 221 w 221"/>
                      <a:gd name="T1" fmla="*/ 0 h 893"/>
                      <a:gd name="T2" fmla="*/ 221 w 221"/>
                      <a:gd name="T3" fmla="*/ 881 h 893"/>
                      <a:gd name="T4" fmla="*/ 110 w 221"/>
                      <a:gd name="T5" fmla="*/ 890 h 893"/>
                      <a:gd name="T6" fmla="*/ 0 w 221"/>
                      <a:gd name="T7" fmla="*/ 893 h 893"/>
                      <a:gd name="T8" fmla="*/ 0 w 221"/>
                      <a:gd name="T9" fmla="*/ 12 h 893"/>
                      <a:gd name="T10" fmla="*/ 110 w 221"/>
                      <a:gd name="T11" fmla="*/ 7 h 893"/>
                      <a:gd name="T12" fmla="*/ 221 w 221"/>
                      <a:gd name="T13" fmla="*/ 0 h 8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1" h="893">
                        <a:moveTo>
                          <a:pt x="221" y="0"/>
                        </a:moveTo>
                        <a:lnTo>
                          <a:pt x="221" y="881"/>
                        </a:lnTo>
                        <a:lnTo>
                          <a:pt x="110" y="890"/>
                        </a:lnTo>
                        <a:lnTo>
                          <a:pt x="0" y="893"/>
                        </a:lnTo>
                        <a:lnTo>
                          <a:pt x="0" y="12"/>
                        </a:lnTo>
                        <a:lnTo>
                          <a:pt x="110" y="7"/>
                        </a:lnTo>
                        <a:lnTo>
                          <a:pt x="221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499" name="Group 498"/>
                <p:cNvGrpSpPr/>
                <p:nvPr/>
              </p:nvGrpSpPr>
              <p:grpSpPr>
                <a:xfrm>
                  <a:off x="6338645" y="2741246"/>
                  <a:ext cx="9070975" cy="4368800"/>
                  <a:chOff x="3235325" y="2628900"/>
                  <a:chExt cx="9070975" cy="4368800"/>
                </a:xfrm>
              </p:grpSpPr>
              <p:sp>
                <p:nvSpPr>
                  <p:cNvPr id="500" name="Freeform 26"/>
                  <p:cNvSpPr>
                    <a:spLocks/>
                  </p:cNvSpPr>
                  <p:nvPr/>
                </p:nvSpPr>
                <p:spPr bwMode="auto">
                  <a:xfrm>
                    <a:off x="3235325" y="2628900"/>
                    <a:ext cx="9070975" cy="4368800"/>
                  </a:xfrm>
                  <a:custGeom>
                    <a:avLst/>
                    <a:gdLst>
                      <a:gd name="T0" fmla="*/ 3038 w 5714"/>
                      <a:gd name="T1" fmla="*/ 2 h 2752"/>
                      <a:gd name="T2" fmla="*/ 3390 w 5714"/>
                      <a:gd name="T3" fmla="*/ 21 h 2752"/>
                      <a:gd name="T4" fmla="*/ 3728 w 5714"/>
                      <a:gd name="T5" fmla="*/ 59 h 2752"/>
                      <a:gd name="T6" fmla="*/ 4047 w 5714"/>
                      <a:gd name="T7" fmla="*/ 115 h 2752"/>
                      <a:gd name="T8" fmla="*/ 4349 w 5714"/>
                      <a:gd name="T9" fmla="*/ 186 h 2752"/>
                      <a:gd name="T10" fmla="*/ 4627 w 5714"/>
                      <a:gd name="T11" fmla="*/ 273 h 2752"/>
                      <a:gd name="T12" fmla="*/ 4878 w 5714"/>
                      <a:gd name="T13" fmla="*/ 374 h 2752"/>
                      <a:gd name="T14" fmla="*/ 5102 w 5714"/>
                      <a:gd name="T15" fmla="*/ 488 h 2752"/>
                      <a:gd name="T16" fmla="*/ 5296 w 5714"/>
                      <a:gd name="T17" fmla="*/ 617 h 2752"/>
                      <a:gd name="T18" fmla="*/ 5456 w 5714"/>
                      <a:gd name="T19" fmla="*/ 756 h 2752"/>
                      <a:gd name="T20" fmla="*/ 5581 w 5714"/>
                      <a:gd name="T21" fmla="*/ 905 h 2752"/>
                      <a:gd name="T22" fmla="*/ 5666 w 5714"/>
                      <a:gd name="T23" fmla="*/ 1065 h 2752"/>
                      <a:gd name="T24" fmla="*/ 5709 w 5714"/>
                      <a:gd name="T25" fmla="*/ 1233 h 2752"/>
                      <a:gd name="T26" fmla="*/ 5709 w 5714"/>
                      <a:gd name="T27" fmla="*/ 1412 h 2752"/>
                      <a:gd name="T28" fmla="*/ 5662 w 5714"/>
                      <a:gd name="T29" fmla="*/ 1590 h 2752"/>
                      <a:gd name="T30" fmla="*/ 5569 w 5714"/>
                      <a:gd name="T31" fmla="*/ 1762 h 2752"/>
                      <a:gd name="T32" fmla="*/ 5435 w 5714"/>
                      <a:gd name="T33" fmla="*/ 1927 h 2752"/>
                      <a:gd name="T34" fmla="*/ 5263 w 5714"/>
                      <a:gd name="T35" fmla="*/ 2081 h 2752"/>
                      <a:gd name="T36" fmla="*/ 5055 w 5714"/>
                      <a:gd name="T37" fmla="*/ 2224 h 2752"/>
                      <a:gd name="T38" fmla="*/ 4816 w 5714"/>
                      <a:gd name="T39" fmla="*/ 2352 h 2752"/>
                      <a:gd name="T40" fmla="*/ 4545 w 5714"/>
                      <a:gd name="T41" fmla="*/ 2467 h 2752"/>
                      <a:gd name="T42" fmla="*/ 4248 w 5714"/>
                      <a:gd name="T43" fmla="*/ 2564 h 2752"/>
                      <a:gd name="T44" fmla="*/ 3929 w 5714"/>
                      <a:gd name="T45" fmla="*/ 2644 h 2752"/>
                      <a:gd name="T46" fmla="*/ 3588 w 5714"/>
                      <a:gd name="T47" fmla="*/ 2702 h 2752"/>
                      <a:gd name="T48" fmla="*/ 3230 w 5714"/>
                      <a:gd name="T49" fmla="*/ 2738 h 2752"/>
                      <a:gd name="T50" fmla="*/ 2857 w 5714"/>
                      <a:gd name="T51" fmla="*/ 2752 h 2752"/>
                      <a:gd name="T52" fmla="*/ 2484 w 5714"/>
                      <a:gd name="T53" fmla="*/ 2738 h 2752"/>
                      <a:gd name="T54" fmla="*/ 2127 w 5714"/>
                      <a:gd name="T55" fmla="*/ 2702 h 2752"/>
                      <a:gd name="T56" fmla="*/ 1787 w 5714"/>
                      <a:gd name="T57" fmla="*/ 2644 h 2752"/>
                      <a:gd name="T58" fmla="*/ 1466 w 5714"/>
                      <a:gd name="T59" fmla="*/ 2564 h 2752"/>
                      <a:gd name="T60" fmla="*/ 1169 w 5714"/>
                      <a:gd name="T61" fmla="*/ 2467 h 2752"/>
                      <a:gd name="T62" fmla="*/ 900 w 5714"/>
                      <a:gd name="T63" fmla="*/ 2352 h 2752"/>
                      <a:gd name="T64" fmla="*/ 659 w 5714"/>
                      <a:gd name="T65" fmla="*/ 2224 h 2752"/>
                      <a:gd name="T66" fmla="*/ 451 w 5714"/>
                      <a:gd name="T67" fmla="*/ 2081 h 2752"/>
                      <a:gd name="T68" fmla="*/ 279 w 5714"/>
                      <a:gd name="T69" fmla="*/ 1927 h 2752"/>
                      <a:gd name="T70" fmla="*/ 146 w 5714"/>
                      <a:gd name="T71" fmla="*/ 1762 h 2752"/>
                      <a:gd name="T72" fmla="*/ 54 w 5714"/>
                      <a:gd name="T73" fmla="*/ 1590 h 2752"/>
                      <a:gd name="T74" fmla="*/ 7 w 5714"/>
                      <a:gd name="T75" fmla="*/ 1412 h 2752"/>
                      <a:gd name="T76" fmla="*/ 5 w 5714"/>
                      <a:gd name="T77" fmla="*/ 1233 h 2752"/>
                      <a:gd name="T78" fmla="*/ 50 w 5714"/>
                      <a:gd name="T79" fmla="*/ 1065 h 2752"/>
                      <a:gd name="T80" fmla="*/ 135 w 5714"/>
                      <a:gd name="T81" fmla="*/ 905 h 2752"/>
                      <a:gd name="T82" fmla="*/ 258 w 5714"/>
                      <a:gd name="T83" fmla="*/ 756 h 2752"/>
                      <a:gd name="T84" fmla="*/ 420 w 5714"/>
                      <a:gd name="T85" fmla="*/ 617 h 2752"/>
                      <a:gd name="T86" fmla="*/ 612 w 5714"/>
                      <a:gd name="T87" fmla="*/ 488 h 2752"/>
                      <a:gd name="T88" fmla="*/ 836 w 5714"/>
                      <a:gd name="T89" fmla="*/ 374 h 2752"/>
                      <a:gd name="T90" fmla="*/ 1089 w 5714"/>
                      <a:gd name="T91" fmla="*/ 273 h 2752"/>
                      <a:gd name="T92" fmla="*/ 1367 w 5714"/>
                      <a:gd name="T93" fmla="*/ 186 h 2752"/>
                      <a:gd name="T94" fmla="*/ 1667 w 5714"/>
                      <a:gd name="T95" fmla="*/ 115 h 2752"/>
                      <a:gd name="T96" fmla="*/ 1986 w 5714"/>
                      <a:gd name="T97" fmla="*/ 59 h 2752"/>
                      <a:gd name="T98" fmla="*/ 2325 w 5714"/>
                      <a:gd name="T99" fmla="*/ 21 h 2752"/>
                      <a:gd name="T100" fmla="*/ 2677 w 5714"/>
                      <a:gd name="T101" fmla="*/ 2 h 27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714" h="2752">
                        <a:moveTo>
                          <a:pt x="2857" y="0"/>
                        </a:moveTo>
                        <a:lnTo>
                          <a:pt x="3038" y="2"/>
                        </a:lnTo>
                        <a:lnTo>
                          <a:pt x="3216" y="9"/>
                        </a:lnTo>
                        <a:lnTo>
                          <a:pt x="3390" y="21"/>
                        </a:lnTo>
                        <a:lnTo>
                          <a:pt x="3561" y="38"/>
                        </a:lnTo>
                        <a:lnTo>
                          <a:pt x="3728" y="59"/>
                        </a:lnTo>
                        <a:lnTo>
                          <a:pt x="3891" y="85"/>
                        </a:lnTo>
                        <a:lnTo>
                          <a:pt x="4047" y="115"/>
                        </a:lnTo>
                        <a:lnTo>
                          <a:pt x="4202" y="148"/>
                        </a:lnTo>
                        <a:lnTo>
                          <a:pt x="4349" y="186"/>
                        </a:lnTo>
                        <a:lnTo>
                          <a:pt x="4490" y="228"/>
                        </a:lnTo>
                        <a:lnTo>
                          <a:pt x="4627" y="273"/>
                        </a:lnTo>
                        <a:lnTo>
                          <a:pt x="4755" y="321"/>
                        </a:lnTo>
                        <a:lnTo>
                          <a:pt x="4878" y="374"/>
                        </a:lnTo>
                        <a:lnTo>
                          <a:pt x="4994" y="429"/>
                        </a:lnTo>
                        <a:lnTo>
                          <a:pt x="5102" y="488"/>
                        </a:lnTo>
                        <a:lnTo>
                          <a:pt x="5203" y="551"/>
                        </a:lnTo>
                        <a:lnTo>
                          <a:pt x="5296" y="617"/>
                        </a:lnTo>
                        <a:lnTo>
                          <a:pt x="5380" y="685"/>
                        </a:lnTo>
                        <a:lnTo>
                          <a:pt x="5456" y="756"/>
                        </a:lnTo>
                        <a:lnTo>
                          <a:pt x="5524" y="829"/>
                        </a:lnTo>
                        <a:lnTo>
                          <a:pt x="5581" y="905"/>
                        </a:lnTo>
                        <a:lnTo>
                          <a:pt x="5628" y="985"/>
                        </a:lnTo>
                        <a:lnTo>
                          <a:pt x="5666" y="1065"/>
                        </a:lnTo>
                        <a:lnTo>
                          <a:pt x="5694" y="1148"/>
                        </a:lnTo>
                        <a:lnTo>
                          <a:pt x="5709" y="1233"/>
                        </a:lnTo>
                        <a:lnTo>
                          <a:pt x="5714" y="1320"/>
                        </a:lnTo>
                        <a:lnTo>
                          <a:pt x="5709" y="1412"/>
                        </a:lnTo>
                        <a:lnTo>
                          <a:pt x="5692" y="1501"/>
                        </a:lnTo>
                        <a:lnTo>
                          <a:pt x="5662" y="1590"/>
                        </a:lnTo>
                        <a:lnTo>
                          <a:pt x="5621" y="1677"/>
                        </a:lnTo>
                        <a:lnTo>
                          <a:pt x="5569" y="1762"/>
                        </a:lnTo>
                        <a:lnTo>
                          <a:pt x="5508" y="1845"/>
                        </a:lnTo>
                        <a:lnTo>
                          <a:pt x="5435" y="1927"/>
                        </a:lnTo>
                        <a:lnTo>
                          <a:pt x="5353" y="2005"/>
                        </a:lnTo>
                        <a:lnTo>
                          <a:pt x="5263" y="2081"/>
                        </a:lnTo>
                        <a:lnTo>
                          <a:pt x="5164" y="2154"/>
                        </a:lnTo>
                        <a:lnTo>
                          <a:pt x="5055" y="2224"/>
                        </a:lnTo>
                        <a:lnTo>
                          <a:pt x="4939" y="2290"/>
                        </a:lnTo>
                        <a:lnTo>
                          <a:pt x="4816" y="2352"/>
                        </a:lnTo>
                        <a:lnTo>
                          <a:pt x="4684" y="2411"/>
                        </a:lnTo>
                        <a:lnTo>
                          <a:pt x="4545" y="2467"/>
                        </a:lnTo>
                        <a:lnTo>
                          <a:pt x="4399" y="2517"/>
                        </a:lnTo>
                        <a:lnTo>
                          <a:pt x="4248" y="2564"/>
                        </a:lnTo>
                        <a:lnTo>
                          <a:pt x="4091" y="2606"/>
                        </a:lnTo>
                        <a:lnTo>
                          <a:pt x="3929" y="2644"/>
                        </a:lnTo>
                        <a:lnTo>
                          <a:pt x="3761" y="2675"/>
                        </a:lnTo>
                        <a:lnTo>
                          <a:pt x="3588" y="2702"/>
                        </a:lnTo>
                        <a:lnTo>
                          <a:pt x="3411" y="2724"/>
                        </a:lnTo>
                        <a:lnTo>
                          <a:pt x="3230" y="2738"/>
                        </a:lnTo>
                        <a:lnTo>
                          <a:pt x="3046" y="2748"/>
                        </a:lnTo>
                        <a:lnTo>
                          <a:pt x="2857" y="2752"/>
                        </a:lnTo>
                        <a:lnTo>
                          <a:pt x="2670" y="2748"/>
                        </a:lnTo>
                        <a:lnTo>
                          <a:pt x="2484" y="2738"/>
                        </a:lnTo>
                        <a:lnTo>
                          <a:pt x="2304" y="2724"/>
                        </a:lnTo>
                        <a:lnTo>
                          <a:pt x="2127" y="2702"/>
                        </a:lnTo>
                        <a:lnTo>
                          <a:pt x="1955" y="2675"/>
                        </a:lnTo>
                        <a:lnTo>
                          <a:pt x="1787" y="2644"/>
                        </a:lnTo>
                        <a:lnTo>
                          <a:pt x="1624" y="2606"/>
                        </a:lnTo>
                        <a:lnTo>
                          <a:pt x="1466" y="2564"/>
                        </a:lnTo>
                        <a:lnTo>
                          <a:pt x="1315" y="2517"/>
                        </a:lnTo>
                        <a:lnTo>
                          <a:pt x="1169" y="2467"/>
                        </a:lnTo>
                        <a:lnTo>
                          <a:pt x="1032" y="2411"/>
                        </a:lnTo>
                        <a:lnTo>
                          <a:pt x="900" y="2352"/>
                        </a:lnTo>
                        <a:lnTo>
                          <a:pt x="775" y="2290"/>
                        </a:lnTo>
                        <a:lnTo>
                          <a:pt x="659" y="2224"/>
                        </a:lnTo>
                        <a:lnTo>
                          <a:pt x="552" y="2154"/>
                        </a:lnTo>
                        <a:lnTo>
                          <a:pt x="451" y="2081"/>
                        </a:lnTo>
                        <a:lnTo>
                          <a:pt x="361" y="2005"/>
                        </a:lnTo>
                        <a:lnTo>
                          <a:pt x="279" y="1927"/>
                        </a:lnTo>
                        <a:lnTo>
                          <a:pt x="208" y="1845"/>
                        </a:lnTo>
                        <a:lnTo>
                          <a:pt x="146" y="1762"/>
                        </a:lnTo>
                        <a:lnTo>
                          <a:pt x="94" y="1677"/>
                        </a:lnTo>
                        <a:lnTo>
                          <a:pt x="54" y="1590"/>
                        </a:lnTo>
                        <a:lnTo>
                          <a:pt x="24" y="1501"/>
                        </a:lnTo>
                        <a:lnTo>
                          <a:pt x="7" y="1412"/>
                        </a:lnTo>
                        <a:lnTo>
                          <a:pt x="0" y="1320"/>
                        </a:lnTo>
                        <a:lnTo>
                          <a:pt x="5" y="1233"/>
                        </a:lnTo>
                        <a:lnTo>
                          <a:pt x="23" y="1148"/>
                        </a:lnTo>
                        <a:lnTo>
                          <a:pt x="50" y="1065"/>
                        </a:lnTo>
                        <a:lnTo>
                          <a:pt x="87" y="985"/>
                        </a:lnTo>
                        <a:lnTo>
                          <a:pt x="135" y="905"/>
                        </a:lnTo>
                        <a:lnTo>
                          <a:pt x="193" y="829"/>
                        </a:lnTo>
                        <a:lnTo>
                          <a:pt x="258" y="756"/>
                        </a:lnTo>
                        <a:lnTo>
                          <a:pt x="335" y="685"/>
                        </a:lnTo>
                        <a:lnTo>
                          <a:pt x="420" y="617"/>
                        </a:lnTo>
                        <a:lnTo>
                          <a:pt x="512" y="551"/>
                        </a:lnTo>
                        <a:lnTo>
                          <a:pt x="612" y="488"/>
                        </a:lnTo>
                        <a:lnTo>
                          <a:pt x="722" y="429"/>
                        </a:lnTo>
                        <a:lnTo>
                          <a:pt x="836" y="374"/>
                        </a:lnTo>
                        <a:lnTo>
                          <a:pt x="959" y="321"/>
                        </a:lnTo>
                        <a:lnTo>
                          <a:pt x="1089" y="273"/>
                        </a:lnTo>
                        <a:lnTo>
                          <a:pt x="1225" y="228"/>
                        </a:lnTo>
                        <a:lnTo>
                          <a:pt x="1367" y="186"/>
                        </a:lnTo>
                        <a:lnTo>
                          <a:pt x="1514" y="148"/>
                        </a:lnTo>
                        <a:lnTo>
                          <a:pt x="1667" y="115"/>
                        </a:lnTo>
                        <a:lnTo>
                          <a:pt x="1825" y="85"/>
                        </a:lnTo>
                        <a:lnTo>
                          <a:pt x="1986" y="59"/>
                        </a:lnTo>
                        <a:lnTo>
                          <a:pt x="2155" y="38"/>
                        </a:lnTo>
                        <a:lnTo>
                          <a:pt x="2325" y="21"/>
                        </a:lnTo>
                        <a:lnTo>
                          <a:pt x="2500" y="9"/>
                        </a:lnTo>
                        <a:lnTo>
                          <a:pt x="2677" y="2"/>
                        </a:lnTo>
                        <a:lnTo>
                          <a:pt x="285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01" name="Freeform 27"/>
                  <p:cNvSpPr>
                    <a:spLocks/>
                  </p:cNvSpPr>
                  <p:nvPr/>
                </p:nvSpPr>
                <p:spPr bwMode="auto">
                  <a:xfrm>
                    <a:off x="3932238" y="3152775"/>
                    <a:ext cx="7677150" cy="3138488"/>
                  </a:xfrm>
                  <a:custGeom>
                    <a:avLst/>
                    <a:gdLst>
                      <a:gd name="T0" fmla="*/ 2611 w 4836"/>
                      <a:gd name="T1" fmla="*/ 4 h 1977"/>
                      <a:gd name="T2" fmla="*/ 2977 w 4836"/>
                      <a:gd name="T3" fmla="*/ 28 h 1977"/>
                      <a:gd name="T4" fmla="*/ 3312 w 4836"/>
                      <a:gd name="T5" fmla="*/ 75 h 1977"/>
                      <a:gd name="T6" fmla="*/ 3619 w 4836"/>
                      <a:gd name="T7" fmla="*/ 141 h 1977"/>
                      <a:gd name="T8" fmla="*/ 3893 w 4836"/>
                      <a:gd name="T9" fmla="*/ 224 h 1977"/>
                      <a:gd name="T10" fmla="*/ 4136 w 4836"/>
                      <a:gd name="T11" fmla="*/ 318 h 1977"/>
                      <a:gd name="T12" fmla="*/ 4344 w 4836"/>
                      <a:gd name="T13" fmla="*/ 424 h 1977"/>
                      <a:gd name="T14" fmla="*/ 4517 w 4836"/>
                      <a:gd name="T15" fmla="*/ 535 h 1977"/>
                      <a:gd name="T16" fmla="*/ 4654 w 4836"/>
                      <a:gd name="T17" fmla="*/ 652 h 1977"/>
                      <a:gd name="T18" fmla="*/ 4755 w 4836"/>
                      <a:gd name="T19" fmla="*/ 768 h 1977"/>
                      <a:gd name="T20" fmla="*/ 4816 w 4836"/>
                      <a:gd name="T21" fmla="*/ 883 h 1977"/>
                      <a:gd name="T22" fmla="*/ 4836 w 4836"/>
                      <a:gd name="T23" fmla="*/ 990 h 1977"/>
                      <a:gd name="T24" fmla="*/ 4816 w 4836"/>
                      <a:gd name="T25" fmla="*/ 1100 h 1977"/>
                      <a:gd name="T26" fmla="*/ 4755 w 4836"/>
                      <a:gd name="T27" fmla="*/ 1213 h 1977"/>
                      <a:gd name="T28" fmla="*/ 4654 w 4836"/>
                      <a:gd name="T29" fmla="*/ 1329 h 1977"/>
                      <a:gd name="T30" fmla="*/ 4517 w 4836"/>
                      <a:gd name="T31" fmla="*/ 1444 h 1977"/>
                      <a:gd name="T32" fmla="*/ 4344 w 4836"/>
                      <a:gd name="T33" fmla="*/ 1555 h 1977"/>
                      <a:gd name="T34" fmla="*/ 4136 w 4836"/>
                      <a:gd name="T35" fmla="*/ 1659 h 1977"/>
                      <a:gd name="T36" fmla="*/ 3893 w 4836"/>
                      <a:gd name="T37" fmla="*/ 1755 h 1977"/>
                      <a:gd name="T38" fmla="*/ 3619 w 4836"/>
                      <a:gd name="T39" fmla="*/ 1836 h 1977"/>
                      <a:gd name="T40" fmla="*/ 3312 w 4836"/>
                      <a:gd name="T41" fmla="*/ 1902 h 1977"/>
                      <a:gd name="T42" fmla="*/ 2977 w 4836"/>
                      <a:gd name="T43" fmla="*/ 1949 h 1977"/>
                      <a:gd name="T44" fmla="*/ 2611 w 4836"/>
                      <a:gd name="T45" fmla="*/ 1974 h 1977"/>
                      <a:gd name="T46" fmla="*/ 2226 w 4836"/>
                      <a:gd name="T47" fmla="*/ 1974 h 1977"/>
                      <a:gd name="T48" fmla="*/ 1861 w 4836"/>
                      <a:gd name="T49" fmla="*/ 1949 h 1977"/>
                      <a:gd name="T50" fmla="*/ 1525 w 4836"/>
                      <a:gd name="T51" fmla="*/ 1902 h 1977"/>
                      <a:gd name="T52" fmla="*/ 1218 w 4836"/>
                      <a:gd name="T53" fmla="*/ 1836 h 1977"/>
                      <a:gd name="T54" fmla="*/ 944 w 4836"/>
                      <a:gd name="T55" fmla="*/ 1755 h 1977"/>
                      <a:gd name="T56" fmla="*/ 701 w 4836"/>
                      <a:gd name="T57" fmla="*/ 1659 h 1977"/>
                      <a:gd name="T58" fmla="*/ 493 w 4836"/>
                      <a:gd name="T59" fmla="*/ 1555 h 1977"/>
                      <a:gd name="T60" fmla="*/ 319 w 4836"/>
                      <a:gd name="T61" fmla="*/ 1444 h 1977"/>
                      <a:gd name="T62" fmla="*/ 182 w 4836"/>
                      <a:gd name="T63" fmla="*/ 1329 h 1977"/>
                      <a:gd name="T64" fmla="*/ 81 w 4836"/>
                      <a:gd name="T65" fmla="*/ 1213 h 1977"/>
                      <a:gd name="T66" fmla="*/ 21 w 4836"/>
                      <a:gd name="T67" fmla="*/ 1100 h 1977"/>
                      <a:gd name="T68" fmla="*/ 0 w 4836"/>
                      <a:gd name="T69" fmla="*/ 990 h 1977"/>
                      <a:gd name="T70" fmla="*/ 21 w 4836"/>
                      <a:gd name="T71" fmla="*/ 883 h 1977"/>
                      <a:gd name="T72" fmla="*/ 81 w 4836"/>
                      <a:gd name="T73" fmla="*/ 768 h 1977"/>
                      <a:gd name="T74" fmla="*/ 182 w 4836"/>
                      <a:gd name="T75" fmla="*/ 652 h 1977"/>
                      <a:gd name="T76" fmla="*/ 319 w 4836"/>
                      <a:gd name="T77" fmla="*/ 535 h 1977"/>
                      <a:gd name="T78" fmla="*/ 493 w 4836"/>
                      <a:gd name="T79" fmla="*/ 424 h 1977"/>
                      <a:gd name="T80" fmla="*/ 701 w 4836"/>
                      <a:gd name="T81" fmla="*/ 318 h 1977"/>
                      <a:gd name="T82" fmla="*/ 944 w 4836"/>
                      <a:gd name="T83" fmla="*/ 224 h 1977"/>
                      <a:gd name="T84" fmla="*/ 1218 w 4836"/>
                      <a:gd name="T85" fmla="*/ 141 h 1977"/>
                      <a:gd name="T86" fmla="*/ 1525 w 4836"/>
                      <a:gd name="T87" fmla="*/ 75 h 1977"/>
                      <a:gd name="T88" fmla="*/ 1861 w 4836"/>
                      <a:gd name="T89" fmla="*/ 28 h 1977"/>
                      <a:gd name="T90" fmla="*/ 2226 w 4836"/>
                      <a:gd name="T91" fmla="*/ 4 h 19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836" h="1977">
                        <a:moveTo>
                          <a:pt x="2418" y="0"/>
                        </a:moveTo>
                        <a:lnTo>
                          <a:pt x="2611" y="4"/>
                        </a:lnTo>
                        <a:lnTo>
                          <a:pt x="2796" y="12"/>
                        </a:lnTo>
                        <a:lnTo>
                          <a:pt x="2977" y="28"/>
                        </a:lnTo>
                        <a:lnTo>
                          <a:pt x="3149" y="49"/>
                        </a:lnTo>
                        <a:lnTo>
                          <a:pt x="3312" y="75"/>
                        </a:lnTo>
                        <a:lnTo>
                          <a:pt x="3469" y="106"/>
                        </a:lnTo>
                        <a:lnTo>
                          <a:pt x="3619" y="141"/>
                        </a:lnTo>
                        <a:lnTo>
                          <a:pt x="3759" y="181"/>
                        </a:lnTo>
                        <a:lnTo>
                          <a:pt x="3893" y="224"/>
                        </a:lnTo>
                        <a:lnTo>
                          <a:pt x="4019" y="269"/>
                        </a:lnTo>
                        <a:lnTo>
                          <a:pt x="4136" y="318"/>
                        </a:lnTo>
                        <a:lnTo>
                          <a:pt x="4245" y="370"/>
                        </a:lnTo>
                        <a:lnTo>
                          <a:pt x="4344" y="424"/>
                        </a:lnTo>
                        <a:lnTo>
                          <a:pt x="4436" y="480"/>
                        </a:lnTo>
                        <a:lnTo>
                          <a:pt x="4517" y="535"/>
                        </a:lnTo>
                        <a:lnTo>
                          <a:pt x="4592" y="593"/>
                        </a:lnTo>
                        <a:lnTo>
                          <a:pt x="4654" y="652"/>
                        </a:lnTo>
                        <a:lnTo>
                          <a:pt x="4710" y="709"/>
                        </a:lnTo>
                        <a:lnTo>
                          <a:pt x="4755" y="768"/>
                        </a:lnTo>
                        <a:lnTo>
                          <a:pt x="4790" y="825"/>
                        </a:lnTo>
                        <a:lnTo>
                          <a:pt x="4816" y="883"/>
                        </a:lnTo>
                        <a:lnTo>
                          <a:pt x="4831" y="937"/>
                        </a:lnTo>
                        <a:lnTo>
                          <a:pt x="4836" y="990"/>
                        </a:lnTo>
                        <a:lnTo>
                          <a:pt x="4831" y="1044"/>
                        </a:lnTo>
                        <a:lnTo>
                          <a:pt x="4816" y="1100"/>
                        </a:lnTo>
                        <a:lnTo>
                          <a:pt x="4790" y="1155"/>
                        </a:lnTo>
                        <a:lnTo>
                          <a:pt x="4755" y="1213"/>
                        </a:lnTo>
                        <a:lnTo>
                          <a:pt x="4710" y="1270"/>
                        </a:lnTo>
                        <a:lnTo>
                          <a:pt x="4654" y="1329"/>
                        </a:lnTo>
                        <a:lnTo>
                          <a:pt x="4592" y="1386"/>
                        </a:lnTo>
                        <a:lnTo>
                          <a:pt x="4517" y="1444"/>
                        </a:lnTo>
                        <a:lnTo>
                          <a:pt x="4436" y="1501"/>
                        </a:lnTo>
                        <a:lnTo>
                          <a:pt x="4344" y="1555"/>
                        </a:lnTo>
                        <a:lnTo>
                          <a:pt x="4245" y="1609"/>
                        </a:lnTo>
                        <a:lnTo>
                          <a:pt x="4136" y="1659"/>
                        </a:lnTo>
                        <a:lnTo>
                          <a:pt x="4019" y="1710"/>
                        </a:lnTo>
                        <a:lnTo>
                          <a:pt x="3893" y="1755"/>
                        </a:lnTo>
                        <a:lnTo>
                          <a:pt x="3759" y="1798"/>
                        </a:lnTo>
                        <a:lnTo>
                          <a:pt x="3619" y="1836"/>
                        </a:lnTo>
                        <a:lnTo>
                          <a:pt x="3469" y="1871"/>
                        </a:lnTo>
                        <a:lnTo>
                          <a:pt x="3312" y="1902"/>
                        </a:lnTo>
                        <a:lnTo>
                          <a:pt x="3149" y="1929"/>
                        </a:lnTo>
                        <a:lnTo>
                          <a:pt x="2977" y="1949"/>
                        </a:lnTo>
                        <a:lnTo>
                          <a:pt x="2796" y="1965"/>
                        </a:lnTo>
                        <a:lnTo>
                          <a:pt x="2611" y="1974"/>
                        </a:lnTo>
                        <a:lnTo>
                          <a:pt x="2418" y="1977"/>
                        </a:lnTo>
                        <a:lnTo>
                          <a:pt x="2226" y="1974"/>
                        </a:lnTo>
                        <a:lnTo>
                          <a:pt x="2040" y="1965"/>
                        </a:lnTo>
                        <a:lnTo>
                          <a:pt x="1861" y="1949"/>
                        </a:lnTo>
                        <a:lnTo>
                          <a:pt x="1690" y="1929"/>
                        </a:lnTo>
                        <a:lnTo>
                          <a:pt x="1525" y="1902"/>
                        </a:lnTo>
                        <a:lnTo>
                          <a:pt x="1369" y="1871"/>
                        </a:lnTo>
                        <a:lnTo>
                          <a:pt x="1218" y="1836"/>
                        </a:lnTo>
                        <a:lnTo>
                          <a:pt x="1077" y="1798"/>
                        </a:lnTo>
                        <a:lnTo>
                          <a:pt x="944" y="1755"/>
                        </a:lnTo>
                        <a:lnTo>
                          <a:pt x="819" y="1710"/>
                        </a:lnTo>
                        <a:lnTo>
                          <a:pt x="701" y="1659"/>
                        </a:lnTo>
                        <a:lnTo>
                          <a:pt x="593" y="1609"/>
                        </a:lnTo>
                        <a:lnTo>
                          <a:pt x="493" y="1555"/>
                        </a:lnTo>
                        <a:lnTo>
                          <a:pt x="401" y="1501"/>
                        </a:lnTo>
                        <a:lnTo>
                          <a:pt x="319" y="1444"/>
                        </a:lnTo>
                        <a:lnTo>
                          <a:pt x="246" y="1386"/>
                        </a:lnTo>
                        <a:lnTo>
                          <a:pt x="182" y="1329"/>
                        </a:lnTo>
                        <a:lnTo>
                          <a:pt x="127" y="1270"/>
                        </a:lnTo>
                        <a:lnTo>
                          <a:pt x="81" y="1213"/>
                        </a:lnTo>
                        <a:lnTo>
                          <a:pt x="47" y="1155"/>
                        </a:lnTo>
                        <a:lnTo>
                          <a:pt x="21" y="1100"/>
                        </a:lnTo>
                        <a:lnTo>
                          <a:pt x="5" y="1044"/>
                        </a:lnTo>
                        <a:lnTo>
                          <a:pt x="0" y="990"/>
                        </a:lnTo>
                        <a:lnTo>
                          <a:pt x="5" y="937"/>
                        </a:lnTo>
                        <a:lnTo>
                          <a:pt x="21" y="883"/>
                        </a:lnTo>
                        <a:lnTo>
                          <a:pt x="47" y="825"/>
                        </a:lnTo>
                        <a:lnTo>
                          <a:pt x="81" y="768"/>
                        </a:lnTo>
                        <a:lnTo>
                          <a:pt x="127" y="709"/>
                        </a:lnTo>
                        <a:lnTo>
                          <a:pt x="182" y="652"/>
                        </a:lnTo>
                        <a:lnTo>
                          <a:pt x="246" y="593"/>
                        </a:lnTo>
                        <a:lnTo>
                          <a:pt x="319" y="535"/>
                        </a:lnTo>
                        <a:lnTo>
                          <a:pt x="401" y="480"/>
                        </a:lnTo>
                        <a:lnTo>
                          <a:pt x="493" y="424"/>
                        </a:lnTo>
                        <a:lnTo>
                          <a:pt x="593" y="370"/>
                        </a:lnTo>
                        <a:lnTo>
                          <a:pt x="701" y="318"/>
                        </a:lnTo>
                        <a:lnTo>
                          <a:pt x="819" y="269"/>
                        </a:lnTo>
                        <a:lnTo>
                          <a:pt x="944" y="224"/>
                        </a:lnTo>
                        <a:lnTo>
                          <a:pt x="1077" y="181"/>
                        </a:lnTo>
                        <a:lnTo>
                          <a:pt x="1218" y="141"/>
                        </a:lnTo>
                        <a:lnTo>
                          <a:pt x="1369" y="106"/>
                        </a:lnTo>
                        <a:lnTo>
                          <a:pt x="1525" y="75"/>
                        </a:lnTo>
                        <a:lnTo>
                          <a:pt x="1690" y="49"/>
                        </a:lnTo>
                        <a:lnTo>
                          <a:pt x="1861" y="28"/>
                        </a:lnTo>
                        <a:lnTo>
                          <a:pt x="2040" y="12"/>
                        </a:lnTo>
                        <a:lnTo>
                          <a:pt x="2226" y="4"/>
                        </a:lnTo>
                        <a:lnTo>
                          <a:pt x="2418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02" name="Freeform 28"/>
                  <p:cNvSpPr>
                    <a:spLocks/>
                  </p:cNvSpPr>
                  <p:nvPr/>
                </p:nvSpPr>
                <p:spPr bwMode="auto">
                  <a:xfrm>
                    <a:off x="6200775" y="3851275"/>
                    <a:ext cx="3035300" cy="2446338"/>
                  </a:xfrm>
                  <a:custGeom>
                    <a:avLst/>
                    <a:gdLst>
                      <a:gd name="T0" fmla="*/ 458 w 1912"/>
                      <a:gd name="T1" fmla="*/ 3 h 1541"/>
                      <a:gd name="T2" fmla="*/ 516 w 1912"/>
                      <a:gd name="T3" fmla="*/ 34 h 1541"/>
                      <a:gd name="T4" fmla="*/ 618 w 1912"/>
                      <a:gd name="T5" fmla="*/ 69 h 1541"/>
                      <a:gd name="T6" fmla="*/ 758 w 1912"/>
                      <a:gd name="T7" fmla="*/ 92 h 1541"/>
                      <a:gd name="T8" fmla="*/ 909 w 1912"/>
                      <a:gd name="T9" fmla="*/ 93 h 1541"/>
                      <a:gd name="T10" fmla="*/ 1053 w 1912"/>
                      <a:gd name="T11" fmla="*/ 95 h 1541"/>
                      <a:gd name="T12" fmla="*/ 1220 w 1912"/>
                      <a:gd name="T13" fmla="*/ 107 h 1541"/>
                      <a:gd name="T14" fmla="*/ 1366 w 1912"/>
                      <a:gd name="T15" fmla="*/ 137 h 1541"/>
                      <a:gd name="T16" fmla="*/ 1489 w 1912"/>
                      <a:gd name="T17" fmla="*/ 182 h 1541"/>
                      <a:gd name="T18" fmla="*/ 1588 w 1912"/>
                      <a:gd name="T19" fmla="*/ 246 h 1541"/>
                      <a:gd name="T20" fmla="*/ 1662 w 1912"/>
                      <a:gd name="T21" fmla="*/ 331 h 1541"/>
                      <a:gd name="T22" fmla="*/ 1732 w 1912"/>
                      <a:gd name="T23" fmla="*/ 396 h 1541"/>
                      <a:gd name="T24" fmla="*/ 1799 w 1912"/>
                      <a:gd name="T25" fmla="*/ 439 h 1541"/>
                      <a:gd name="T26" fmla="*/ 1837 w 1912"/>
                      <a:gd name="T27" fmla="*/ 493 h 1541"/>
                      <a:gd name="T28" fmla="*/ 1862 w 1912"/>
                      <a:gd name="T29" fmla="*/ 592 h 1541"/>
                      <a:gd name="T30" fmla="*/ 1837 w 1912"/>
                      <a:gd name="T31" fmla="*/ 648 h 1541"/>
                      <a:gd name="T32" fmla="*/ 1777 w 1912"/>
                      <a:gd name="T33" fmla="*/ 688 h 1541"/>
                      <a:gd name="T34" fmla="*/ 1725 w 1912"/>
                      <a:gd name="T35" fmla="*/ 748 h 1541"/>
                      <a:gd name="T36" fmla="*/ 1688 w 1912"/>
                      <a:gd name="T37" fmla="*/ 840 h 1541"/>
                      <a:gd name="T38" fmla="*/ 1628 w 1912"/>
                      <a:gd name="T39" fmla="*/ 924 h 1541"/>
                      <a:gd name="T40" fmla="*/ 1541 w 1912"/>
                      <a:gd name="T41" fmla="*/ 997 h 1541"/>
                      <a:gd name="T42" fmla="*/ 1426 w 1912"/>
                      <a:gd name="T43" fmla="*/ 1058 h 1541"/>
                      <a:gd name="T44" fmla="*/ 1371 w 1912"/>
                      <a:gd name="T45" fmla="*/ 1198 h 1541"/>
                      <a:gd name="T46" fmla="*/ 1392 w 1912"/>
                      <a:gd name="T47" fmla="*/ 1240 h 1541"/>
                      <a:gd name="T48" fmla="*/ 1438 w 1912"/>
                      <a:gd name="T49" fmla="*/ 1271 h 1541"/>
                      <a:gd name="T50" fmla="*/ 1770 w 1912"/>
                      <a:gd name="T51" fmla="*/ 1475 h 1541"/>
                      <a:gd name="T52" fmla="*/ 1464 w 1912"/>
                      <a:gd name="T53" fmla="*/ 1516 h 1541"/>
                      <a:gd name="T54" fmla="*/ 1135 w 1912"/>
                      <a:gd name="T55" fmla="*/ 1539 h 1541"/>
                      <a:gd name="T56" fmla="*/ 786 w 1912"/>
                      <a:gd name="T57" fmla="*/ 1539 h 1541"/>
                      <a:gd name="T58" fmla="*/ 453 w 1912"/>
                      <a:gd name="T59" fmla="*/ 1516 h 1541"/>
                      <a:gd name="T60" fmla="*/ 146 w 1912"/>
                      <a:gd name="T61" fmla="*/ 1473 h 1541"/>
                      <a:gd name="T62" fmla="*/ 484 w 1912"/>
                      <a:gd name="T63" fmla="*/ 1270 h 1541"/>
                      <a:gd name="T64" fmla="*/ 531 w 1912"/>
                      <a:gd name="T65" fmla="*/ 1240 h 1541"/>
                      <a:gd name="T66" fmla="*/ 554 w 1912"/>
                      <a:gd name="T67" fmla="*/ 1198 h 1541"/>
                      <a:gd name="T68" fmla="*/ 498 w 1912"/>
                      <a:gd name="T69" fmla="*/ 1058 h 1541"/>
                      <a:gd name="T70" fmla="*/ 384 w 1912"/>
                      <a:gd name="T71" fmla="*/ 997 h 1541"/>
                      <a:gd name="T72" fmla="*/ 297 w 1912"/>
                      <a:gd name="T73" fmla="*/ 924 h 1541"/>
                      <a:gd name="T74" fmla="*/ 238 w 1912"/>
                      <a:gd name="T75" fmla="*/ 840 h 1541"/>
                      <a:gd name="T76" fmla="*/ 200 w 1912"/>
                      <a:gd name="T77" fmla="*/ 748 h 1541"/>
                      <a:gd name="T78" fmla="*/ 148 w 1912"/>
                      <a:gd name="T79" fmla="*/ 688 h 1541"/>
                      <a:gd name="T80" fmla="*/ 87 w 1912"/>
                      <a:gd name="T81" fmla="*/ 648 h 1541"/>
                      <a:gd name="T82" fmla="*/ 63 w 1912"/>
                      <a:gd name="T83" fmla="*/ 592 h 1541"/>
                      <a:gd name="T84" fmla="*/ 87 w 1912"/>
                      <a:gd name="T85" fmla="*/ 495 h 1541"/>
                      <a:gd name="T86" fmla="*/ 125 w 1912"/>
                      <a:gd name="T87" fmla="*/ 439 h 1541"/>
                      <a:gd name="T88" fmla="*/ 193 w 1912"/>
                      <a:gd name="T89" fmla="*/ 397 h 1541"/>
                      <a:gd name="T90" fmla="*/ 264 w 1912"/>
                      <a:gd name="T91" fmla="*/ 323 h 1541"/>
                      <a:gd name="T92" fmla="*/ 346 w 1912"/>
                      <a:gd name="T93" fmla="*/ 219 h 1541"/>
                      <a:gd name="T94" fmla="*/ 391 w 1912"/>
                      <a:gd name="T95" fmla="*/ 175 h 1541"/>
                      <a:gd name="T96" fmla="*/ 418 w 1912"/>
                      <a:gd name="T97" fmla="*/ 149 h 1541"/>
                      <a:gd name="T98" fmla="*/ 432 w 1912"/>
                      <a:gd name="T99" fmla="*/ 125 h 1541"/>
                      <a:gd name="T100" fmla="*/ 432 w 1912"/>
                      <a:gd name="T101" fmla="*/ 90 h 1541"/>
                      <a:gd name="T102" fmla="*/ 425 w 1912"/>
                      <a:gd name="T103" fmla="*/ 36 h 1541"/>
                      <a:gd name="T104" fmla="*/ 429 w 1912"/>
                      <a:gd name="T105" fmla="*/ 5 h 1541"/>
                      <a:gd name="T106" fmla="*/ 450 w 1912"/>
                      <a:gd name="T107" fmla="*/ 0 h 15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912" h="1541">
                        <a:moveTo>
                          <a:pt x="450" y="0"/>
                        </a:moveTo>
                        <a:lnTo>
                          <a:pt x="458" y="3"/>
                        </a:lnTo>
                        <a:lnTo>
                          <a:pt x="484" y="19"/>
                        </a:lnTo>
                        <a:lnTo>
                          <a:pt x="516" y="34"/>
                        </a:lnTo>
                        <a:lnTo>
                          <a:pt x="554" y="50"/>
                        </a:lnTo>
                        <a:lnTo>
                          <a:pt x="618" y="69"/>
                        </a:lnTo>
                        <a:lnTo>
                          <a:pt x="686" y="83"/>
                        </a:lnTo>
                        <a:lnTo>
                          <a:pt x="758" y="92"/>
                        </a:lnTo>
                        <a:lnTo>
                          <a:pt x="833" y="95"/>
                        </a:lnTo>
                        <a:lnTo>
                          <a:pt x="909" y="93"/>
                        </a:lnTo>
                        <a:lnTo>
                          <a:pt x="961" y="93"/>
                        </a:lnTo>
                        <a:lnTo>
                          <a:pt x="1053" y="95"/>
                        </a:lnTo>
                        <a:lnTo>
                          <a:pt x="1140" y="99"/>
                        </a:lnTo>
                        <a:lnTo>
                          <a:pt x="1220" y="107"/>
                        </a:lnTo>
                        <a:lnTo>
                          <a:pt x="1296" y="121"/>
                        </a:lnTo>
                        <a:lnTo>
                          <a:pt x="1366" y="137"/>
                        </a:lnTo>
                        <a:lnTo>
                          <a:pt x="1430" y="158"/>
                        </a:lnTo>
                        <a:lnTo>
                          <a:pt x="1489" y="182"/>
                        </a:lnTo>
                        <a:lnTo>
                          <a:pt x="1541" y="213"/>
                        </a:lnTo>
                        <a:lnTo>
                          <a:pt x="1588" y="246"/>
                        </a:lnTo>
                        <a:lnTo>
                          <a:pt x="1628" y="286"/>
                        </a:lnTo>
                        <a:lnTo>
                          <a:pt x="1662" y="331"/>
                        </a:lnTo>
                        <a:lnTo>
                          <a:pt x="1690" y="382"/>
                        </a:lnTo>
                        <a:lnTo>
                          <a:pt x="1732" y="396"/>
                        </a:lnTo>
                        <a:lnTo>
                          <a:pt x="1768" y="417"/>
                        </a:lnTo>
                        <a:lnTo>
                          <a:pt x="1799" y="439"/>
                        </a:lnTo>
                        <a:lnTo>
                          <a:pt x="1824" y="465"/>
                        </a:lnTo>
                        <a:lnTo>
                          <a:pt x="1837" y="493"/>
                        </a:lnTo>
                        <a:lnTo>
                          <a:pt x="1858" y="561"/>
                        </a:lnTo>
                        <a:lnTo>
                          <a:pt x="1862" y="592"/>
                        </a:lnTo>
                        <a:lnTo>
                          <a:pt x="1855" y="622"/>
                        </a:lnTo>
                        <a:lnTo>
                          <a:pt x="1837" y="648"/>
                        </a:lnTo>
                        <a:lnTo>
                          <a:pt x="1811" y="670"/>
                        </a:lnTo>
                        <a:lnTo>
                          <a:pt x="1777" y="688"/>
                        </a:lnTo>
                        <a:lnTo>
                          <a:pt x="1735" y="700"/>
                        </a:lnTo>
                        <a:lnTo>
                          <a:pt x="1725" y="748"/>
                        </a:lnTo>
                        <a:lnTo>
                          <a:pt x="1709" y="795"/>
                        </a:lnTo>
                        <a:lnTo>
                          <a:pt x="1688" y="840"/>
                        </a:lnTo>
                        <a:lnTo>
                          <a:pt x="1661" y="882"/>
                        </a:lnTo>
                        <a:lnTo>
                          <a:pt x="1628" y="924"/>
                        </a:lnTo>
                        <a:lnTo>
                          <a:pt x="1588" y="962"/>
                        </a:lnTo>
                        <a:lnTo>
                          <a:pt x="1541" y="997"/>
                        </a:lnTo>
                        <a:lnTo>
                          <a:pt x="1487" y="1030"/>
                        </a:lnTo>
                        <a:lnTo>
                          <a:pt x="1426" y="1058"/>
                        </a:lnTo>
                        <a:lnTo>
                          <a:pt x="1359" y="1084"/>
                        </a:lnTo>
                        <a:lnTo>
                          <a:pt x="1371" y="1198"/>
                        </a:lnTo>
                        <a:lnTo>
                          <a:pt x="1378" y="1221"/>
                        </a:lnTo>
                        <a:lnTo>
                          <a:pt x="1392" y="1240"/>
                        </a:lnTo>
                        <a:lnTo>
                          <a:pt x="1412" y="1257"/>
                        </a:lnTo>
                        <a:lnTo>
                          <a:pt x="1438" y="1271"/>
                        </a:lnTo>
                        <a:lnTo>
                          <a:pt x="1912" y="1449"/>
                        </a:lnTo>
                        <a:lnTo>
                          <a:pt x="1770" y="1475"/>
                        </a:lnTo>
                        <a:lnTo>
                          <a:pt x="1619" y="1497"/>
                        </a:lnTo>
                        <a:lnTo>
                          <a:pt x="1464" y="1516"/>
                        </a:lnTo>
                        <a:lnTo>
                          <a:pt x="1303" y="1530"/>
                        </a:lnTo>
                        <a:lnTo>
                          <a:pt x="1135" y="1539"/>
                        </a:lnTo>
                        <a:lnTo>
                          <a:pt x="961" y="1541"/>
                        </a:lnTo>
                        <a:lnTo>
                          <a:pt x="786" y="1539"/>
                        </a:lnTo>
                        <a:lnTo>
                          <a:pt x="618" y="1530"/>
                        </a:lnTo>
                        <a:lnTo>
                          <a:pt x="453" y="1516"/>
                        </a:lnTo>
                        <a:lnTo>
                          <a:pt x="297" y="1497"/>
                        </a:lnTo>
                        <a:lnTo>
                          <a:pt x="146" y="1473"/>
                        </a:lnTo>
                        <a:lnTo>
                          <a:pt x="0" y="1445"/>
                        </a:lnTo>
                        <a:lnTo>
                          <a:pt x="484" y="1270"/>
                        </a:lnTo>
                        <a:lnTo>
                          <a:pt x="512" y="1257"/>
                        </a:lnTo>
                        <a:lnTo>
                          <a:pt x="531" y="1240"/>
                        </a:lnTo>
                        <a:lnTo>
                          <a:pt x="547" y="1219"/>
                        </a:lnTo>
                        <a:lnTo>
                          <a:pt x="554" y="1198"/>
                        </a:lnTo>
                        <a:lnTo>
                          <a:pt x="566" y="1084"/>
                        </a:lnTo>
                        <a:lnTo>
                          <a:pt x="498" y="1058"/>
                        </a:lnTo>
                        <a:lnTo>
                          <a:pt x="438" y="1030"/>
                        </a:lnTo>
                        <a:lnTo>
                          <a:pt x="384" y="997"/>
                        </a:lnTo>
                        <a:lnTo>
                          <a:pt x="337" y="962"/>
                        </a:lnTo>
                        <a:lnTo>
                          <a:pt x="297" y="924"/>
                        </a:lnTo>
                        <a:lnTo>
                          <a:pt x="264" y="882"/>
                        </a:lnTo>
                        <a:lnTo>
                          <a:pt x="238" y="840"/>
                        </a:lnTo>
                        <a:lnTo>
                          <a:pt x="215" y="795"/>
                        </a:lnTo>
                        <a:lnTo>
                          <a:pt x="200" y="748"/>
                        </a:lnTo>
                        <a:lnTo>
                          <a:pt x="189" y="700"/>
                        </a:lnTo>
                        <a:lnTo>
                          <a:pt x="148" y="688"/>
                        </a:lnTo>
                        <a:lnTo>
                          <a:pt x="113" y="670"/>
                        </a:lnTo>
                        <a:lnTo>
                          <a:pt x="87" y="648"/>
                        </a:lnTo>
                        <a:lnTo>
                          <a:pt x="70" y="622"/>
                        </a:lnTo>
                        <a:lnTo>
                          <a:pt x="63" y="592"/>
                        </a:lnTo>
                        <a:lnTo>
                          <a:pt x="66" y="563"/>
                        </a:lnTo>
                        <a:lnTo>
                          <a:pt x="87" y="495"/>
                        </a:lnTo>
                        <a:lnTo>
                          <a:pt x="101" y="465"/>
                        </a:lnTo>
                        <a:lnTo>
                          <a:pt x="125" y="439"/>
                        </a:lnTo>
                        <a:lnTo>
                          <a:pt x="156" y="417"/>
                        </a:lnTo>
                        <a:lnTo>
                          <a:pt x="193" y="397"/>
                        </a:lnTo>
                        <a:lnTo>
                          <a:pt x="235" y="382"/>
                        </a:lnTo>
                        <a:lnTo>
                          <a:pt x="264" y="323"/>
                        </a:lnTo>
                        <a:lnTo>
                          <a:pt x="302" y="269"/>
                        </a:lnTo>
                        <a:lnTo>
                          <a:pt x="346" y="219"/>
                        </a:lnTo>
                        <a:lnTo>
                          <a:pt x="370" y="194"/>
                        </a:lnTo>
                        <a:lnTo>
                          <a:pt x="391" y="175"/>
                        </a:lnTo>
                        <a:lnTo>
                          <a:pt x="406" y="161"/>
                        </a:lnTo>
                        <a:lnTo>
                          <a:pt x="418" y="149"/>
                        </a:lnTo>
                        <a:lnTo>
                          <a:pt x="427" y="137"/>
                        </a:lnTo>
                        <a:lnTo>
                          <a:pt x="432" y="125"/>
                        </a:lnTo>
                        <a:lnTo>
                          <a:pt x="434" y="109"/>
                        </a:lnTo>
                        <a:lnTo>
                          <a:pt x="432" y="90"/>
                        </a:lnTo>
                        <a:lnTo>
                          <a:pt x="431" y="66"/>
                        </a:lnTo>
                        <a:lnTo>
                          <a:pt x="425" y="36"/>
                        </a:lnTo>
                        <a:lnTo>
                          <a:pt x="425" y="10"/>
                        </a:lnTo>
                        <a:lnTo>
                          <a:pt x="429" y="5"/>
                        </a:lnTo>
                        <a:lnTo>
                          <a:pt x="438" y="1"/>
                        </a:lnTo>
                        <a:lnTo>
                          <a:pt x="45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514" name="Group 513"/>
              <p:cNvGrpSpPr/>
              <p:nvPr/>
            </p:nvGrpSpPr>
            <p:grpSpPr>
              <a:xfrm>
                <a:off x="6764771" y="3730357"/>
                <a:ext cx="1577601" cy="998420"/>
                <a:chOff x="6338645" y="2741246"/>
                <a:chExt cx="9070975" cy="5740767"/>
              </a:xfrm>
            </p:grpSpPr>
            <p:grpSp>
              <p:nvGrpSpPr>
                <p:cNvPr id="515" name="Group 514"/>
                <p:cNvGrpSpPr/>
                <p:nvPr/>
              </p:nvGrpSpPr>
              <p:grpSpPr>
                <a:xfrm>
                  <a:off x="6338645" y="4813300"/>
                  <a:ext cx="9070975" cy="3668713"/>
                  <a:chOff x="3235325" y="4724400"/>
                  <a:chExt cx="9070975" cy="3668713"/>
                </a:xfrm>
              </p:grpSpPr>
              <p:sp>
                <p:nvSpPr>
                  <p:cNvPr id="520" name="Freeform 15"/>
                  <p:cNvSpPr>
                    <a:spLocks/>
                  </p:cNvSpPr>
                  <p:nvPr/>
                </p:nvSpPr>
                <p:spPr bwMode="auto">
                  <a:xfrm>
                    <a:off x="3235325" y="4724400"/>
                    <a:ext cx="9070975" cy="3668713"/>
                  </a:xfrm>
                  <a:custGeom>
                    <a:avLst/>
                    <a:gdLst>
                      <a:gd name="T0" fmla="*/ 7 w 5714"/>
                      <a:gd name="T1" fmla="*/ 91 h 2311"/>
                      <a:gd name="T2" fmla="*/ 54 w 5714"/>
                      <a:gd name="T3" fmla="*/ 270 h 2311"/>
                      <a:gd name="T4" fmla="*/ 146 w 5714"/>
                      <a:gd name="T5" fmla="*/ 442 h 2311"/>
                      <a:gd name="T6" fmla="*/ 279 w 5714"/>
                      <a:gd name="T7" fmla="*/ 605 h 2311"/>
                      <a:gd name="T8" fmla="*/ 451 w 5714"/>
                      <a:gd name="T9" fmla="*/ 760 h 2311"/>
                      <a:gd name="T10" fmla="*/ 659 w 5714"/>
                      <a:gd name="T11" fmla="*/ 902 h 2311"/>
                      <a:gd name="T12" fmla="*/ 900 w 5714"/>
                      <a:gd name="T13" fmla="*/ 1032 h 2311"/>
                      <a:gd name="T14" fmla="*/ 1169 w 5714"/>
                      <a:gd name="T15" fmla="*/ 1147 h 2311"/>
                      <a:gd name="T16" fmla="*/ 1466 w 5714"/>
                      <a:gd name="T17" fmla="*/ 1244 h 2311"/>
                      <a:gd name="T18" fmla="*/ 1787 w 5714"/>
                      <a:gd name="T19" fmla="*/ 1322 h 2311"/>
                      <a:gd name="T20" fmla="*/ 2127 w 5714"/>
                      <a:gd name="T21" fmla="*/ 1382 h 2311"/>
                      <a:gd name="T22" fmla="*/ 2484 w 5714"/>
                      <a:gd name="T23" fmla="*/ 1418 h 2311"/>
                      <a:gd name="T24" fmla="*/ 2857 w 5714"/>
                      <a:gd name="T25" fmla="*/ 1430 h 2311"/>
                      <a:gd name="T26" fmla="*/ 3230 w 5714"/>
                      <a:gd name="T27" fmla="*/ 1418 h 2311"/>
                      <a:gd name="T28" fmla="*/ 3588 w 5714"/>
                      <a:gd name="T29" fmla="*/ 1382 h 2311"/>
                      <a:gd name="T30" fmla="*/ 3929 w 5714"/>
                      <a:gd name="T31" fmla="*/ 1322 h 2311"/>
                      <a:gd name="T32" fmla="*/ 4248 w 5714"/>
                      <a:gd name="T33" fmla="*/ 1244 h 2311"/>
                      <a:gd name="T34" fmla="*/ 4545 w 5714"/>
                      <a:gd name="T35" fmla="*/ 1147 h 2311"/>
                      <a:gd name="T36" fmla="*/ 4816 w 5714"/>
                      <a:gd name="T37" fmla="*/ 1032 h 2311"/>
                      <a:gd name="T38" fmla="*/ 5055 w 5714"/>
                      <a:gd name="T39" fmla="*/ 902 h 2311"/>
                      <a:gd name="T40" fmla="*/ 5263 w 5714"/>
                      <a:gd name="T41" fmla="*/ 760 h 2311"/>
                      <a:gd name="T42" fmla="*/ 5435 w 5714"/>
                      <a:gd name="T43" fmla="*/ 605 h 2311"/>
                      <a:gd name="T44" fmla="*/ 5569 w 5714"/>
                      <a:gd name="T45" fmla="*/ 442 h 2311"/>
                      <a:gd name="T46" fmla="*/ 5662 w 5714"/>
                      <a:gd name="T47" fmla="*/ 270 h 2311"/>
                      <a:gd name="T48" fmla="*/ 5709 w 5714"/>
                      <a:gd name="T49" fmla="*/ 91 h 2311"/>
                      <a:gd name="T50" fmla="*/ 5714 w 5714"/>
                      <a:gd name="T51" fmla="*/ 930 h 2311"/>
                      <a:gd name="T52" fmla="*/ 5692 w 5714"/>
                      <a:gd name="T53" fmla="*/ 1109 h 2311"/>
                      <a:gd name="T54" fmla="*/ 5621 w 5714"/>
                      <a:gd name="T55" fmla="*/ 1283 h 2311"/>
                      <a:gd name="T56" fmla="*/ 5508 w 5714"/>
                      <a:gd name="T57" fmla="*/ 1448 h 2311"/>
                      <a:gd name="T58" fmla="*/ 5353 w 5714"/>
                      <a:gd name="T59" fmla="*/ 1602 h 2311"/>
                      <a:gd name="T60" fmla="*/ 5164 w 5714"/>
                      <a:gd name="T61" fmla="*/ 1745 h 2311"/>
                      <a:gd name="T62" fmla="*/ 4939 w 5714"/>
                      <a:gd name="T63" fmla="*/ 1877 h 2311"/>
                      <a:gd name="T64" fmla="*/ 4684 w 5714"/>
                      <a:gd name="T65" fmla="*/ 1991 h 2311"/>
                      <a:gd name="T66" fmla="*/ 4399 w 5714"/>
                      <a:gd name="T67" fmla="*/ 2092 h 2311"/>
                      <a:gd name="T68" fmla="*/ 4091 w 5714"/>
                      <a:gd name="T69" fmla="*/ 2175 h 2311"/>
                      <a:gd name="T70" fmla="*/ 3761 w 5714"/>
                      <a:gd name="T71" fmla="*/ 2240 h 2311"/>
                      <a:gd name="T72" fmla="*/ 3411 w 5714"/>
                      <a:gd name="T73" fmla="*/ 2285 h 2311"/>
                      <a:gd name="T74" fmla="*/ 3046 w 5714"/>
                      <a:gd name="T75" fmla="*/ 2308 h 2311"/>
                      <a:gd name="T76" fmla="*/ 2670 w 5714"/>
                      <a:gd name="T77" fmla="*/ 2308 h 2311"/>
                      <a:gd name="T78" fmla="*/ 2304 w 5714"/>
                      <a:gd name="T79" fmla="*/ 2285 h 2311"/>
                      <a:gd name="T80" fmla="*/ 1955 w 5714"/>
                      <a:gd name="T81" fmla="*/ 2240 h 2311"/>
                      <a:gd name="T82" fmla="*/ 1624 w 5714"/>
                      <a:gd name="T83" fmla="*/ 2175 h 2311"/>
                      <a:gd name="T84" fmla="*/ 1315 w 5714"/>
                      <a:gd name="T85" fmla="*/ 2092 h 2311"/>
                      <a:gd name="T86" fmla="*/ 1032 w 5714"/>
                      <a:gd name="T87" fmla="*/ 1991 h 2311"/>
                      <a:gd name="T88" fmla="*/ 775 w 5714"/>
                      <a:gd name="T89" fmla="*/ 1877 h 2311"/>
                      <a:gd name="T90" fmla="*/ 552 w 5714"/>
                      <a:gd name="T91" fmla="*/ 1745 h 2311"/>
                      <a:gd name="T92" fmla="*/ 361 w 5714"/>
                      <a:gd name="T93" fmla="*/ 1602 h 2311"/>
                      <a:gd name="T94" fmla="*/ 208 w 5714"/>
                      <a:gd name="T95" fmla="*/ 1448 h 2311"/>
                      <a:gd name="T96" fmla="*/ 94 w 5714"/>
                      <a:gd name="T97" fmla="*/ 1283 h 2311"/>
                      <a:gd name="T98" fmla="*/ 24 w 5714"/>
                      <a:gd name="T99" fmla="*/ 1109 h 2311"/>
                      <a:gd name="T100" fmla="*/ 0 w 5714"/>
                      <a:gd name="T101" fmla="*/ 930 h 23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714" h="2311">
                        <a:moveTo>
                          <a:pt x="0" y="0"/>
                        </a:moveTo>
                        <a:lnTo>
                          <a:pt x="7" y="91"/>
                        </a:lnTo>
                        <a:lnTo>
                          <a:pt x="24" y="181"/>
                        </a:lnTo>
                        <a:lnTo>
                          <a:pt x="54" y="270"/>
                        </a:lnTo>
                        <a:lnTo>
                          <a:pt x="94" y="357"/>
                        </a:lnTo>
                        <a:lnTo>
                          <a:pt x="146" y="442"/>
                        </a:lnTo>
                        <a:lnTo>
                          <a:pt x="208" y="525"/>
                        </a:lnTo>
                        <a:lnTo>
                          <a:pt x="279" y="605"/>
                        </a:lnTo>
                        <a:lnTo>
                          <a:pt x="361" y="685"/>
                        </a:lnTo>
                        <a:lnTo>
                          <a:pt x="451" y="760"/>
                        </a:lnTo>
                        <a:lnTo>
                          <a:pt x="552" y="833"/>
                        </a:lnTo>
                        <a:lnTo>
                          <a:pt x="659" y="902"/>
                        </a:lnTo>
                        <a:lnTo>
                          <a:pt x="775" y="970"/>
                        </a:lnTo>
                        <a:lnTo>
                          <a:pt x="900" y="1032"/>
                        </a:lnTo>
                        <a:lnTo>
                          <a:pt x="1032" y="1091"/>
                        </a:lnTo>
                        <a:lnTo>
                          <a:pt x="1169" y="1147"/>
                        </a:lnTo>
                        <a:lnTo>
                          <a:pt x="1315" y="1197"/>
                        </a:lnTo>
                        <a:lnTo>
                          <a:pt x="1466" y="1244"/>
                        </a:lnTo>
                        <a:lnTo>
                          <a:pt x="1624" y="1286"/>
                        </a:lnTo>
                        <a:lnTo>
                          <a:pt x="1787" y="1322"/>
                        </a:lnTo>
                        <a:lnTo>
                          <a:pt x="1955" y="1355"/>
                        </a:lnTo>
                        <a:lnTo>
                          <a:pt x="2127" y="1382"/>
                        </a:lnTo>
                        <a:lnTo>
                          <a:pt x="2304" y="1402"/>
                        </a:lnTo>
                        <a:lnTo>
                          <a:pt x="2484" y="1418"/>
                        </a:lnTo>
                        <a:lnTo>
                          <a:pt x="2670" y="1427"/>
                        </a:lnTo>
                        <a:lnTo>
                          <a:pt x="2857" y="1430"/>
                        </a:lnTo>
                        <a:lnTo>
                          <a:pt x="3046" y="1427"/>
                        </a:lnTo>
                        <a:lnTo>
                          <a:pt x="3230" y="1418"/>
                        </a:lnTo>
                        <a:lnTo>
                          <a:pt x="3411" y="1402"/>
                        </a:lnTo>
                        <a:lnTo>
                          <a:pt x="3588" y="1382"/>
                        </a:lnTo>
                        <a:lnTo>
                          <a:pt x="3761" y="1355"/>
                        </a:lnTo>
                        <a:lnTo>
                          <a:pt x="3929" y="1322"/>
                        </a:lnTo>
                        <a:lnTo>
                          <a:pt x="4091" y="1286"/>
                        </a:lnTo>
                        <a:lnTo>
                          <a:pt x="4248" y="1244"/>
                        </a:lnTo>
                        <a:lnTo>
                          <a:pt x="4399" y="1197"/>
                        </a:lnTo>
                        <a:lnTo>
                          <a:pt x="4545" y="1147"/>
                        </a:lnTo>
                        <a:lnTo>
                          <a:pt x="4684" y="1091"/>
                        </a:lnTo>
                        <a:lnTo>
                          <a:pt x="4816" y="1032"/>
                        </a:lnTo>
                        <a:lnTo>
                          <a:pt x="4939" y="970"/>
                        </a:lnTo>
                        <a:lnTo>
                          <a:pt x="5055" y="902"/>
                        </a:lnTo>
                        <a:lnTo>
                          <a:pt x="5164" y="833"/>
                        </a:lnTo>
                        <a:lnTo>
                          <a:pt x="5263" y="760"/>
                        </a:lnTo>
                        <a:lnTo>
                          <a:pt x="5353" y="685"/>
                        </a:lnTo>
                        <a:lnTo>
                          <a:pt x="5435" y="605"/>
                        </a:lnTo>
                        <a:lnTo>
                          <a:pt x="5508" y="525"/>
                        </a:lnTo>
                        <a:lnTo>
                          <a:pt x="5569" y="442"/>
                        </a:lnTo>
                        <a:lnTo>
                          <a:pt x="5621" y="357"/>
                        </a:lnTo>
                        <a:lnTo>
                          <a:pt x="5662" y="270"/>
                        </a:lnTo>
                        <a:lnTo>
                          <a:pt x="5692" y="181"/>
                        </a:lnTo>
                        <a:lnTo>
                          <a:pt x="5709" y="91"/>
                        </a:lnTo>
                        <a:lnTo>
                          <a:pt x="5714" y="0"/>
                        </a:lnTo>
                        <a:lnTo>
                          <a:pt x="5714" y="930"/>
                        </a:lnTo>
                        <a:lnTo>
                          <a:pt x="5709" y="1020"/>
                        </a:lnTo>
                        <a:lnTo>
                          <a:pt x="5692" y="1109"/>
                        </a:lnTo>
                        <a:lnTo>
                          <a:pt x="5662" y="1197"/>
                        </a:lnTo>
                        <a:lnTo>
                          <a:pt x="5621" y="1283"/>
                        </a:lnTo>
                        <a:lnTo>
                          <a:pt x="5569" y="1366"/>
                        </a:lnTo>
                        <a:lnTo>
                          <a:pt x="5508" y="1448"/>
                        </a:lnTo>
                        <a:lnTo>
                          <a:pt x="5435" y="1526"/>
                        </a:lnTo>
                        <a:lnTo>
                          <a:pt x="5353" y="1602"/>
                        </a:lnTo>
                        <a:lnTo>
                          <a:pt x="5263" y="1675"/>
                        </a:lnTo>
                        <a:lnTo>
                          <a:pt x="5164" y="1745"/>
                        </a:lnTo>
                        <a:lnTo>
                          <a:pt x="5055" y="1812"/>
                        </a:lnTo>
                        <a:lnTo>
                          <a:pt x="4939" y="1877"/>
                        </a:lnTo>
                        <a:lnTo>
                          <a:pt x="4816" y="1936"/>
                        </a:lnTo>
                        <a:lnTo>
                          <a:pt x="4684" y="1991"/>
                        </a:lnTo>
                        <a:lnTo>
                          <a:pt x="4545" y="2045"/>
                        </a:lnTo>
                        <a:lnTo>
                          <a:pt x="4399" y="2092"/>
                        </a:lnTo>
                        <a:lnTo>
                          <a:pt x="4248" y="2137"/>
                        </a:lnTo>
                        <a:lnTo>
                          <a:pt x="4091" y="2175"/>
                        </a:lnTo>
                        <a:lnTo>
                          <a:pt x="3929" y="2210"/>
                        </a:lnTo>
                        <a:lnTo>
                          <a:pt x="3761" y="2240"/>
                        </a:lnTo>
                        <a:lnTo>
                          <a:pt x="3588" y="2266"/>
                        </a:lnTo>
                        <a:lnTo>
                          <a:pt x="3411" y="2285"/>
                        </a:lnTo>
                        <a:lnTo>
                          <a:pt x="3230" y="2299"/>
                        </a:lnTo>
                        <a:lnTo>
                          <a:pt x="3046" y="2308"/>
                        </a:lnTo>
                        <a:lnTo>
                          <a:pt x="2857" y="2311"/>
                        </a:lnTo>
                        <a:lnTo>
                          <a:pt x="2670" y="2308"/>
                        </a:lnTo>
                        <a:lnTo>
                          <a:pt x="2484" y="2299"/>
                        </a:lnTo>
                        <a:lnTo>
                          <a:pt x="2304" y="2285"/>
                        </a:lnTo>
                        <a:lnTo>
                          <a:pt x="2127" y="2266"/>
                        </a:lnTo>
                        <a:lnTo>
                          <a:pt x="1955" y="2240"/>
                        </a:lnTo>
                        <a:lnTo>
                          <a:pt x="1787" y="2210"/>
                        </a:lnTo>
                        <a:lnTo>
                          <a:pt x="1624" y="2175"/>
                        </a:lnTo>
                        <a:lnTo>
                          <a:pt x="1466" y="2137"/>
                        </a:lnTo>
                        <a:lnTo>
                          <a:pt x="1315" y="2092"/>
                        </a:lnTo>
                        <a:lnTo>
                          <a:pt x="1169" y="2045"/>
                        </a:lnTo>
                        <a:lnTo>
                          <a:pt x="1032" y="1991"/>
                        </a:lnTo>
                        <a:lnTo>
                          <a:pt x="900" y="1936"/>
                        </a:lnTo>
                        <a:lnTo>
                          <a:pt x="775" y="1877"/>
                        </a:lnTo>
                        <a:lnTo>
                          <a:pt x="659" y="1812"/>
                        </a:lnTo>
                        <a:lnTo>
                          <a:pt x="552" y="1745"/>
                        </a:lnTo>
                        <a:lnTo>
                          <a:pt x="451" y="1675"/>
                        </a:lnTo>
                        <a:lnTo>
                          <a:pt x="361" y="1602"/>
                        </a:lnTo>
                        <a:lnTo>
                          <a:pt x="279" y="1526"/>
                        </a:lnTo>
                        <a:lnTo>
                          <a:pt x="208" y="1448"/>
                        </a:lnTo>
                        <a:lnTo>
                          <a:pt x="146" y="1366"/>
                        </a:lnTo>
                        <a:lnTo>
                          <a:pt x="94" y="1283"/>
                        </a:lnTo>
                        <a:lnTo>
                          <a:pt x="54" y="1197"/>
                        </a:lnTo>
                        <a:lnTo>
                          <a:pt x="24" y="1109"/>
                        </a:lnTo>
                        <a:lnTo>
                          <a:pt x="7" y="1020"/>
                        </a:lnTo>
                        <a:lnTo>
                          <a:pt x="0" y="9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0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21" name="Freeform 16"/>
                  <p:cNvSpPr>
                    <a:spLocks/>
                  </p:cNvSpPr>
                  <p:nvPr/>
                </p:nvSpPr>
                <p:spPr bwMode="auto">
                  <a:xfrm>
                    <a:off x="3759200" y="5773738"/>
                    <a:ext cx="349250" cy="1725613"/>
                  </a:xfrm>
                  <a:custGeom>
                    <a:avLst/>
                    <a:gdLst>
                      <a:gd name="T0" fmla="*/ 0 w 220"/>
                      <a:gd name="T1" fmla="*/ 0 h 1087"/>
                      <a:gd name="T2" fmla="*/ 67 w 220"/>
                      <a:gd name="T3" fmla="*/ 60 h 1087"/>
                      <a:gd name="T4" fmla="*/ 140 w 220"/>
                      <a:gd name="T5" fmla="*/ 118 h 1087"/>
                      <a:gd name="T6" fmla="*/ 220 w 220"/>
                      <a:gd name="T7" fmla="*/ 175 h 1087"/>
                      <a:gd name="T8" fmla="*/ 220 w 220"/>
                      <a:gd name="T9" fmla="*/ 1087 h 1087"/>
                      <a:gd name="T10" fmla="*/ 140 w 220"/>
                      <a:gd name="T11" fmla="*/ 1033 h 1087"/>
                      <a:gd name="T12" fmla="*/ 67 w 220"/>
                      <a:gd name="T13" fmla="*/ 976 h 1087"/>
                      <a:gd name="T14" fmla="*/ 0 w 220"/>
                      <a:gd name="T15" fmla="*/ 919 h 1087"/>
                      <a:gd name="T16" fmla="*/ 0 w 220"/>
                      <a:gd name="T17" fmla="*/ 0 h 1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0" h="1087">
                        <a:moveTo>
                          <a:pt x="0" y="0"/>
                        </a:moveTo>
                        <a:lnTo>
                          <a:pt x="67" y="60"/>
                        </a:lnTo>
                        <a:lnTo>
                          <a:pt x="140" y="118"/>
                        </a:lnTo>
                        <a:lnTo>
                          <a:pt x="220" y="175"/>
                        </a:lnTo>
                        <a:lnTo>
                          <a:pt x="220" y="1087"/>
                        </a:lnTo>
                        <a:lnTo>
                          <a:pt x="140" y="1033"/>
                        </a:lnTo>
                        <a:lnTo>
                          <a:pt x="67" y="976"/>
                        </a:lnTo>
                        <a:lnTo>
                          <a:pt x="0" y="9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22" name="Freeform 17"/>
                  <p:cNvSpPr>
                    <a:spLocks/>
                  </p:cNvSpPr>
                  <p:nvPr/>
                </p:nvSpPr>
                <p:spPr bwMode="auto">
                  <a:xfrm>
                    <a:off x="11436350" y="5773738"/>
                    <a:ext cx="347663" cy="1725613"/>
                  </a:xfrm>
                  <a:custGeom>
                    <a:avLst/>
                    <a:gdLst>
                      <a:gd name="T0" fmla="*/ 219 w 219"/>
                      <a:gd name="T1" fmla="*/ 0 h 1087"/>
                      <a:gd name="T2" fmla="*/ 219 w 219"/>
                      <a:gd name="T3" fmla="*/ 919 h 1087"/>
                      <a:gd name="T4" fmla="*/ 151 w 219"/>
                      <a:gd name="T5" fmla="*/ 976 h 1087"/>
                      <a:gd name="T6" fmla="*/ 78 w 219"/>
                      <a:gd name="T7" fmla="*/ 1033 h 1087"/>
                      <a:gd name="T8" fmla="*/ 0 w 219"/>
                      <a:gd name="T9" fmla="*/ 1087 h 1087"/>
                      <a:gd name="T10" fmla="*/ 0 w 219"/>
                      <a:gd name="T11" fmla="*/ 175 h 1087"/>
                      <a:gd name="T12" fmla="*/ 78 w 219"/>
                      <a:gd name="T13" fmla="*/ 118 h 1087"/>
                      <a:gd name="T14" fmla="*/ 151 w 219"/>
                      <a:gd name="T15" fmla="*/ 60 h 1087"/>
                      <a:gd name="T16" fmla="*/ 219 w 219"/>
                      <a:gd name="T17" fmla="*/ 0 h 1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9" h="1087">
                        <a:moveTo>
                          <a:pt x="219" y="0"/>
                        </a:moveTo>
                        <a:lnTo>
                          <a:pt x="219" y="919"/>
                        </a:lnTo>
                        <a:lnTo>
                          <a:pt x="151" y="976"/>
                        </a:lnTo>
                        <a:lnTo>
                          <a:pt x="78" y="1033"/>
                        </a:lnTo>
                        <a:lnTo>
                          <a:pt x="0" y="1087"/>
                        </a:lnTo>
                        <a:lnTo>
                          <a:pt x="0" y="175"/>
                        </a:lnTo>
                        <a:lnTo>
                          <a:pt x="78" y="118"/>
                        </a:lnTo>
                        <a:lnTo>
                          <a:pt x="151" y="60"/>
                        </a:lnTo>
                        <a:lnTo>
                          <a:pt x="219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23" name="Freeform 18"/>
                  <p:cNvSpPr>
                    <a:spLocks/>
                  </p:cNvSpPr>
                  <p:nvPr/>
                </p:nvSpPr>
                <p:spPr bwMode="auto">
                  <a:xfrm>
                    <a:off x="4457700" y="6267450"/>
                    <a:ext cx="347663" cy="1598613"/>
                  </a:xfrm>
                  <a:custGeom>
                    <a:avLst/>
                    <a:gdLst>
                      <a:gd name="T0" fmla="*/ 0 w 219"/>
                      <a:gd name="T1" fmla="*/ 0 h 1007"/>
                      <a:gd name="T2" fmla="*/ 106 w 219"/>
                      <a:gd name="T3" fmla="*/ 53 h 1007"/>
                      <a:gd name="T4" fmla="*/ 219 w 219"/>
                      <a:gd name="T5" fmla="*/ 106 h 1007"/>
                      <a:gd name="T6" fmla="*/ 219 w 219"/>
                      <a:gd name="T7" fmla="*/ 1007 h 1007"/>
                      <a:gd name="T8" fmla="*/ 106 w 219"/>
                      <a:gd name="T9" fmla="*/ 959 h 1007"/>
                      <a:gd name="T10" fmla="*/ 0 w 219"/>
                      <a:gd name="T11" fmla="*/ 905 h 1007"/>
                      <a:gd name="T12" fmla="*/ 0 w 219"/>
                      <a:gd name="T13" fmla="*/ 0 h 1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1007">
                        <a:moveTo>
                          <a:pt x="0" y="0"/>
                        </a:moveTo>
                        <a:lnTo>
                          <a:pt x="106" y="53"/>
                        </a:lnTo>
                        <a:lnTo>
                          <a:pt x="219" y="106"/>
                        </a:lnTo>
                        <a:lnTo>
                          <a:pt x="219" y="1007"/>
                        </a:lnTo>
                        <a:lnTo>
                          <a:pt x="106" y="959"/>
                        </a:lnTo>
                        <a:lnTo>
                          <a:pt x="0" y="9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24" name="Freeform 19"/>
                  <p:cNvSpPr>
                    <a:spLocks/>
                  </p:cNvSpPr>
                  <p:nvPr/>
                </p:nvSpPr>
                <p:spPr bwMode="auto">
                  <a:xfrm>
                    <a:off x="10737850" y="6267450"/>
                    <a:ext cx="349250" cy="1598613"/>
                  </a:xfrm>
                  <a:custGeom>
                    <a:avLst/>
                    <a:gdLst>
                      <a:gd name="T0" fmla="*/ 220 w 220"/>
                      <a:gd name="T1" fmla="*/ 0 h 1007"/>
                      <a:gd name="T2" fmla="*/ 220 w 220"/>
                      <a:gd name="T3" fmla="*/ 905 h 1007"/>
                      <a:gd name="T4" fmla="*/ 112 w 220"/>
                      <a:gd name="T5" fmla="*/ 959 h 1007"/>
                      <a:gd name="T6" fmla="*/ 0 w 220"/>
                      <a:gd name="T7" fmla="*/ 1007 h 1007"/>
                      <a:gd name="T8" fmla="*/ 0 w 220"/>
                      <a:gd name="T9" fmla="*/ 106 h 1007"/>
                      <a:gd name="T10" fmla="*/ 112 w 220"/>
                      <a:gd name="T11" fmla="*/ 53 h 1007"/>
                      <a:gd name="T12" fmla="*/ 220 w 220"/>
                      <a:gd name="T13" fmla="*/ 0 h 1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0" h="1007">
                        <a:moveTo>
                          <a:pt x="220" y="0"/>
                        </a:moveTo>
                        <a:lnTo>
                          <a:pt x="220" y="905"/>
                        </a:lnTo>
                        <a:lnTo>
                          <a:pt x="112" y="959"/>
                        </a:lnTo>
                        <a:lnTo>
                          <a:pt x="0" y="1007"/>
                        </a:lnTo>
                        <a:lnTo>
                          <a:pt x="0" y="106"/>
                        </a:lnTo>
                        <a:lnTo>
                          <a:pt x="112" y="53"/>
                        </a:lnTo>
                        <a:lnTo>
                          <a:pt x="22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25" name="Freeform 20"/>
                  <p:cNvSpPr>
                    <a:spLocks/>
                  </p:cNvSpPr>
                  <p:nvPr/>
                </p:nvSpPr>
                <p:spPr bwMode="auto">
                  <a:xfrm>
                    <a:off x="5154613" y="6575425"/>
                    <a:ext cx="347663" cy="1530350"/>
                  </a:xfrm>
                  <a:custGeom>
                    <a:avLst/>
                    <a:gdLst>
                      <a:gd name="T0" fmla="*/ 0 w 219"/>
                      <a:gd name="T1" fmla="*/ 0 h 964"/>
                      <a:gd name="T2" fmla="*/ 108 w 219"/>
                      <a:gd name="T3" fmla="*/ 37 h 964"/>
                      <a:gd name="T4" fmla="*/ 219 w 219"/>
                      <a:gd name="T5" fmla="*/ 71 h 964"/>
                      <a:gd name="T6" fmla="*/ 219 w 219"/>
                      <a:gd name="T7" fmla="*/ 964 h 964"/>
                      <a:gd name="T8" fmla="*/ 108 w 219"/>
                      <a:gd name="T9" fmla="*/ 931 h 964"/>
                      <a:gd name="T10" fmla="*/ 0 w 219"/>
                      <a:gd name="T11" fmla="*/ 897 h 964"/>
                      <a:gd name="T12" fmla="*/ 0 w 219"/>
                      <a:gd name="T13" fmla="*/ 0 h 9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964">
                        <a:moveTo>
                          <a:pt x="0" y="0"/>
                        </a:moveTo>
                        <a:lnTo>
                          <a:pt x="108" y="37"/>
                        </a:lnTo>
                        <a:lnTo>
                          <a:pt x="219" y="71"/>
                        </a:lnTo>
                        <a:lnTo>
                          <a:pt x="219" y="964"/>
                        </a:lnTo>
                        <a:lnTo>
                          <a:pt x="108" y="931"/>
                        </a:lnTo>
                        <a:lnTo>
                          <a:pt x="0" y="8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26" name="Freeform 21"/>
                  <p:cNvSpPr>
                    <a:spLocks/>
                  </p:cNvSpPr>
                  <p:nvPr/>
                </p:nvSpPr>
                <p:spPr bwMode="auto">
                  <a:xfrm>
                    <a:off x="10040938" y="6575425"/>
                    <a:ext cx="346075" cy="1530350"/>
                  </a:xfrm>
                  <a:custGeom>
                    <a:avLst/>
                    <a:gdLst>
                      <a:gd name="T0" fmla="*/ 218 w 218"/>
                      <a:gd name="T1" fmla="*/ 0 h 964"/>
                      <a:gd name="T2" fmla="*/ 218 w 218"/>
                      <a:gd name="T3" fmla="*/ 897 h 964"/>
                      <a:gd name="T4" fmla="*/ 111 w 218"/>
                      <a:gd name="T5" fmla="*/ 931 h 964"/>
                      <a:gd name="T6" fmla="*/ 0 w 218"/>
                      <a:gd name="T7" fmla="*/ 964 h 964"/>
                      <a:gd name="T8" fmla="*/ 0 w 218"/>
                      <a:gd name="T9" fmla="*/ 71 h 964"/>
                      <a:gd name="T10" fmla="*/ 111 w 218"/>
                      <a:gd name="T11" fmla="*/ 37 h 964"/>
                      <a:gd name="T12" fmla="*/ 218 w 218"/>
                      <a:gd name="T13" fmla="*/ 0 h 9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8" h="964">
                        <a:moveTo>
                          <a:pt x="218" y="0"/>
                        </a:moveTo>
                        <a:lnTo>
                          <a:pt x="218" y="897"/>
                        </a:lnTo>
                        <a:lnTo>
                          <a:pt x="111" y="931"/>
                        </a:lnTo>
                        <a:lnTo>
                          <a:pt x="0" y="964"/>
                        </a:lnTo>
                        <a:lnTo>
                          <a:pt x="0" y="71"/>
                        </a:lnTo>
                        <a:lnTo>
                          <a:pt x="111" y="37"/>
                        </a:lnTo>
                        <a:lnTo>
                          <a:pt x="218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27" name="Freeform 22"/>
                  <p:cNvSpPr>
                    <a:spLocks/>
                  </p:cNvSpPr>
                  <p:nvPr/>
                </p:nvSpPr>
                <p:spPr bwMode="auto">
                  <a:xfrm>
                    <a:off x="6027738" y="6823075"/>
                    <a:ext cx="347663" cy="1470025"/>
                  </a:xfrm>
                  <a:custGeom>
                    <a:avLst/>
                    <a:gdLst>
                      <a:gd name="T0" fmla="*/ 0 w 219"/>
                      <a:gd name="T1" fmla="*/ 0 h 926"/>
                      <a:gd name="T2" fmla="*/ 108 w 219"/>
                      <a:gd name="T3" fmla="*/ 23 h 926"/>
                      <a:gd name="T4" fmla="*/ 219 w 219"/>
                      <a:gd name="T5" fmla="*/ 42 h 926"/>
                      <a:gd name="T6" fmla="*/ 219 w 219"/>
                      <a:gd name="T7" fmla="*/ 926 h 926"/>
                      <a:gd name="T8" fmla="*/ 108 w 219"/>
                      <a:gd name="T9" fmla="*/ 909 h 926"/>
                      <a:gd name="T10" fmla="*/ 0 w 219"/>
                      <a:gd name="T11" fmla="*/ 888 h 926"/>
                      <a:gd name="T12" fmla="*/ 0 w 219"/>
                      <a:gd name="T13" fmla="*/ 0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926">
                        <a:moveTo>
                          <a:pt x="0" y="0"/>
                        </a:moveTo>
                        <a:lnTo>
                          <a:pt x="108" y="23"/>
                        </a:lnTo>
                        <a:lnTo>
                          <a:pt x="219" y="42"/>
                        </a:lnTo>
                        <a:lnTo>
                          <a:pt x="219" y="926"/>
                        </a:lnTo>
                        <a:lnTo>
                          <a:pt x="108" y="909"/>
                        </a:lnTo>
                        <a:lnTo>
                          <a:pt x="0" y="8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28" name="Freeform 23"/>
                  <p:cNvSpPr>
                    <a:spLocks/>
                  </p:cNvSpPr>
                  <p:nvPr/>
                </p:nvSpPr>
                <p:spPr bwMode="auto">
                  <a:xfrm>
                    <a:off x="9167813" y="6823075"/>
                    <a:ext cx="349250" cy="1470025"/>
                  </a:xfrm>
                  <a:custGeom>
                    <a:avLst/>
                    <a:gdLst>
                      <a:gd name="T0" fmla="*/ 220 w 220"/>
                      <a:gd name="T1" fmla="*/ 0 h 926"/>
                      <a:gd name="T2" fmla="*/ 220 w 220"/>
                      <a:gd name="T3" fmla="*/ 888 h 926"/>
                      <a:gd name="T4" fmla="*/ 111 w 220"/>
                      <a:gd name="T5" fmla="*/ 909 h 926"/>
                      <a:gd name="T6" fmla="*/ 0 w 220"/>
                      <a:gd name="T7" fmla="*/ 926 h 926"/>
                      <a:gd name="T8" fmla="*/ 0 w 220"/>
                      <a:gd name="T9" fmla="*/ 42 h 926"/>
                      <a:gd name="T10" fmla="*/ 111 w 220"/>
                      <a:gd name="T11" fmla="*/ 23 h 926"/>
                      <a:gd name="T12" fmla="*/ 220 w 220"/>
                      <a:gd name="T13" fmla="*/ 0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0" h="926">
                        <a:moveTo>
                          <a:pt x="220" y="0"/>
                        </a:moveTo>
                        <a:lnTo>
                          <a:pt x="220" y="888"/>
                        </a:lnTo>
                        <a:lnTo>
                          <a:pt x="111" y="909"/>
                        </a:lnTo>
                        <a:lnTo>
                          <a:pt x="0" y="926"/>
                        </a:lnTo>
                        <a:lnTo>
                          <a:pt x="0" y="42"/>
                        </a:lnTo>
                        <a:lnTo>
                          <a:pt x="111" y="23"/>
                        </a:lnTo>
                        <a:lnTo>
                          <a:pt x="22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29" name="Freeform 24"/>
                  <p:cNvSpPr>
                    <a:spLocks/>
                  </p:cNvSpPr>
                  <p:nvPr/>
                </p:nvSpPr>
                <p:spPr bwMode="auto">
                  <a:xfrm>
                    <a:off x="7073900" y="6975475"/>
                    <a:ext cx="347663" cy="1417638"/>
                  </a:xfrm>
                  <a:custGeom>
                    <a:avLst/>
                    <a:gdLst>
                      <a:gd name="T0" fmla="*/ 0 w 219"/>
                      <a:gd name="T1" fmla="*/ 0 h 893"/>
                      <a:gd name="T2" fmla="*/ 110 w 219"/>
                      <a:gd name="T3" fmla="*/ 7 h 893"/>
                      <a:gd name="T4" fmla="*/ 219 w 219"/>
                      <a:gd name="T5" fmla="*/ 12 h 893"/>
                      <a:gd name="T6" fmla="*/ 219 w 219"/>
                      <a:gd name="T7" fmla="*/ 893 h 893"/>
                      <a:gd name="T8" fmla="*/ 110 w 219"/>
                      <a:gd name="T9" fmla="*/ 890 h 893"/>
                      <a:gd name="T10" fmla="*/ 0 w 219"/>
                      <a:gd name="T11" fmla="*/ 881 h 893"/>
                      <a:gd name="T12" fmla="*/ 0 w 219"/>
                      <a:gd name="T13" fmla="*/ 0 h 8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893">
                        <a:moveTo>
                          <a:pt x="0" y="0"/>
                        </a:moveTo>
                        <a:lnTo>
                          <a:pt x="110" y="7"/>
                        </a:lnTo>
                        <a:lnTo>
                          <a:pt x="219" y="12"/>
                        </a:lnTo>
                        <a:lnTo>
                          <a:pt x="219" y="893"/>
                        </a:lnTo>
                        <a:lnTo>
                          <a:pt x="110" y="890"/>
                        </a:lnTo>
                        <a:lnTo>
                          <a:pt x="0" y="8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30" name="Freeform 25"/>
                  <p:cNvSpPr>
                    <a:spLocks/>
                  </p:cNvSpPr>
                  <p:nvPr/>
                </p:nvSpPr>
                <p:spPr bwMode="auto">
                  <a:xfrm>
                    <a:off x="8120063" y="6975475"/>
                    <a:ext cx="350838" cy="1417638"/>
                  </a:xfrm>
                  <a:custGeom>
                    <a:avLst/>
                    <a:gdLst>
                      <a:gd name="T0" fmla="*/ 221 w 221"/>
                      <a:gd name="T1" fmla="*/ 0 h 893"/>
                      <a:gd name="T2" fmla="*/ 221 w 221"/>
                      <a:gd name="T3" fmla="*/ 881 h 893"/>
                      <a:gd name="T4" fmla="*/ 110 w 221"/>
                      <a:gd name="T5" fmla="*/ 890 h 893"/>
                      <a:gd name="T6" fmla="*/ 0 w 221"/>
                      <a:gd name="T7" fmla="*/ 893 h 893"/>
                      <a:gd name="T8" fmla="*/ 0 w 221"/>
                      <a:gd name="T9" fmla="*/ 12 h 893"/>
                      <a:gd name="T10" fmla="*/ 110 w 221"/>
                      <a:gd name="T11" fmla="*/ 7 h 893"/>
                      <a:gd name="T12" fmla="*/ 221 w 221"/>
                      <a:gd name="T13" fmla="*/ 0 h 8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1" h="893">
                        <a:moveTo>
                          <a:pt x="221" y="0"/>
                        </a:moveTo>
                        <a:lnTo>
                          <a:pt x="221" y="881"/>
                        </a:lnTo>
                        <a:lnTo>
                          <a:pt x="110" y="890"/>
                        </a:lnTo>
                        <a:lnTo>
                          <a:pt x="0" y="893"/>
                        </a:lnTo>
                        <a:lnTo>
                          <a:pt x="0" y="12"/>
                        </a:lnTo>
                        <a:lnTo>
                          <a:pt x="110" y="7"/>
                        </a:lnTo>
                        <a:lnTo>
                          <a:pt x="221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516" name="Group 515"/>
                <p:cNvGrpSpPr/>
                <p:nvPr/>
              </p:nvGrpSpPr>
              <p:grpSpPr>
                <a:xfrm>
                  <a:off x="6338645" y="2741246"/>
                  <a:ext cx="9070975" cy="4368800"/>
                  <a:chOff x="3235325" y="2628900"/>
                  <a:chExt cx="9070975" cy="4368800"/>
                </a:xfrm>
              </p:grpSpPr>
              <p:sp>
                <p:nvSpPr>
                  <p:cNvPr id="517" name="Freeform 26"/>
                  <p:cNvSpPr>
                    <a:spLocks/>
                  </p:cNvSpPr>
                  <p:nvPr/>
                </p:nvSpPr>
                <p:spPr bwMode="auto">
                  <a:xfrm>
                    <a:off x="3235325" y="2628900"/>
                    <a:ext cx="9070975" cy="4368800"/>
                  </a:xfrm>
                  <a:custGeom>
                    <a:avLst/>
                    <a:gdLst>
                      <a:gd name="T0" fmla="*/ 3038 w 5714"/>
                      <a:gd name="T1" fmla="*/ 2 h 2752"/>
                      <a:gd name="T2" fmla="*/ 3390 w 5714"/>
                      <a:gd name="T3" fmla="*/ 21 h 2752"/>
                      <a:gd name="T4" fmla="*/ 3728 w 5714"/>
                      <a:gd name="T5" fmla="*/ 59 h 2752"/>
                      <a:gd name="T6" fmla="*/ 4047 w 5714"/>
                      <a:gd name="T7" fmla="*/ 115 h 2752"/>
                      <a:gd name="T8" fmla="*/ 4349 w 5714"/>
                      <a:gd name="T9" fmla="*/ 186 h 2752"/>
                      <a:gd name="T10" fmla="*/ 4627 w 5714"/>
                      <a:gd name="T11" fmla="*/ 273 h 2752"/>
                      <a:gd name="T12" fmla="*/ 4878 w 5714"/>
                      <a:gd name="T13" fmla="*/ 374 h 2752"/>
                      <a:gd name="T14" fmla="*/ 5102 w 5714"/>
                      <a:gd name="T15" fmla="*/ 488 h 2752"/>
                      <a:gd name="T16" fmla="*/ 5296 w 5714"/>
                      <a:gd name="T17" fmla="*/ 617 h 2752"/>
                      <a:gd name="T18" fmla="*/ 5456 w 5714"/>
                      <a:gd name="T19" fmla="*/ 756 h 2752"/>
                      <a:gd name="T20" fmla="*/ 5581 w 5714"/>
                      <a:gd name="T21" fmla="*/ 905 h 2752"/>
                      <a:gd name="T22" fmla="*/ 5666 w 5714"/>
                      <a:gd name="T23" fmla="*/ 1065 h 2752"/>
                      <a:gd name="T24" fmla="*/ 5709 w 5714"/>
                      <a:gd name="T25" fmla="*/ 1233 h 2752"/>
                      <a:gd name="T26" fmla="*/ 5709 w 5714"/>
                      <a:gd name="T27" fmla="*/ 1412 h 2752"/>
                      <a:gd name="T28" fmla="*/ 5662 w 5714"/>
                      <a:gd name="T29" fmla="*/ 1590 h 2752"/>
                      <a:gd name="T30" fmla="*/ 5569 w 5714"/>
                      <a:gd name="T31" fmla="*/ 1762 h 2752"/>
                      <a:gd name="T32" fmla="*/ 5435 w 5714"/>
                      <a:gd name="T33" fmla="*/ 1927 h 2752"/>
                      <a:gd name="T34" fmla="*/ 5263 w 5714"/>
                      <a:gd name="T35" fmla="*/ 2081 h 2752"/>
                      <a:gd name="T36" fmla="*/ 5055 w 5714"/>
                      <a:gd name="T37" fmla="*/ 2224 h 2752"/>
                      <a:gd name="T38" fmla="*/ 4816 w 5714"/>
                      <a:gd name="T39" fmla="*/ 2352 h 2752"/>
                      <a:gd name="T40" fmla="*/ 4545 w 5714"/>
                      <a:gd name="T41" fmla="*/ 2467 h 2752"/>
                      <a:gd name="T42" fmla="*/ 4248 w 5714"/>
                      <a:gd name="T43" fmla="*/ 2564 h 2752"/>
                      <a:gd name="T44" fmla="*/ 3929 w 5714"/>
                      <a:gd name="T45" fmla="*/ 2644 h 2752"/>
                      <a:gd name="T46" fmla="*/ 3588 w 5714"/>
                      <a:gd name="T47" fmla="*/ 2702 h 2752"/>
                      <a:gd name="T48" fmla="*/ 3230 w 5714"/>
                      <a:gd name="T49" fmla="*/ 2738 h 2752"/>
                      <a:gd name="T50" fmla="*/ 2857 w 5714"/>
                      <a:gd name="T51" fmla="*/ 2752 h 2752"/>
                      <a:gd name="T52" fmla="*/ 2484 w 5714"/>
                      <a:gd name="T53" fmla="*/ 2738 h 2752"/>
                      <a:gd name="T54" fmla="*/ 2127 w 5714"/>
                      <a:gd name="T55" fmla="*/ 2702 h 2752"/>
                      <a:gd name="T56" fmla="*/ 1787 w 5714"/>
                      <a:gd name="T57" fmla="*/ 2644 h 2752"/>
                      <a:gd name="T58" fmla="*/ 1466 w 5714"/>
                      <a:gd name="T59" fmla="*/ 2564 h 2752"/>
                      <a:gd name="T60" fmla="*/ 1169 w 5714"/>
                      <a:gd name="T61" fmla="*/ 2467 h 2752"/>
                      <a:gd name="T62" fmla="*/ 900 w 5714"/>
                      <a:gd name="T63" fmla="*/ 2352 h 2752"/>
                      <a:gd name="T64" fmla="*/ 659 w 5714"/>
                      <a:gd name="T65" fmla="*/ 2224 h 2752"/>
                      <a:gd name="T66" fmla="*/ 451 w 5714"/>
                      <a:gd name="T67" fmla="*/ 2081 h 2752"/>
                      <a:gd name="T68" fmla="*/ 279 w 5714"/>
                      <a:gd name="T69" fmla="*/ 1927 h 2752"/>
                      <a:gd name="T70" fmla="*/ 146 w 5714"/>
                      <a:gd name="T71" fmla="*/ 1762 h 2752"/>
                      <a:gd name="T72" fmla="*/ 54 w 5714"/>
                      <a:gd name="T73" fmla="*/ 1590 h 2752"/>
                      <a:gd name="T74" fmla="*/ 7 w 5714"/>
                      <a:gd name="T75" fmla="*/ 1412 h 2752"/>
                      <a:gd name="T76" fmla="*/ 5 w 5714"/>
                      <a:gd name="T77" fmla="*/ 1233 h 2752"/>
                      <a:gd name="T78" fmla="*/ 50 w 5714"/>
                      <a:gd name="T79" fmla="*/ 1065 h 2752"/>
                      <a:gd name="T80" fmla="*/ 135 w 5714"/>
                      <a:gd name="T81" fmla="*/ 905 h 2752"/>
                      <a:gd name="T82" fmla="*/ 258 w 5714"/>
                      <a:gd name="T83" fmla="*/ 756 h 2752"/>
                      <a:gd name="T84" fmla="*/ 420 w 5714"/>
                      <a:gd name="T85" fmla="*/ 617 h 2752"/>
                      <a:gd name="T86" fmla="*/ 612 w 5714"/>
                      <a:gd name="T87" fmla="*/ 488 h 2752"/>
                      <a:gd name="T88" fmla="*/ 836 w 5714"/>
                      <a:gd name="T89" fmla="*/ 374 h 2752"/>
                      <a:gd name="T90" fmla="*/ 1089 w 5714"/>
                      <a:gd name="T91" fmla="*/ 273 h 2752"/>
                      <a:gd name="T92" fmla="*/ 1367 w 5714"/>
                      <a:gd name="T93" fmla="*/ 186 h 2752"/>
                      <a:gd name="T94" fmla="*/ 1667 w 5714"/>
                      <a:gd name="T95" fmla="*/ 115 h 2752"/>
                      <a:gd name="T96" fmla="*/ 1986 w 5714"/>
                      <a:gd name="T97" fmla="*/ 59 h 2752"/>
                      <a:gd name="T98" fmla="*/ 2325 w 5714"/>
                      <a:gd name="T99" fmla="*/ 21 h 2752"/>
                      <a:gd name="T100" fmla="*/ 2677 w 5714"/>
                      <a:gd name="T101" fmla="*/ 2 h 27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714" h="2752">
                        <a:moveTo>
                          <a:pt x="2857" y="0"/>
                        </a:moveTo>
                        <a:lnTo>
                          <a:pt x="3038" y="2"/>
                        </a:lnTo>
                        <a:lnTo>
                          <a:pt x="3216" y="9"/>
                        </a:lnTo>
                        <a:lnTo>
                          <a:pt x="3390" y="21"/>
                        </a:lnTo>
                        <a:lnTo>
                          <a:pt x="3561" y="38"/>
                        </a:lnTo>
                        <a:lnTo>
                          <a:pt x="3728" y="59"/>
                        </a:lnTo>
                        <a:lnTo>
                          <a:pt x="3891" y="85"/>
                        </a:lnTo>
                        <a:lnTo>
                          <a:pt x="4047" y="115"/>
                        </a:lnTo>
                        <a:lnTo>
                          <a:pt x="4202" y="148"/>
                        </a:lnTo>
                        <a:lnTo>
                          <a:pt x="4349" y="186"/>
                        </a:lnTo>
                        <a:lnTo>
                          <a:pt x="4490" y="228"/>
                        </a:lnTo>
                        <a:lnTo>
                          <a:pt x="4627" y="273"/>
                        </a:lnTo>
                        <a:lnTo>
                          <a:pt x="4755" y="321"/>
                        </a:lnTo>
                        <a:lnTo>
                          <a:pt x="4878" y="374"/>
                        </a:lnTo>
                        <a:lnTo>
                          <a:pt x="4994" y="429"/>
                        </a:lnTo>
                        <a:lnTo>
                          <a:pt x="5102" y="488"/>
                        </a:lnTo>
                        <a:lnTo>
                          <a:pt x="5203" y="551"/>
                        </a:lnTo>
                        <a:lnTo>
                          <a:pt x="5296" y="617"/>
                        </a:lnTo>
                        <a:lnTo>
                          <a:pt x="5380" y="685"/>
                        </a:lnTo>
                        <a:lnTo>
                          <a:pt x="5456" y="756"/>
                        </a:lnTo>
                        <a:lnTo>
                          <a:pt x="5524" y="829"/>
                        </a:lnTo>
                        <a:lnTo>
                          <a:pt x="5581" y="905"/>
                        </a:lnTo>
                        <a:lnTo>
                          <a:pt x="5628" y="985"/>
                        </a:lnTo>
                        <a:lnTo>
                          <a:pt x="5666" y="1065"/>
                        </a:lnTo>
                        <a:lnTo>
                          <a:pt x="5694" y="1148"/>
                        </a:lnTo>
                        <a:lnTo>
                          <a:pt x="5709" y="1233"/>
                        </a:lnTo>
                        <a:lnTo>
                          <a:pt x="5714" y="1320"/>
                        </a:lnTo>
                        <a:lnTo>
                          <a:pt x="5709" y="1412"/>
                        </a:lnTo>
                        <a:lnTo>
                          <a:pt x="5692" y="1501"/>
                        </a:lnTo>
                        <a:lnTo>
                          <a:pt x="5662" y="1590"/>
                        </a:lnTo>
                        <a:lnTo>
                          <a:pt x="5621" y="1677"/>
                        </a:lnTo>
                        <a:lnTo>
                          <a:pt x="5569" y="1762"/>
                        </a:lnTo>
                        <a:lnTo>
                          <a:pt x="5508" y="1845"/>
                        </a:lnTo>
                        <a:lnTo>
                          <a:pt x="5435" y="1927"/>
                        </a:lnTo>
                        <a:lnTo>
                          <a:pt x="5353" y="2005"/>
                        </a:lnTo>
                        <a:lnTo>
                          <a:pt x="5263" y="2081"/>
                        </a:lnTo>
                        <a:lnTo>
                          <a:pt x="5164" y="2154"/>
                        </a:lnTo>
                        <a:lnTo>
                          <a:pt x="5055" y="2224"/>
                        </a:lnTo>
                        <a:lnTo>
                          <a:pt x="4939" y="2290"/>
                        </a:lnTo>
                        <a:lnTo>
                          <a:pt x="4816" y="2352"/>
                        </a:lnTo>
                        <a:lnTo>
                          <a:pt x="4684" y="2411"/>
                        </a:lnTo>
                        <a:lnTo>
                          <a:pt x="4545" y="2467"/>
                        </a:lnTo>
                        <a:lnTo>
                          <a:pt x="4399" y="2517"/>
                        </a:lnTo>
                        <a:lnTo>
                          <a:pt x="4248" y="2564"/>
                        </a:lnTo>
                        <a:lnTo>
                          <a:pt x="4091" y="2606"/>
                        </a:lnTo>
                        <a:lnTo>
                          <a:pt x="3929" y="2644"/>
                        </a:lnTo>
                        <a:lnTo>
                          <a:pt x="3761" y="2675"/>
                        </a:lnTo>
                        <a:lnTo>
                          <a:pt x="3588" y="2702"/>
                        </a:lnTo>
                        <a:lnTo>
                          <a:pt x="3411" y="2724"/>
                        </a:lnTo>
                        <a:lnTo>
                          <a:pt x="3230" y="2738"/>
                        </a:lnTo>
                        <a:lnTo>
                          <a:pt x="3046" y="2748"/>
                        </a:lnTo>
                        <a:lnTo>
                          <a:pt x="2857" y="2752"/>
                        </a:lnTo>
                        <a:lnTo>
                          <a:pt x="2670" y="2748"/>
                        </a:lnTo>
                        <a:lnTo>
                          <a:pt x="2484" y="2738"/>
                        </a:lnTo>
                        <a:lnTo>
                          <a:pt x="2304" y="2724"/>
                        </a:lnTo>
                        <a:lnTo>
                          <a:pt x="2127" y="2702"/>
                        </a:lnTo>
                        <a:lnTo>
                          <a:pt x="1955" y="2675"/>
                        </a:lnTo>
                        <a:lnTo>
                          <a:pt x="1787" y="2644"/>
                        </a:lnTo>
                        <a:lnTo>
                          <a:pt x="1624" y="2606"/>
                        </a:lnTo>
                        <a:lnTo>
                          <a:pt x="1466" y="2564"/>
                        </a:lnTo>
                        <a:lnTo>
                          <a:pt x="1315" y="2517"/>
                        </a:lnTo>
                        <a:lnTo>
                          <a:pt x="1169" y="2467"/>
                        </a:lnTo>
                        <a:lnTo>
                          <a:pt x="1032" y="2411"/>
                        </a:lnTo>
                        <a:lnTo>
                          <a:pt x="900" y="2352"/>
                        </a:lnTo>
                        <a:lnTo>
                          <a:pt x="775" y="2290"/>
                        </a:lnTo>
                        <a:lnTo>
                          <a:pt x="659" y="2224"/>
                        </a:lnTo>
                        <a:lnTo>
                          <a:pt x="552" y="2154"/>
                        </a:lnTo>
                        <a:lnTo>
                          <a:pt x="451" y="2081"/>
                        </a:lnTo>
                        <a:lnTo>
                          <a:pt x="361" y="2005"/>
                        </a:lnTo>
                        <a:lnTo>
                          <a:pt x="279" y="1927"/>
                        </a:lnTo>
                        <a:lnTo>
                          <a:pt x="208" y="1845"/>
                        </a:lnTo>
                        <a:lnTo>
                          <a:pt x="146" y="1762"/>
                        </a:lnTo>
                        <a:lnTo>
                          <a:pt x="94" y="1677"/>
                        </a:lnTo>
                        <a:lnTo>
                          <a:pt x="54" y="1590"/>
                        </a:lnTo>
                        <a:lnTo>
                          <a:pt x="24" y="1501"/>
                        </a:lnTo>
                        <a:lnTo>
                          <a:pt x="7" y="1412"/>
                        </a:lnTo>
                        <a:lnTo>
                          <a:pt x="0" y="1320"/>
                        </a:lnTo>
                        <a:lnTo>
                          <a:pt x="5" y="1233"/>
                        </a:lnTo>
                        <a:lnTo>
                          <a:pt x="23" y="1148"/>
                        </a:lnTo>
                        <a:lnTo>
                          <a:pt x="50" y="1065"/>
                        </a:lnTo>
                        <a:lnTo>
                          <a:pt x="87" y="985"/>
                        </a:lnTo>
                        <a:lnTo>
                          <a:pt x="135" y="905"/>
                        </a:lnTo>
                        <a:lnTo>
                          <a:pt x="193" y="829"/>
                        </a:lnTo>
                        <a:lnTo>
                          <a:pt x="258" y="756"/>
                        </a:lnTo>
                        <a:lnTo>
                          <a:pt x="335" y="685"/>
                        </a:lnTo>
                        <a:lnTo>
                          <a:pt x="420" y="617"/>
                        </a:lnTo>
                        <a:lnTo>
                          <a:pt x="512" y="551"/>
                        </a:lnTo>
                        <a:lnTo>
                          <a:pt x="612" y="488"/>
                        </a:lnTo>
                        <a:lnTo>
                          <a:pt x="722" y="429"/>
                        </a:lnTo>
                        <a:lnTo>
                          <a:pt x="836" y="374"/>
                        </a:lnTo>
                        <a:lnTo>
                          <a:pt x="959" y="321"/>
                        </a:lnTo>
                        <a:lnTo>
                          <a:pt x="1089" y="273"/>
                        </a:lnTo>
                        <a:lnTo>
                          <a:pt x="1225" y="228"/>
                        </a:lnTo>
                        <a:lnTo>
                          <a:pt x="1367" y="186"/>
                        </a:lnTo>
                        <a:lnTo>
                          <a:pt x="1514" y="148"/>
                        </a:lnTo>
                        <a:lnTo>
                          <a:pt x="1667" y="115"/>
                        </a:lnTo>
                        <a:lnTo>
                          <a:pt x="1825" y="85"/>
                        </a:lnTo>
                        <a:lnTo>
                          <a:pt x="1986" y="59"/>
                        </a:lnTo>
                        <a:lnTo>
                          <a:pt x="2155" y="38"/>
                        </a:lnTo>
                        <a:lnTo>
                          <a:pt x="2325" y="21"/>
                        </a:lnTo>
                        <a:lnTo>
                          <a:pt x="2500" y="9"/>
                        </a:lnTo>
                        <a:lnTo>
                          <a:pt x="2677" y="2"/>
                        </a:lnTo>
                        <a:lnTo>
                          <a:pt x="285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18" name="Freeform 27"/>
                  <p:cNvSpPr>
                    <a:spLocks/>
                  </p:cNvSpPr>
                  <p:nvPr/>
                </p:nvSpPr>
                <p:spPr bwMode="auto">
                  <a:xfrm>
                    <a:off x="3932238" y="3152775"/>
                    <a:ext cx="7677150" cy="3138488"/>
                  </a:xfrm>
                  <a:custGeom>
                    <a:avLst/>
                    <a:gdLst>
                      <a:gd name="T0" fmla="*/ 2611 w 4836"/>
                      <a:gd name="T1" fmla="*/ 4 h 1977"/>
                      <a:gd name="T2" fmla="*/ 2977 w 4836"/>
                      <a:gd name="T3" fmla="*/ 28 h 1977"/>
                      <a:gd name="T4" fmla="*/ 3312 w 4836"/>
                      <a:gd name="T5" fmla="*/ 75 h 1977"/>
                      <a:gd name="T6" fmla="*/ 3619 w 4836"/>
                      <a:gd name="T7" fmla="*/ 141 h 1977"/>
                      <a:gd name="T8" fmla="*/ 3893 w 4836"/>
                      <a:gd name="T9" fmla="*/ 224 h 1977"/>
                      <a:gd name="T10" fmla="*/ 4136 w 4836"/>
                      <a:gd name="T11" fmla="*/ 318 h 1977"/>
                      <a:gd name="T12" fmla="*/ 4344 w 4836"/>
                      <a:gd name="T13" fmla="*/ 424 h 1977"/>
                      <a:gd name="T14" fmla="*/ 4517 w 4836"/>
                      <a:gd name="T15" fmla="*/ 535 h 1977"/>
                      <a:gd name="T16" fmla="*/ 4654 w 4836"/>
                      <a:gd name="T17" fmla="*/ 652 h 1977"/>
                      <a:gd name="T18" fmla="*/ 4755 w 4836"/>
                      <a:gd name="T19" fmla="*/ 768 h 1977"/>
                      <a:gd name="T20" fmla="*/ 4816 w 4836"/>
                      <a:gd name="T21" fmla="*/ 883 h 1977"/>
                      <a:gd name="T22" fmla="*/ 4836 w 4836"/>
                      <a:gd name="T23" fmla="*/ 990 h 1977"/>
                      <a:gd name="T24" fmla="*/ 4816 w 4836"/>
                      <a:gd name="T25" fmla="*/ 1100 h 1977"/>
                      <a:gd name="T26" fmla="*/ 4755 w 4836"/>
                      <a:gd name="T27" fmla="*/ 1213 h 1977"/>
                      <a:gd name="T28" fmla="*/ 4654 w 4836"/>
                      <a:gd name="T29" fmla="*/ 1329 h 1977"/>
                      <a:gd name="T30" fmla="*/ 4517 w 4836"/>
                      <a:gd name="T31" fmla="*/ 1444 h 1977"/>
                      <a:gd name="T32" fmla="*/ 4344 w 4836"/>
                      <a:gd name="T33" fmla="*/ 1555 h 1977"/>
                      <a:gd name="T34" fmla="*/ 4136 w 4836"/>
                      <a:gd name="T35" fmla="*/ 1659 h 1977"/>
                      <a:gd name="T36" fmla="*/ 3893 w 4836"/>
                      <a:gd name="T37" fmla="*/ 1755 h 1977"/>
                      <a:gd name="T38" fmla="*/ 3619 w 4836"/>
                      <a:gd name="T39" fmla="*/ 1836 h 1977"/>
                      <a:gd name="T40" fmla="*/ 3312 w 4836"/>
                      <a:gd name="T41" fmla="*/ 1902 h 1977"/>
                      <a:gd name="T42" fmla="*/ 2977 w 4836"/>
                      <a:gd name="T43" fmla="*/ 1949 h 1977"/>
                      <a:gd name="T44" fmla="*/ 2611 w 4836"/>
                      <a:gd name="T45" fmla="*/ 1974 h 1977"/>
                      <a:gd name="T46" fmla="*/ 2226 w 4836"/>
                      <a:gd name="T47" fmla="*/ 1974 h 1977"/>
                      <a:gd name="T48" fmla="*/ 1861 w 4836"/>
                      <a:gd name="T49" fmla="*/ 1949 h 1977"/>
                      <a:gd name="T50" fmla="*/ 1525 w 4836"/>
                      <a:gd name="T51" fmla="*/ 1902 h 1977"/>
                      <a:gd name="T52" fmla="*/ 1218 w 4836"/>
                      <a:gd name="T53" fmla="*/ 1836 h 1977"/>
                      <a:gd name="T54" fmla="*/ 944 w 4836"/>
                      <a:gd name="T55" fmla="*/ 1755 h 1977"/>
                      <a:gd name="T56" fmla="*/ 701 w 4836"/>
                      <a:gd name="T57" fmla="*/ 1659 h 1977"/>
                      <a:gd name="T58" fmla="*/ 493 w 4836"/>
                      <a:gd name="T59" fmla="*/ 1555 h 1977"/>
                      <a:gd name="T60" fmla="*/ 319 w 4836"/>
                      <a:gd name="T61" fmla="*/ 1444 h 1977"/>
                      <a:gd name="T62" fmla="*/ 182 w 4836"/>
                      <a:gd name="T63" fmla="*/ 1329 h 1977"/>
                      <a:gd name="T64" fmla="*/ 81 w 4836"/>
                      <a:gd name="T65" fmla="*/ 1213 h 1977"/>
                      <a:gd name="T66" fmla="*/ 21 w 4836"/>
                      <a:gd name="T67" fmla="*/ 1100 h 1977"/>
                      <a:gd name="T68" fmla="*/ 0 w 4836"/>
                      <a:gd name="T69" fmla="*/ 990 h 1977"/>
                      <a:gd name="T70" fmla="*/ 21 w 4836"/>
                      <a:gd name="T71" fmla="*/ 883 h 1977"/>
                      <a:gd name="T72" fmla="*/ 81 w 4836"/>
                      <a:gd name="T73" fmla="*/ 768 h 1977"/>
                      <a:gd name="T74" fmla="*/ 182 w 4836"/>
                      <a:gd name="T75" fmla="*/ 652 h 1977"/>
                      <a:gd name="T76" fmla="*/ 319 w 4836"/>
                      <a:gd name="T77" fmla="*/ 535 h 1977"/>
                      <a:gd name="T78" fmla="*/ 493 w 4836"/>
                      <a:gd name="T79" fmla="*/ 424 h 1977"/>
                      <a:gd name="T80" fmla="*/ 701 w 4836"/>
                      <a:gd name="T81" fmla="*/ 318 h 1977"/>
                      <a:gd name="T82" fmla="*/ 944 w 4836"/>
                      <a:gd name="T83" fmla="*/ 224 h 1977"/>
                      <a:gd name="T84" fmla="*/ 1218 w 4836"/>
                      <a:gd name="T85" fmla="*/ 141 h 1977"/>
                      <a:gd name="T86" fmla="*/ 1525 w 4836"/>
                      <a:gd name="T87" fmla="*/ 75 h 1977"/>
                      <a:gd name="T88" fmla="*/ 1861 w 4836"/>
                      <a:gd name="T89" fmla="*/ 28 h 1977"/>
                      <a:gd name="T90" fmla="*/ 2226 w 4836"/>
                      <a:gd name="T91" fmla="*/ 4 h 19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836" h="1977">
                        <a:moveTo>
                          <a:pt x="2418" y="0"/>
                        </a:moveTo>
                        <a:lnTo>
                          <a:pt x="2611" y="4"/>
                        </a:lnTo>
                        <a:lnTo>
                          <a:pt x="2796" y="12"/>
                        </a:lnTo>
                        <a:lnTo>
                          <a:pt x="2977" y="28"/>
                        </a:lnTo>
                        <a:lnTo>
                          <a:pt x="3149" y="49"/>
                        </a:lnTo>
                        <a:lnTo>
                          <a:pt x="3312" y="75"/>
                        </a:lnTo>
                        <a:lnTo>
                          <a:pt x="3469" y="106"/>
                        </a:lnTo>
                        <a:lnTo>
                          <a:pt x="3619" y="141"/>
                        </a:lnTo>
                        <a:lnTo>
                          <a:pt x="3759" y="181"/>
                        </a:lnTo>
                        <a:lnTo>
                          <a:pt x="3893" y="224"/>
                        </a:lnTo>
                        <a:lnTo>
                          <a:pt x="4019" y="269"/>
                        </a:lnTo>
                        <a:lnTo>
                          <a:pt x="4136" y="318"/>
                        </a:lnTo>
                        <a:lnTo>
                          <a:pt x="4245" y="370"/>
                        </a:lnTo>
                        <a:lnTo>
                          <a:pt x="4344" y="424"/>
                        </a:lnTo>
                        <a:lnTo>
                          <a:pt x="4436" y="480"/>
                        </a:lnTo>
                        <a:lnTo>
                          <a:pt x="4517" y="535"/>
                        </a:lnTo>
                        <a:lnTo>
                          <a:pt x="4592" y="593"/>
                        </a:lnTo>
                        <a:lnTo>
                          <a:pt x="4654" y="652"/>
                        </a:lnTo>
                        <a:lnTo>
                          <a:pt x="4710" y="709"/>
                        </a:lnTo>
                        <a:lnTo>
                          <a:pt x="4755" y="768"/>
                        </a:lnTo>
                        <a:lnTo>
                          <a:pt x="4790" y="825"/>
                        </a:lnTo>
                        <a:lnTo>
                          <a:pt x="4816" y="883"/>
                        </a:lnTo>
                        <a:lnTo>
                          <a:pt x="4831" y="937"/>
                        </a:lnTo>
                        <a:lnTo>
                          <a:pt x="4836" y="990"/>
                        </a:lnTo>
                        <a:lnTo>
                          <a:pt x="4831" y="1044"/>
                        </a:lnTo>
                        <a:lnTo>
                          <a:pt x="4816" y="1100"/>
                        </a:lnTo>
                        <a:lnTo>
                          <a:pt x="4790" y="1155"/>
                        </a:lnTo>
                        <a:lnTo>
                          <a:pt x="4755" y="1213"/>
                        </a:lnTo>
                        <a:lnTo>
                          <a:pt x="4710" y="1270"/>
                        </a:lnTo>
                        <a:lnTo>
                          <a:pt x="4654" y="1329"/>
                        </a:lnTo>
                        <a:lnTo>
                          <a:pt x="4592" y="1386"/>
                        </a:lnTo>
                        <a:lnTo>
                          <a:pt x="4517" y="1444"/>
                        </a:lnTo>
                        <a:lnTo>
                          <a:pt x="4436" y="1501"/>
                        </a:lnTo>
                        <a:lnTo>
                          <a:pt x="4344" y="1555"/>
                        </a:lnTo>
                        <a:lnTo>
                          <a:pt x="4245" y="1609"/>
                        </a:lnTo>
                        <a:lnTo>
                          <a:pt x="4136" y="1659"/>
                        </a:lnTo>
                        <a:lnTo>
                          <a:pt x="4019" y="1710"/>
                        </a:lnTo>
                        <a:lnTo>
                          <a:pt x="3893" y="1755"/>
                        </a:lnTo>
                        <a:lnTo>
                          <a:pt x="3759" y="1798"/>
                        </a:lnTo>
                        <a:lnTo>
                          <a:pt x="3619" y="1836"/>
                        </a:lnTo>
                        <a:lnTo>
                          <a:pt x="3469" y="1871"/>
                        </a:lnTo>
                        <a:lnTo>
                          <a:pt x="3312" y="1902"/>
                        </a:lnTo>
                        <a:lnTo>
                          <a:pt x="3149" y="1929"/>
                        </a:lnTo>
                        <a:lnTo>
                          <a:pt x="2977" y="1949"/>
                        </a:lnTo>
                        <a:lnTo>
                          <a:pt x="2796" y="1965"/>
                        </a:lnTo>
                        <a:lnTo>
                          <a:pt x="2611" y="1974"/>
                        </a:lnTo>
                        <a:lnTo>
                          <a:pt x="2418" y="1977"/>
                        </a:lnTo>
                        <a:lnTo>
                          <a:pt x="2226" y="1974"/>
                        </a:lnTo>
                        <a:lnTo>
                          <a:pt x="2040" y="1965"/>
                        </a:lnTo>
                        <a:lnTo>
                          <a:pt x="1861" y="1949"/>
                        </a:lnTo>
                        <a:lnTo>
                          <a:pt x="1690" y="1929"/>
                        </a:lnTo>
                        <a:lnTo>
                          <a:pt x="1525" y="1902"/>
                        </a:lnTo>
                        <a:lnTo>
                          <a:pt x="1369" y="1871"/>
                        </a:lnTo>
                        <a:lnTo>
                          <a:pt x="1218" y="1836"/>
                        </a:lnTo>
                        <a:lnTo>
                          <a:pt x="1077" y="1798"/>
                        </a:lnTo>
                        <a:lnTo>
                          <a:pt x="944" y="1755"/>
                        </a:lnTo>
                        <a:lnTo>
                          <a:pt x="819" y="1710"/>
                        </a:lnTo>
                        <a:lnTo>
                          <a:pt x="701" y="1659"/>
                        </a:lnTo>
                        <a:lnTo>
                          <a:pt x="593" y="1609"/>
                        </a:lnTo>
                        <a:lnTo>
                          <a:pt x="493" y="1555"/>
                        </a:lnTo>
                        <a:lnTo>
                          <a:pt x="401" y="1501"/>
                        </a:lnTo>
                        <a:lnTo>
                          <a:pt x="319" y="1444"/>
                        </a:lnTo>
                        <a:lnTo>
                          <a:pt x="246" y="1386"/>
                        </a:lnTo>
                        <a:lnTo>
                          <a:pt x="182" y="1329"/>
                        </a:lnTo>
                        <a:lnTo>
                          <a:pt x="127" y="1270"/>
                        </a:lnTo>
                        <a:lnTo>
                          <a:pt x="81" y="1213"/>
                        </a:lnTo>
                        <a:lnTo>
                          <a:pt x="47" y="1155"/>
                        </a:lnTo>
                        <a:lnTo>
                          <a:pt x="21" y="1100"/>
                        </a:lnTo>
                        <a:lnTo>
                          <a:pt x="5" y="1044"/>
                        </a:lnTo>
                        <a:lnTo>
                          <a:pt x="0" y="990"/>
                        </a:lnTo>
                        <a:lnTo>
                          <a:pt x="5" y="937"/>
                        </a:lnTo>
                        <a:lnTo>
                          <a:pt x="21" y="883"/>
                        </a:lnTo>
                        <a:lnTo>
                          <a:pt x="47" y="825"/>
                        </a:lnTo>
                        <a:lnTo>
                          <a:pt x="81" y="768"/>
                        </a:lnTo>
                        <a:lnTo>
                          <a:pt x="127" y="709"/>
                        </a:lnTo>
                        <a:lnTo>
                          <a:pt x="182" y="652"/>
                        </a:lnTo>
                        <a:lnTo>
                          <a:pt x="246" y="593"/>
                        </a:lnTo>
                        <a:lnTo>
                          <a:pt x="319" y="535"/>
                        </a:lnTo>
                        <a:lnTo>
                          <a:pt x="401" y="480"/>
                        </a:lnTo>
                        <a:lnTo>
                          <a:pt x="493" y="424"/>
                        </a:lnTo>
                        <a:lnTo>
                          <a:pt x="593" y="370"/>
                        </a:lnTo>
                        <a:lnTo>
                          <a:pt x="701" y="318"/>
                        </a:lnTo>
                        <a:lnTo>
                          <a:pt x="819" y="269"/>
                        </a:lnTo>
                        <a:lnTo>
                          <a:pt x="944" y="224"/>
                        </a:lnTo>
                        <a:lnTo>
                          <a:pt x="1077" y="181"/>
                        </a:lnTo>
                        <a:lnTo>
                          <a:pt x="1218" y="141"/>
                        </a:lnTo>
                        <a:lnTo>
                          <a:pt x="1369" y="106"/>
                        </a:lnTo>
                        <a:lnTo>
                          <a:pt x="1525" y="75"/>
                        </a:lnTo>
                        <a:lnTo>
                          <a:pt x="1690" y="49"/>
                        </a:lnTo>
                        <a:lnTo>
                          <a:pt x="1861" y="28"/>
                        </a:lnTo>
                        <a:lnTo>
                          <a:pt x="2040" y="12"/>
                        </a:lnTo>
                        <a:lnTo>
                          <a:pt x="2226" y="4"/>
                        </a:lnTo>
                        <a:lnTo>
                          <a:pt x="2418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19" name="Freeform 28"/>
                  <p:cNvSpPr>
                    <a:spLocks/>
                  </p:cNvSpPr>
                  <p:nvPr/>
                </p:nvSpPr>
                <p:spPr bwMode="auto">
                  <a:xfrm>
                    <a:off x="6200775" y="3851275"/>
                    <a:ext cx="3035300" cy="2446338"/>
                  </a:xfrm>
                  <a:custGeom>
                    <a:avLst/>
                    <a:gdLst>
                      <a:gd name="T0" fmla="*/ 458 w 1912"/>
                      <a:gd name="T1" fmla="*/ 3 h 1541"/>
                      <a:gd name="T2" fmla="*/ 516 w 1912"/>
                      <a:gd name="T3" fmla="*/ 34 h 1541"/>
                      <a:gd name="T4" fmla="*/ 618 w 1912"/>
                      <a:gd name="T5" fmla="*/ 69 h 1541"/>
                      <a:gd name="T6" fmla="*/ 758 w 1912"/>
                      <a:gd name="T7" fmla="*/ 92 h 1541"/>
                      <a:gd name="T8" fmla="*/ 909 w 1912"/>
                      <a:gd name="T9" fmla="*/ 93 h 1541"/>
                      <a:gd name="T10" fmla="*/ 1053 w 1912"/>
                      <a:gd name="T11" fmla="*/ 95 h 1541"/>
                      <a:gd name="T12" fmla="*/ 1220 w 1912"/>
                      <a:gd name="T13" fmla="*/ 107 h 1541"/>
                      <a:gd name="T14" fmla="*/ 1366 w 1912"/>
                      <a:gd name="T15" fmla="*/ 137 h 1541"/>
                      <a:gd name="T16" fmla="*/ 1489 w 1912"/>
                      <a:gd name="T17" fmla="*/ 182 h 1541"/>
                      <a:gd name="T18" fmla="*/ 1588 w 1912"/>
                      <a:gd name="T19" fmla="*/ 246 h 1541"/>
                      <a:gd name="T20" fmla="*/ 1662 w 1912"/>
                      <a:gd name="T21" fmla="*/ 331 h 1541"/>
                      <a:gd name="T22" fmla="*/ 1732 w 1912"/>
                      <a:gd name="T23" fmla="*/ 396 h 1541"/>
                      <a:gd name="T24" fmla="*/ 1799 w 1912"/>
                      <a:gd name="T25" fmla="*/ 439 h 1541"/>
                      <a:gd name="T26" fmla="*/ 1837 w 1912"/>
                      <a:gd name="T27" fmla="*/ 493 h 1541"/>
                      <a:gd name="T28" fmla="*/ 1862 w 1912"/>
                      <a:gd name="T29" fmla="*/ 592 h 1541"/>
                      <a:gd name="T30" fmla="*/ 1837 w 1912"/>
                      <a:gd name="T31" fmla="*/ 648 h 1541"/>
                      <a:gd name="T32" fmla="*/ 1777 w 1912"/>
                      <a:gd name="T33" fmla="*/ 688 h 1541"/>
                      <a:gd name="T34" fmla="*/ 1725 w 1912"/>
                      <a:gd name="T35" fmla="*/ 748 h 1541"/>
                      <a:gd name="T36" fmla="*/ 1688 w 1912"/>
                      <a:gd name="T37" fmla="*/ 840 h 1541"/>
                      <a:gd name="T38" fmla="*/ 1628 w 1912"/>
                      <a:gd name="T39" fmla="*/ 924 h 1541"/>
                      <a:gd name="T40" fmla="*/ 1541 w 1912"/>
                      <a:gd name="T41" fmla="*/ 997 h 1541"/>
                      <a:gd name="T42" fmla="*/ 1426 w 1912"/>
                      <a:gd name="T43" fmla="*/ 1058 h 1541"/>
                      <a:gd name="T44" fmla="*/ 1371 w 1912"/>
                      <a:gd name="T45" fmla="*/ 1198 h 1541"/>
                      <a:gd name="T46" fmla="*/ 1392 w 1912"/>
                      <a:gd name="T47" fmla="*/ 1240 h 1541"/>
                      <a:gd name="T48" fmla="*/ 1438 w 1912"/>
                      <a:gd name="T49" fmla="*/ 1271 h 1541"/>
                      <a:gd name="T50" fmla="*/ 1770 w 1912"/>
                      <a:gd name="T51" fmla="*/ 1475 h 1541"/>
                      <a:gd name="T52" fmla="*/ 1464 w 1912"/>
                      <a:gd name="T53" fmla="*/ 1516 h 1541"/>
                      <a:gd name="T54" fmla="*/ 1135 w 1912"/>
                      <a:gd name="T55" fmla="*/ 1539 h 1541"/>
                      <a:gd name="T56" fmla="*/ 786 w 1912"/>
                      <a:gd name="T57" fmla="*/ 1539 h 1541"/>
                      <a:gd name="T58" fmla="*/ 453 w 1912"/>
                      <a:gd name="T59" fmla="*/ 1516 h 1541"/>
                      <a:gd name="T60" fmla="*/ 146 w 1912"/>
                      <a:gd name="T61" fmla="*/ 1473 h 1541"/>
                      <a:gd name="T62" fmla="*/ 484 w 1912"/>
                      <a:gd name="T63" fmla="*/ 1270 h 1541"/>
                      <a:gd name="T64" fmla="*/ 531 w 1912"/>
                      <a:gd name="T65" fmla="*/ 1240 h 1541"/>
                      <a:gd name="T66" fmla="*/ 554 w 1912"/>
                      <a:gd name="T67" fmla="*/ 1198 h 1541"/>
                      <a:gd name="T68" fmla="*/ 498 w 1912"/>
                      <a:gd name="T69" fmla="*/ 1058 h 1541"/>
                      <a:gd name="T70" fmla="*/ 384 w 1912"/>
                      <a:gd name="T71" fmla="*/ 997 h 1541"/>
                      <a:gd name="T72" fmla="*/ 297 w 1912"/>
                      <a:gd name="T73" fmla="*/ 924 h 1541"/>
                      <a:gd name="T74" fmla="*/ 238 w 1912"/>
                      <a:gd name="T75" fmla="*/ 840 h 1541"/>
                      <a:gd name="T76" fmla="*/ 200 w 1912"/>
                      <a:gd name="T77" fmla="*/ 748 h 1541"/>
                      <a:gd name="T78" fmla="*/ 148 w 1912"/>
                      <a:gd name="T79" fmla="*/ 688 h 1541"/>
                      <a:gd name="T80" fmla="*/ 87 w 1912"/>
                      <a:gd name="T81" fmla="*/ 648 h 1541"/>
                      <a:gd name="T82" fmla="*/ 63 w 1912"/>
                      <a:gd name="T83" fmla="*/ 592 h 1541"/>
                      <a:gd name="T84" fmla="*/ 87 w 1912"/>
                      <a:gd name="T85" fmla="*/ 495 h 1541"/>
                      <a:gd name="T86" fmla="*/ 125 w 1912"/>
                      <a:gd name="T87" fmla="*/ 439 h 1541"/>
                      <a:gd name="T88" fmla="*/ 193 w 1912"/>
                      <a:gd name="T89" fmla="*/ 397 h 1541"/>
                      <a:gd name="T90" fmla="*/ 264 w 1912"/>
                      <a:gd name="T91" fmla="*/ 323 h 1541"/>
                      <a:gd name="T92" fmla="*/ 346 w 1912"/>
                      <a:gd name="T93" fmla="*/ 219 h 1541"/>
                      <a:gd name="T94" fmla="*/ 391 w 1912"/>
                      <a:gd name="T95" fmla="*/ 175 h 1541"/>
                      <a:gd name="T96" fmla="*/ 418 w 1912"/>
                      <a:gd name="T97" fmla="*/ 149 h 1541"/>
                      <a:gd name="T98" fmla="*/ 432 w 1912"/>
                      <a:gd name="T99" fmla="*/ 125 h 1541"/>
                      <a:gd name="T100" fmla="*/ 432 w 1912"/>
                      <a:gd name="T101" fmla="*/ 90 h 1541"/>
                      <a:gd name="T102" fmla="*/ 425 w 1912"/>
                      <a:gd name="T103" fmla="*/ 36 h 1541"/>
                      <a:gd name="T104" fmla="*/ 429 w 1912"/>
                      <a:gd name="T105" fmla="*/ 5 h 1541"/>
                      <a:gd name="T106" fmla="*/ 450 w 1912"/>
                      <a:gd name="T107" fmla="*/ 0 h 15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912" h="1541">
                        <a:moveTo>
                          <a:pt x="450" y="0"/>
                        </a:moveTo>
                        <a:lnTo>
                          <a:pt x="458" y="3"/>
                        </a:lnTo>
                        <a:lnTo>
                          <a:pt x="484" y="19"/>
                        </a:lnTo>
                        <a:lnTo>
                          <a:pt x="516" y="34"/>
                        </a:lnTo>
                        <a:lnTo>
                          <a:pt x="554" y="50"/>
                        </a:lnTo>
                        <a:lnTo>
                          <a:pt x="618" y="69"/>
                        </a:lnTo>
                        <a:lnTo>
                          <a:pt x="686" y="83"/>
                        </a:lnTo>
                        <a:lnTo>
                          <a:pt x="758" y="92"/>
                        </a:lnTo>
                        <a:lnTo>
                          <a:pt x="833" y="95"/>
                        </a:lnTo>
                        <a:lnTo>
                          <a:pt x="909" y="93"/>
                        </a:lnTo>
                        <a:lnTo>
                          <a:pt x="961" y="93"/>
                        </a:lnTo>
                        <a:lnTo>
                          <a:pt x="1053" y="95"/>
                        </a:lnTo>
                        <a:lnTo>
                          <a:pt x="1140" y="99"/>
                        </a:lnTo>
                        <a:lnTo>
                          <a:pt x="1220" y="107"/>
                        </a:lnTo>
                        <a:lnTo>
                          <a:pt x="1296" y="121"/>
                        </a:lnTo>
                        <a:lnTo>
                          <a:pt x="1366" y="137"/>
                        </a:lnTo>
                        <a:lnTo>
                          <a:pt x="1430" y="158"/>
                        </a:lnTo>
                        <a:lnTo>
                          <a:pt x="1489" y="182"/>
                        </a:lnTo>
                        <a:lnTo>
                          <a:pt x="1541" y="213"/>
                        </a:lnTo>
                        <a:lnTo>
                          <a:pt x="1588" y="246"/>
                        </a:lnTo>
                        <a:lnTo>
                          <a:pt x="1628" y="286"/>
                        </a:lnTo>
                        <a:lnTo>
                          <a:pt x="1662" y="331"/>
                        </a:lnTo>
                        <a:lnTo>
                          <a:pt x="1690" y="382"/>
                        </a:lnTo>
                        <a:lnTo>
                          <a:pt x="1732" y="396"/>
                        </a:lnTo>
                        <a:lnTo>
                          <a:pt x="1768" y="417"/>
                        </a:lnTo>
                        <a:lnTo>
                          <a:pt x="1799" y="439"/>
                        </a:lnTo>
                        <a:lnTo>
                          <a:pt x="1824" y="465"/>
                        </a:lnTo>
                        <a:lnTo>
                          <a:pt x="1837" y="493"/>
                        </a:lnTo>
                        <a:lnTo>
                          <a:pt x="1858" y="561"/>
                        </a:lnTo>
                        <a:lnTo>
                          <a:pt x="1862" y="592"/>
                        </a:lnTo>
                        <a:lnTo>
                          <a:pt x="1855" y="622"/>
                        </a:lnTo>
                        <a:lnTo>
                          <a:pt x="1837" y="648"/>
                        </a:lnTo>
                        <a:lnTo>
                          <a:pt x="1811" y="670"/>
                        </a:lnTo>
                        <a:lnTo>
                          <a:pt x="1777" y="688"/>
                        </a:lnTo>
                        <a:lnTo>
                          <a:pt x="1735" y="700"/>
                        </a:lnTo>
                        <a:lnTo>
                          <a:pt x="1725" y="748"/>
                        </a:lnTo>
                        <a:lnTo>
                          <a:pt x="1709" y="795"/>
                        </a:lnTo>
                        <a:lnTo>
                          <a:pt x="1688" y="840"/>
                        </a:lnTo>
                        <a:lnTo>
                          <a:pt x="1661" y="882"/>
                        </a:lnTo>
                        <a:lnTo>
                          <a:pt x="1628" y="924"/>
                        </a:lnTo>
                        <a:lnTo>
                          <a:pt x="1588" y="962"/>
                        </a:lnTo>
                        <a:lnTo>
                          <a:pt x="1541" y="997"/>
                        </a:lnTo>
                        <a:lnTo>
                          <a:pt x="1487" y="1030"/>
                        </a:lnTo>
                        <a:lnTo>
                          <a:pt x="1426" y="1058"/>
                        </a:lnTo>
                        <a:lnTo>
                          <a:pt x="1359" y="1084"/>
                        </a:lnTo>
                        <a:lnTo>
                          <a:pt x="1371" y="1198"/>
                        </a:lnTo>
                        <a:lnTo>
                          <a:pt x="1378" y="1221"/>
                        </a:lnTo>
                        <a:lnTo>
                          <a:pt x="1392" y="1240"/>
                        </a:lnTo>
                        <a:lnTo>
                          <a:pt x="1412" y="1257"/>
                        </a:lnTo>
                        <a:lnTo>
                          <a:pt x="1438" y="1271"/>
                        </a:lnTo>
                        <a:lnTo>
                          <a:pt x="1912" y="1449"/>
                        </a:lnTo>
                        <a:lnTo>
                          <a:pt x="1770" y="1475"/>
                        </a:lnTo>
                        <a:lnTo>
                          <a:pt x="1619" y="1497"/>
                        </a:lnTo>
                        <a:lnTo>
                          <a:pt x="1464" y="1516"/>
                        </a:lnTo>
                        <a:lnTo>
                          <a:pt x="1303" y="1530"/>
                        </a:lnTo>
                        <a:lnTo>
                          <a:pt x="1135" y="1539"/>
                        </a:lnTo>
                        <a:lnTo>
                          <a:pt x="961" y="1541"/>
                        </a:lnTo>
                        <a:lnTo>
                          <a:pt x="786" y="1539"/>
                        </a:lnTo>
                        <a:lnTo>
                          <a:pt x="618" y="1530"/>
                        </a:lnTo>
                        <a:lnTo>
                          <a:pt x="453" y="1516"/>
                        </a:lnTo>
                        <a:lnTo>
                          <a:pt x="297" y="1497"/>
                        </a:lnTo>
                        <a:lnTo>
                          <a:pt x="146" y="1473"/>
                        </a:lnTo>
                        <a:lnTo>
                          <a:pt x="0" y="1445"/>
                        </a:lnTo>
                        <a:lnTo>
                          <a:pt x="484" y="1270"/>
                        </a:lnTo>
                        <a:lnTo>
                          <a:pt x="512" y="1257"/>
                        </a:lnTo>
                        <a:lnTo>
                          <a:pt x="531" y="1240"/>
                        </a:lnTo>
                        <a:lnTo>
                          <a:pt x="547" y="1219"/>
                        </a:lnTo>
                        <a:lnTo>
                          <a:pt x="554" y="1198"/>
                        </a:lnTo>
                        <a:lnTo>
                          <a:pt x="566" y="1084"/>
                        </a:lnTo>
                        <a:lnTo>
                          <a:pt x="498" y="1058"/>
                        </a:lnTo>
                        <a:lnTo>
                          <a:pt x="438" y="1030"/>
                        </a:lnTo>
                        <a:lnTo>
                          <a:pt x="384" y="997"/>
                        </a:lnTo>
                        <a:lnTo>
                          <a:pt x="337" y="962"/>
                        </a:lnTo>
                        <a:lnTo>
                          <a:pt x="297" y="924"/>
                        </a:lnTo>
                        <a:lnTo>
                          <a:pt x="264" y="882"/>
                        </a:lnTo>
                        <a:lnTo>
                          <a:pt x="238" y="840"/>
                        </a:lnTo>
                        <a:lnTo>
                          <a:pt x="215" y="795"/>
                        </a:lnTo>
                        <a:lnTo>
                          <a:pt x="200" y="748"/>
                        </a:lnTo>
                        <a:lnTo>
                          <a:pt x="189" y="700"/>
                        </a:lnTo>
                        <a:lnTo>
                          <a:pt x="148" y="688"/>
                        </a:lnTo>
                        <a:lnTo>
                          <a:pt x="113" y="670"/>
                        </a:lnTo>
                        <a:lnTo>
                          <a:pt x="87" y="648"/>
                        </a:lnTo>
                        <a:lnTo>
                          <a:pt x="70" y="622"/>
                        </a:lnTo>
                        <a:lnTo>
                          <a:pt x="63" y="592"/>
                        </a:lnTo>
                        <a:lnTo>
                          <a:pt x="66" y="563"/>
                        </a:lnTo>
                        <a:lnTo>
                          <a:pt x="87" y="495"/>
                        </a:lnTo>
                        <a:lnTo>
                          <a:pt x="101" y="465"/>
                        </a:lnTo>
                        <a:lnTo>
                          <a:pt x="125" y="439"/>
                        </a:lnTo>
                        <a:lnTo>
                          <a:pt x="156" y="417"/>
                        </a:lnTo>
                        <a:lnTo>
                          <a:pt x="193" y="397"/>
                        </a:lnTo>
                        <a:lnTo>
                          <a:pt x="235" y="382"/>
                        </a:lnTo>
                        <a:lnTo>
                          <a:pt x="264" y="323"/>
                        </a:lnTo>
                        <a:lnTo>
                          <a:pt x="302" y="269"/>
                        </a:lnTo>
                        <a:lnTo>
                          <a:pt x="346" y="219"/>
                        </a:lnTo>
                        <a:lnTo>
                          <a:pt x="370" y="194"/>
                        </a:lnTo>
                        <a:lnTo>
                          <a:pt x="391" y="175"/>
                        </a:lnTo>
                        <a:lnTo>
                          <a:pt x="406" y="161"/>
                        </a:lnTo>
                        <a:lnTo>
                          <a:pt x="418" y="149"/>
                        </a:lnTo>
                        <a:lnTo>
                          <a:pt x="427" y="137"/>
                        </a:lnTo>
                        <a:lnTo>
                          <a:pt x="432" y="125"/>
                        </a:lnTo>
                        <a:lnTo>
                          <a:pt x="434" y="109"/>
                        </a:lnTo>
                        <a:lnTo>
                          <a:pt x="432" y="90"/>
                        </a:lnTo>
                        <a:lnTo>
                          <a:pt x="431" y="66"/>
                        </a:lnTo>
                        <a:lnTo>
                          <a:pt x="425" y="36"/>
                        </a:lnTo>
                        <a:lnTo>
                          <a:pt x="425" y="10"/>
                        </a:lnTo>
                        <a:lnTo>
                          <a:pt x="429" y="5"/>
                        </a:lnTo>
                        <a:lnTo>
                          <a:pt x="438" y="1"/>
                        </a:lnTo>
                        <a:lnTo>
                          <a:pt x="45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</p:grpSp>
        </p:grpSp>
        <p:grpSp>
          <p:nvGrpSpPr>
            <p:cNvPr id="532" name="Group 531"/>
            <p:cNvGrpSpPr/>
            <p:nvPr/>
          </p:nvGrpSpPr>
          <p:grpSpPr>
            <a:xfrm>
              <a:off x="7684362" y="2729670"/>
              <a:ext cx="1747283" cy="1574127"/>
              <a:chOff x="6709026" y="2690481"/>
              <a:chExt cx="1747283" cy="1574127"/>
            </a:xfrm>
          </p:grpSpPr>
          <p:grpSp>
            <p:nvGrpSpPr>
              <p:cNvPr id="285" name="Group 284"/>
              <p:cNvGrpSpPr/>
              <p:nvPr/>
            </p:nvGrpSpPr>
            <p:grpSpPr>
              <a:xfrm>
                <a:off x="6715591" y="3266188"/>
                <a:ext cx="1577601" cy="998420"/>
                <a:chOff x="6338645" y="2741246"/>
                <a:chExt cx="9070975" cy="5740767"/>
              </a:xfrm>
            </p:grpSpPr>
            <p:grpSp>
              <p:nvGrpSpPr>
                <p:cNvPr id="286" name="Group 285"/>
                <p:cNvGrpSpPr/>
                <p:nvPr/>
              </p:nvGrpSpPr>
              <p:grpSpPr>
                <a:xfrm>
                  <a:off x="6338645" y="4813300"/>
                  <a:ext cx="9070975" cy="3668713"/>
                  <a:chOff x="3235325" y="4724400"/>
                  <a:chExt cx="9070975" cy="3668713"/>
                </a:xfrm>
              </p:grpSpPr>
              <p:sp>
                <p:nvSpPr>
                  <p:cNvPr id="291" name="Freeform 15"/>
                  <p:cNvSpPr>
                    <a:spLocks/>
                  </p:cNvSpPr>
                  <p:nvPr/>
                </p:nvSpPr>
                <p:spPr bwMode="auto">
                  <a:xfrm>
                    <a:off x="3235325" y="4724400"/>
                    <a:ext cx="9070975" cy="3668713"/>
                  </a:xfrm>
                  <a:custGeom>
                    <a:avLst/>
                    <a:gdLst>
                      <a:gd name="T0" fmla="*/ 7 w 5714"/>
                      <a:gd name="T1" fmla="*/ 91 h 2311"/>
                      <a:gd name="T2" fmla="*/ 54 w 5714"/>
                      <a:gd name="T3" fmla="*/ 270 h 2311"/>
                      <a:gd name="T4" fmla="*/ 146 w 5714"/>
                      <a:gd name="T5" fmla="*/ 442 h 2311"/>
                      <a:gd name="T6" fmla="*/ 279 w 5714"/>
                      <a:gd name="T7" fmla="*/ 605 h 2311"/>
                      <a:gd name="T8" fmla="*/ 451 w 5714"/>
                      <a:gd name="T9" fmla="*/ 760 h 2311"/>
                      <a:gd name="T10" fmla="*/ 659 w 5714"/>
                      <a:gd name="T11" fmla="*/ 902 h 2311"/>
                      <a:gd name="T12" fmla="*/ 900 w 5714"/>
                      <a:gd name="T13" fmla="*/ 1032 h 2311"/>
                      <a:gd name="T14" fmla="*/ 1169 w 5714"/>
                      <a:gd name="T15" fmla="*/ 1147 h 2311"/>
                      <a:gd name="T16" fmla="*/ 1466 w 5714"/>
                      <a:gd name="T17" fmla="*/ 1244 h 2311"/>
                      <a:gd name="T18" fmla="*/ 1787 w 5714"/>
                      <a:gd name="T19" fmla="*/ 1322 h 2311"/>
                      <a:gd name="T20" fmla="*/ 2127 w 5714"/>
                      <a:gd name="T21" fmla="*/ 1382 h 2311"/>
                      <a:gd name="T22" fmla="*/ 2484 w 5714"/>
                      <a:gd name="T23" fmla="*/ 1418 h 2311"/>
                      <a:gd name="T24" fmla="*/ 2857 w 5714"/>
                      <a:gd name="T25" fmla="*/ 1430 h 2311"/>
                      <a:gd name="T26" fmla="*/ 3230 w 5714"/>
                      <a:gd name="T27" fmla="*/ 1418 h 2311"/>
                      <a:gd name="T28" fmla="*/ 3588 w 5714"/>
                      <a:gd name="T29" fmla="*/ 1382 h 2311"/>
                      <a:gd name="T30" fmla="*/ 3929 w 5714"/>
                      <a:gd name="T31" fmla="*/ 1322 h 2311"/>
                      <a:gd name="T32" fmla="*/ 4248 w 5714"/>
                      <a:gd name="T33" fmla="*/ 1244 h 2311"/>
                      <a:gd name="T34" fmla="*/ 4545 w 5714"/>
                      <a:gd name="T35" fmla="*/ 1147 h 2311"/>
                      <a:gd name="T36" fmla="*/ 4816 w 5714"/>
                      <a:gd name="T37" fmla="*/ 1032 h 2311"/>
                      <a:gd name="T38" fmla="*/ 5055 w 5714"/>
                      <a:gd name="T39" fmla="*/ 902 h 2311"/>
                      <a:gd name="T40" fmla="*/ 5263 w 5714"/>
                      <a:gd name="T41" fmla="*/ 760 h 2311"/>
                      <a:gd name="T42" fmla="*/ 5435 w 5714"/>
                      <a:gd name="T43" fmla="*/ 605 h 2311"/>
                      <a:gd name="T44" fmla="*/ 5569 w 5714"/>
                      <a:gd name="T45" fmla="*/ 442 h 2311"/>
                      <a:gd name="T46" fmla="*/ 5662 w 5714"/>
                      <a:gd name="T47" fmla="*/ 270 h 2311"/>
                      <a:gd name="T48" fmla="*/ 5709 w 5714"/>
                      <a:gd name="T49" fmla="*/ 91 h 2311"/>
                      <a:gd name="T50" fmla="*/ 5714 w 5714"/>
                      <a:gd name="T51" fmla="*/ 930 h 2311"/>
                      <a:gd name="T52" fmla="*/ 5692 w 5714"/>
                      <a:gd name="T53" fmla="*/ 1109 h 2311"/>
                      <a:gd name="T54" fmla="*/ 5621 w 5714"/>
                      <a:gd name="T55" fmla="*/ 1283 h 2311"/>
                      <a:gd name="T56" fmla="*/ 5508 w 5714"/>
                      <a:gd name="T57" fmla="*/ 1448 h 2311"/>
                      <a:gd name="T58" fmla="*/ 5353 w 5714"/>
                      <a:gd name="T59" fmla="*/ 1602 h 2311"/>
                      <a:gd name="T60" fmla="*/ 5164 w 5714"/>
                      <a:gd name="T61" fmla="*/ 1745 h 2311"/>
                      <a:gd name="T62" fmla="*/ 4939 w 5714"/>
                      <a:gd name="T63" fmla="*/ 1877 h 2311"/>
                      <a:gd name="T64" fmla="*/ 4684 w 5714"/>
                      <a:gd name="T65" fmla="*/ 1991 h 2311"/>
                      <a:gd name="T66" fmla="*/ 4399 w 5714"/>
                      <a:gd name="T67" fmla="*/ 2092 h 2311"/>
                      <a:gd name="T68" fmla="*/ 4091 w 5714"/>
                      <a:gd name="T69" fmla="*/ 2175 h 2311"/>
                      <a:gd name="T70" fmla="*/ 3761 w 5714"/>
                      <a:gd name="T71" fmla="*/ 2240 h 2311"/>
                      <a:gd name="T72" fmla="*/ 3411 w 5714"/>
                      <a:gd name="T73" fmla="*/ 2285 h 2311"/>
                      <a:gd name="T74" fmla="*/ 3046 w 5714"/>
                      <a:gd name="T75" fmla="*/ 2308 h 2311"/>
                      <a:gd name="T76" fmla="*/ 2670 w 5714"/>
                      <a:gd name="T77" fmla="*/ 2308 h 2311"/>
                      <a:gd name="T78" fmla="*/ 2304 w 5714"/>
                      <a:gd name="T79" fmla="*/ 2285 h 2311"/>
                      <a:gd name="T80" fmla="*/ 1955 w 5714"/>
                      <a:gd name="T81" fmla="*/ 2240 h 2311"/>
                      <a:gd name="T82" fmla="*/ 1624 w 5714"/>
                      <a:gd name="T83" fmla="*/ 2175 h 2311"/>
                      <a:gd name="T84" fmla="*/ 1315 w 5714"/>
                      <a:gd name="T85" fmla="*/ 2092 h 2311"/>
                      <a:gd name="T86" fmla="*/ 1032 w 5714"/>
                      <a:gd name="T87" fmla="*/ 1991 h 2311"/>
                      <a:gd name="T88" fmla="*/ 775 w 5714"/>
                      <a:gd name="T89" fmla="*/ 1877 h 2311"/>
                      <a:gd name="T90" fmla="*/ 552 w 5714"/>
                      <a:gd name="T91" fmla="*/ 1745 h 2311"/>
                      <a:gd name="T92" fmla="*/ 361 w 5714"/>
                      <a:gd name="T93" fmla="*/ 1602 h 2311"/>
                      <a:gd name="T94" fmla="*/ 208 w 5714"/>
                      <a:gd name="T95" fmla="*/ 1448 h 2311"/>
                      <a:gd name="T96" fmla="*/ 94 w 5714"/>
                      <a:gd name="T97" fmla="*/ 1283 h 2311"/>
                      <a:gd name="T98" fmla="*/ 24 w 5714"/>
                      <a:gd name="T99" fmla="*/ 1109 h 2311"/>
                      <a:gd name="T100" fmla="*/ 0 w 5714"/>
                      <a:gd name="T101" fmla="*/ 930 h 23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714" h="2311">
                        <a:moveTo>
                          <a:pt x="0" y="0"/>
                        </a:moveTo>
                        <a:lnTo>
                          <a:pt x="7" y="91"/>
                        </a:lnTo>
                        <a:lnTo>
                          <a:pt x="24" y="181"/>
                        </a:lnTo>
                        <a:lnTo>
                          <a:pt x="54" y="270"/>
                        </a:lnTo>
                        <a:lnTo>
                          <a:pt x="94" y="357"/>
                        </a:lnTo>
                        <a:lnTo>
                          <a:pt x="146" y="442"/>
                        </a:lnTo>
                        <a:lnTo>
                          <a:pt x="208" y="525"/>
                        </a:lnTo>
                        <a:lnTo>
                          <a:pt x="279" y="605"/>
                        </a:lnTo>
                        <a:lnTo>
                          <a:pt x="361" y="685"/>
                        </a:lnTo>
                        <a:lnTo>
                          <a:pt x="451" y="760"/>
                        </a:lnTo>
                        <a:lnTo>
                          <a:pt x="552" y="833"/>
                        </a:lnTo>
                        <a:lnTo>
                          <a:pt x="659" y="902"/>
                        </a:lnTo>
                        <a:lnTo>
                          <a:pt x="775" y="970"/>
                        </a:lnTo>
                        <a:lnTo>
                          <a:pt x="900" y="1032"/>
                        </a:lnTo>
                        <a:lnTo>
                          <a:pt x="1032" y="1091"/>
                        </a:lnTo>
                        <a:lnTo>
                          <a:pt x="1169" y="1147"/>
                        </a:lnTo>
                        <a:lnTo>
                          <a:pt x="1315" y="1197"/>
                        </a:lnTo>
                        <a:lnTo>
                          <a:pt x="1466" y="1244"/>
                        </a:lnTo>
                        <a:lnTo>
                          <a:pt x="1624" y="1286"/>
                        </a:lnTo>
                        <a:lnTo>
                          <a:pt x="1787" y="1322"/>
                        </a:lnTo>
                        <a:lnTo>
                          <a:pt x="1955" y="1355"/>
                        </a:lnTo>
                        <a:lnTo>
                          <a:pt x="2127" y="1382"/>
                        </a:lnTo>
                        <a:lnTo>
                          <a:pt x="2304" y="1402"/>
                        </a:lnTo>
                        <a:lnTo>
                          <a:pt x="2484" y="1418"/>
                        </a:lnTo>
                        <a:lnTo>
                          <a:pt x="2670" y="1427"/>
                        </a:lnTo>
                        <a:lnTo>
                          <a:pt x="2857" y="1430"/>
                        </a:lnTo>
                        <a:lnTo>
                          <a:pt x="3046" y="1427"/>
                        </a:lnTo>
                        <a:lnTo>
                          <a:pt x="3230" y="1418"/>
                        </a:lnTo>
                        <a:lnTo>
                          <a:pt x="3411" y="1402"/>
                        </a:lnTo>
                        <a:lnTo>
                          <a:pt x="3588" y="1382"/>
                        </a:lnTo>
                        <a:lnTo>
                          <a:pt x="3761" y="1355"/>
                        </a:lnTo>
                        <a:lnTo>
                          <a:pt x="3929" y="1322"/>
                        </a:lnTo>
                        <a:lnTo>
                          <a:pt x="4091" y="1286"/>
                        </a:lnTo>
                        <a:lnTo>
                          <a:pt x="4248" y="1244"/>
                        </a:lnTo>
                        <a:lnTo>
                          <a:pt x="4399" y="1197"/>
                        </a:lnTo>
                        <a:lnTo>
                          <a:pt x="4545" y="1147"/>
                        </a:lnTo>
                        <a:lnTo>
                          <a:pt x="4684" y="1091"/>
                        </a:lnTo>
                        <a:lnTo>
                          <a:pt x="4816" y="1032"/>
                        </a:lnTo>
                        <a:lnTo>
                          <a:pt x="4939" y="970"/>
                        </a:lnTo>
                        <a:lnTo>
                          <a:pt x="5055" y="902"/>
                        </a:lnTo>
                        <a:lnTo>
                          <a:pt x="5164" y="833"/>
                        </a:lnTo>
                        <a:lnTo>
                          <a:pt x="5263" y="760"/>
                        </a:lnTo>
                        <a:lnTo>
                          <a:pt x="5353" y="685"/>
                        </a:lnTo>
                        <a:lnTo>
                          <a:pt x="5435" y="605"/>
                        </a:lnTo>
                        <a:lnTo>
                          <a:pt x="5508" y="525"/>
                        </a:lnTo>
                        <a:lnTo>
                          <a:pt x="5569" y="442"/>
                        </a:lnTo>
                        <a:lnTo>
                          <a:pt x="5621" y="357"/>
                        </a:lnTo>
                        <a:lnTo>
                          <a:pt x="5662" y="270"/>
                        </a:lnTo>
                        <a:lnTo>
                          <a:pt x="5692" y="181"/>
                        </a:lnTo>
                        <a:lnTo>
                          <a:pt x="5709" y="91"/>
                        </a:lnTo>
                        <a:lnTo>
                          <a:pt x="5714" y="0"/>
                        </a:lnTo>
                        <a:lnTo>
                          <a:pt x="5714" y="930"/>
                        </a:lnTo>
                        <a:lnTo>
                          <a:pt x="5709" y="1020"/>
                        </a:lnTo>
                        <a:lnTo>
                          <a:pt x="5692" y="1109"/>
                        </a:lnTo>
                        <a:lnTo>
                          <a:pt x="5662" y="1197"/>
                        </a:lnTo>
                        <a:lnTo>
                          <a:pt x="5621" y="1283"/>
                        </a:lnTo>
                        <a:lnTo>
                          <a:pt x="5569" y="1366"/>
                        </a:lnTo>
                        <a:lnTo>
                          <a:pt x="5508" y="1448"/>
                        </a:lnTo>
                        <a:lnTo>
                          <a:pt x="5435" y="1526"/>
                        </a:lnTo>
                        <a:lnTo>
                          <a:pt x="5353" y="1602"/>
                        </a:lnTo>
                        <a:lnTo>
                          <a:pt x="5263" y="1675"/>
                        </a:lnTo>
                        <a:lnTo>
                          <a:pt x="5164" y="1745"/>
                        </a:lnTo>
                        <a:lnTo>
                          <a:pt x="5055" y="1812"/>
                        </a:lnTo>
                        <a:lnTo>
                          <a:pt x="4939" y="1877"/>
                        </a:lnTo>
                        <a:lnTo>
                          <a:pt x="4816" y="1936"/>
                        </a:lnTo>
                        <a:lnTo>
                          <a:pt x="4684" y="1991"/>
                        </a:lnTo>
                        <a:lnTo>
                          <a:pt x="4545" y="2045"/>
                        </a:lnTo>
                        <a:lnTo>
                          <a:pt x="4399" y="2092"/>
                        </a:lnTo>
                        <a:lnTo>
                          <a:pt x="4248" y="2137"/>
                        </a:lnTo>
                        <a:lnTo>
                          <a:pt x="4091" y="2175"/>
                        </a:lnTo>
                        <a:lnTo>
                          <a:pt x="3929" y="2210"/>
                        </a:lnTo>
                        <a:lnTo>
                          <a:pt x="3761" y="2240"/>
                        </a:lnTo>
                        <a:lnTo>
                          <a:pt x="3588" y="2266"/>
                        </a:lnTo>
                        <a:lnTo>
                          <a:pt x="3411" y="2285"/>
                        </a:lnTo>
                        <a:lnTo>
                          <a:pt x="3230" y="2299"/>
                        </a:lnTo>
                        <a:lnTo>
                          <a:pt x="3046" y="2308"/>
                        </a:lnTo>
                        <a:lnTo>
                          <a:pt x="2857" y="2311"/>
                        </a:lnTo>
                        <a:lnTo>
                          <a:pt x="2670" y="2308"/>
                        </a:lnTo>
                        <a:lnTo>
                          <a:pt x="2484" y="2299"/>
                        </a:lnTo>
                        <a:lnTo>
                          <a:pt x="2304" y="2285"/>
                        </a:lnTo>
                        <a:lnTo>
                          <a:pt x="2127" y="2266"/>
                        </a:lnTo>
                        <a:lnTo>
                          <a:pt x="1955" y="2240"/>
                        </a:lnTo>
                        <a:lnTo>
                          <a:pt x="1787" y="2210"/>
                        </a:lnTo>
                        <a:lnTo>
                          <a:pt x="1624" y="2175"/>
                        </a:lnTo>
                        <a:lnTo>
                          <a:pt x="1466" y="2137"/>
                        </a:lnTo>
                        <a:lnTo>
                          <a:pt x="1315" y="2092"/>
                        </a:lnTo>
                        <a:lnTo>
                          <a:pt x="1169" y="2045"/>
                        </a:lnTo>
                        <a:lnTo>
                          <a:pt x="1032" y="1991"/>
                        </a:lnTo>
                        <a:lnTo>
                          <a:pt x="900" y="1936"/>
                        </a:lnTo>
                        <a:lnTo>
                          <a:pt x="775" y="1877"/>
                        </a:lnTo>
                        <a:lnTo>
                          <a:pt x="659" y="1812"/>
                        </a:lnTo>
                        <a:lnTo>
                          <a:pt x="552" y="1745"/>
                        </a:lnTo>
                        <a:lnTo>
                          <a:pt x="451" y="1675"/>
                        </a:lnTo>
                        <a:lnTo>
                          <a:pt x="361" y="1602"/>
                        </a:lnTo>
                        <a:lnTo>
                          <a:pt x="279" y="1526"/>
                        </a:lnTo>
                        <a:lnTo>
                          <a:pt x="208" y="1448"/>
                        </a:lnTo>
                        <a:lnTo>
                          <a:pt x="146" y="1366"/>
                        </a:lnTo>
                        <a:lnTo>
                          <a:pt x="94" y="1283"/>
                        </a:lnTo>
                        <a:lnTo>
                          <a:pt x="54" y="1197"/>
                        </a:lnTo>
                        <a:lnTo>
                          <a:pt x="24" y="1109"/>
                        </a:lnTo>
                        <a:lnTo>
                          <a:pt x="7" y="1020"/>
                        </a:lnTo>
                        <a:lnTo>
                          <a:pt x="0" y="9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0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92" name="Freeform 16"/>
                  <p:cNvSpPr>
                    <a:spLocks/>
                  </p:cNvSpPr>
                  <p:nvPr/>
                </p:nvSpPr>
                <p:spPr bwMode="auto">
                  <a:xfrm>
                    <a:off x="3759200" y="5773738"/>
                    <a:ext cx="349250" cy="1725613"/>
                  </a:xfrm>
                  <a:custGeom>
                    <a:avLst/>
                    <a:gdLst>
                      <a:gd name="T0" fmla="*/ 0 w 220"/>
                      <a:gd name="T1" fmla="*/ 0 h 1087"/>
                      <a:gd name="T2" fmla="*/ 67 w 220"/>
                      <a:gd name="T3" fmla="*/ 60 h 1087"/>
                      <a:gd name="T4" fmla="*/ 140 w 220"/>
                      <a:gd name="T5" fmla="*/ 118 h 1087"/>
                      <a:gd name="T6" fmla="*/ 220 w 220"/>
                      <a:gd name="T7" fmla="*/ 175 h 1087"/>
                      <a:gd name="T8" fmla="*/ 220 w 220"/>
                      <a:gd name="T9" fmla="*/ 1087 h 1087"/>
                      <a:gd name="T10" fmla="*/ 140 w 220"/>
                      <a:gd name="T11" fmla="*/ 1033 h 1087"/>
                      <a:gd name="T12" fmla="*/ 67 w 220"/>
                      <a:gd name="T13" fmla="*/ 976 h 1087"/>
                      <a:gd name="T14" fmla="*/ 0 w 220"/>
                      <a:gd name="T15" fmla="*/ 919 h 1087"/>
                      <a:gd name="T16" fmla="*/ 0 w 220"/>
                      <a:gd name="T17" fmla="*/ 0 h 1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0" h="1087">
                        <a:moveTo>
                          <a:pt x="0" y="0"/>
                        </a:moveTo>
                        <a:lnTo>
                          <a:pt x="67" y="60"/>
                        </a:lnTo>
                        <a:lnTo>
                          <a:pt x="140" y="118"/>
                        </a:lnTo>
                        <a:lnTo>
                          <a:pt x="220" y="175"/>
                        </a:lnTo>
                        <a:lnTo>
                          <a:pt x="220" y="1087"/>
                        </a:lnTo>
                        <a:lnTo>
                          <a:pt x="140" y="1033"/>
                        </a:lnTo>
                        <a:lnTo>
                          <a:pt x="67" y="976"/>
                        </a:lnTo>
                        <a:lnTo>
                          <a:pt x="0" y="9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93" name="Freeform 17"/>
                  <p:cNvSpPr>
                    <a:spLocks/>
                  </p:cNvSpPr>
                  <p:nvPr/>
                </p:nvSpPr>
                <p:spPr bwMode="auto">
                  <a:xfrm>
                    <a:off x="11436350" y="5773738"/>
                    <a:ext cx="347663" cy="1725613"/>
                  </a:xfrm>
                  <a:custGeom>
                    <a:avLst/>
                    <a:gdLst>
                      <a:gd name="T0" fmla="*/ 219 w 219"/>
                      <a:gd name="T1" fmla="*/ 0 h 1087"/>
                      <a:gd name="T2" fmla="*/ 219 w 219"/>
                      <a:gd name="T3" fmla="*/ 919 h 1087"/>
                      <a:gd name="T4" fmla="*/ 151 w 219"/>
                      <a:gd name="T5" fmla="*/ 976 h 1087"/>
                      <a:gd name="T6" fmla="*/ 78 w 219"/>
                      <a:gd name="T7" fmla="*/ 1033 h 1087"/>
                      <a:gd name="T8" fmla="*/ 0 w 219"/>
                      <a:gd name="T9" fmla="*/ 1087 h 1087"/>
                      <a:gd name="T10" fmla="*/ 0 w 219"/>
                      <a:gd name="T11" fmla="*/ 175 h 1087"/>
                      <a:gd name="T12" fmla="*/ 78 w 219"/>
                      <a:gd name="T13" fmla="*/ 118 h 1087"/>
                      <a:gd name="T14" fmla="*/ 151 w 219"/>
                      <a:gd name="T15" fmla="*/ 60 h 1087"/>
                      <a:gd name="T16" fmla="*/ 219 w 219"/>
                      <a:gd name="T17" fmla="*/ 0 h 1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9" h="1087">
                        <a:moveTo>
                          <a:pt x="219" y="0"/>
                        </a:moveTo>
                        <a:lnTo>
                          <a:pt x="219" y="919"/>
                        </a:lnTo>
                        <a:lnTo>
                          <a:pt x="151" y="976"/>
                        </a:lnTo>
                        <a:lnTo>
                          <a:pt x="78" y="1033"/>
                        </a:lnTo>
                        <a:lnTo>
                          <a:pt x="0" y="1087"/>
                        </a:lnTo>
                        <a:lnTo>
                          <a:pt x="0" y="175"/>
                        </a:lnTo>
                        <a:lnTo>
                          <a:pt x="78" y="118"/>
                        </a:lnTo>
                        <a:lnTo>
                          <a:pt x="151" y="60"/>
                        </a:lnTo>
                        <a:lnTo>
                          <a:pt x="219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94" name="Freeform 18"/>
                  <p:cNvSpPr>
                    <a:spLocks/>
                  </p:cNvSpPr>
                  <p:nvPr/>
                </p:nvSpPr>
                <p:spPr bwMode="auto">
                  <a:xfrm>
                    <a:off x="4457700" y="6267450"/>
                    <a:ext cx="347663" cy="1598613"/>
                  </a:xfrm>
                  <a:custGeom>
                    <a:avLst/>
                    <a:gdLst>
                      <a:gd name="T0" fmla="*/ 0 w 219"/>
                      <a:gd name="T1" fmla="*/ 0 h 1007"/>
                      <a:gd name="T2" fmla="*/ 106 w 219"/>
                      <a:gd name="T3" fmla="*/ 53 h 1007"/>
                      <a:gd name="T4" fmla="*/ 219 w 219"/>
                      <a:gd name="T5" fmla="*/ 106 h 1007"/>
                      <a:gd name="T6" fmla="*/ 219 w 219"/>
                      <a:gd name="T7" fmla="*/ 1007 h 1007"/>
                      <a:gd name="T8" fmla="*/ 106 w 219"/>
                      <a:gd name="T9" fmla="*/ 959 h 1007"/>
                      <a:gd name="T10" fmla="*/ 0 w 219"/>
                      <a:gd name="T11" fmla="*/ 905 h 1007"/>
                      <a:gd name="T12" fmla="*/ 0 w 219"/>
                      <a:gd name="T13" fmla="*/ 0 h 1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1007">
                        <a:moveTo>
                          <a:pt x="0" y="0"/>
                        </a:moveTo>
                        <a:lnTo>
                          <a:pt x="106" y="53"/>
                        </a:lnTo>
                        <a:lnTo>
                          <a:pt x="219" y="106"/>
                        </a:lnTo>
                        <a:lnTo>
                          <a:pt x="219" y="1007"/>
                        </a:lnTo>
                        <a:lnTo>
                          <a:pt x="106" y="959"/>
                        </a:lnTo>
                        <a:lnTo>
                          <a:pt x="0" y="9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95" name="Freeform 19"/>
                  <p:cNvSpPr>
                    <a:spLocks/>
                  </p:cNvSpPr>
                  <p:nvPr/>
                </p:nvSpPr>
                <p:spPr bwMode="auto">
                  <a:xfrm>
                    <a:off x="10737850" y="6267450"/>
                    <a:ext cx="349250" cy="1598613"/>
                  </a:xfrm>
                  <a:custGeom>
                    <a:avLst/>
                    <a:gdLst>
                      <a:gd name="T0" fmla="*/ 220 w 220"/>
                      <a:gd name="T1" fmla="*/ 0 h 1007"/>
                      <a:gd name="T2" fmla="*/ 220 w 220"/>
                      <a:gd name="T3" fmla="*/ 905 h 1007"/>
                      <a:gd name="T4" fmla="*/ 112 w 220"/>
                      <a:gd name="T5" fmla="*/ 959 h 1007"/>
                      <a:gd name="T6" fmla="*/ 0 w 220"/>
                      <a:gd name="T7" fmla="*/ 1007 h 1007"/>
                      <a:gd name="T8" fmla="*/ 0 w 220"/>
                      <a:gd name="T9" fmla="*/ 106 h 1007"/>
                      <a:gd name="T10" fmla="*/ 112 w 220"/>
                      <a:gd name="T11" fmla="*/ 53 h 1007"/>
                      <a:gd name="T12" fmla="*/ 220 w 220"/>
                      <a:gd name="T13" fmla="*/ 0 h 1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0" h="1007">
                        <a:moveTo>
                          <a:pt x="220" y="0"/>
                        </a:moveTo>
                        <a:lnTo>
                          <a:pt x="220" y="905"/>
                        </a:lnTo>
                        <a:lnTo>
                          <a:pt x="112" y="959"/>
                        </a:lnTo>
                        <a:lnTo>
                          <a:pt x="0" y="1007"/>
                        </a:lnTo>
                        <a:lnTo>
                          <a:pt x="0" y="106"/>
                        </a:lnTo>
                        <a:lnTo>
                          <a:pt x="112" y="53"/>
                        </a:lnTo>
                        <a:lnTo>
                          <a:pt x="22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96" name="Freeform 20"/>
                  <p:cNvSpPr>
                    <a:spLocks/>
                  </p:cNvSpPr>
                  <p:nvPr/>
                </p:nvSpPr>
                <p:spPr bwMode="auto">
                  <a:xfrm>
                    <a:off x="5154613" y="6575425"/>
                    <a:ext cx="347663" cy="1530350"/>
                  </a:xfrm>
                  <a:custGeom>
                    <a:avLst/>
                    <a:gdLst>
                      <a:gd name="T0" fmla="*/ 0 w 219"/>
                      <a:gd name="T1" fmla="*/ 0 h 964"/>
                      <a:gd name="T2" fmla="*/ 108 w 219"/>
                      <a:gd name="T3" fmla="*/ 37 h 964"/>
                      <a:gd name="T4" fmla="*/ 219 w 219"/>
                      <a:gd name="T5" fmla="*/ 71 h 964"/>
                      <a:gd name="T6" fmla="*/ 219 w 219"/>
                      <a:gd name="T7" fmla="*/ 964 h 964"/>
                      <a:gd name="T8" fmla="*/ 108 w 219"/>
                      <a:gd name="T9" fmla="*/ 931 h 964"/>
                      <a:gd name="T10" fmla="*/ 0 w 219"/>
                      <a:gd name="T11" fmla="*/ 897 h 964"/>
                      <a:gd name="T12" fmla="*/ 0 w 219"/>
                      <a:gd name="T13" fmla="*/ 0 h 9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964">
                        <a:moveTo>
                          <a:pt x="0" y="0"/>
                        </a:moveTo>
                        <a:lnTo>
                          <a:pt x="108" y="37"/>
                        </a:lnTo>
                        <a:lnTo>
                          <a:pt x="219" y="71"/>
                        </a:lnTo>
                        <a:lnTo>
                          <a:pt x="219" y="964"/>
                        </a:lnTo>
                        <a:lnTo>
                          <a:pt x="108" y="931"/>
                        </a:lnTo>
                        <a:lnTo>
                          <a:pt x="0" y="8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97" name="Freeform 21"/>
                  <p:cNvSpPr>
                    <a:spLocks/>
                  </p:cNvSpPr>
                  <p:nvPr/>
                </p:nvSpPr>
                <p:spPr bwMode="auto">
                  <a:xfrm>
                    <a:off x="10040938" y="6575425"/>
                    <a:ext cx="346075" cy="1530350"/>
                  </a:xfrm>
                  <a:custGeom>
                    <a:avLst/>
                    <a:gdLst>
                      <a:gd name="T0" fmla="*/ 218 w 218"/>
                      <a:gd name="T1" fmla="*/ 0 h 964"/>
                      <a:gd name="T2" fmla="*/ 218 w 218"/>
                      <a:gd name="T3" fmla="*/ 897 h 964"/>
                      <a:gd name="T4" fmla="*/ 111 w 218"/>
                      <a:gd name="T5" fmla="*/ 931 h 964"/>
                      <a:gd name="T6" fmla="*/ 0 w 218"/>
                      <a:gd name="T7" fmla="*/ 964 h 964"/>
                      <a:gd name="T8" fmla="*/ 0 w 218"/>
                      <a:gd name="T9" fmla="*/ 71 h 964"/>
                      <a:gd name="T10" fmla="*/ 111 w 218"/>
                      <a:gd name="T11" fmla="*/ 37 h 964"/>
                      <a:gd name="T12" fmla="*/ 218 w 218"/>
                      <a:gd name="T13" fmla="*/ 0 h 9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8" h="964">
                        <a:moveTo>
                          <a:pt x="218" y="0"/>
                        </a:moveTo>
                        <a:lnTo>
                          <a:pt x="218" y="897"/>
                        </a:lnTo>
                        <a:lnTo>
                          <a:pt x="111" y="931"/>
                        </a:lnTo>
                        <a:lnTo>
                          <a:pt x="0" y="964"/>
                        </a:lnTo>
                        <a:lnTo>
                          <a:pt x="0" y="71"/>
                        </a:lnTo>
                        <a:lnTo>
                          <a:pt x="111" y="37"/>
                        </a:lnTo>
                        <a:lnTo>
                          <a:pt x="218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98" name="Freeform 22"/>
                  <p:cNvSpPr>
                    <a:spLocks/>
                  </p:cNvSpPr>
                  <p:nvPr/>
                </p:nvSpPr>
                <p:spPr bwMode="auto">
                  <a:xfrm>
                    <a:off x="6027738" y="6823075"/>
                    <a:ext cx="347663" cy="1470025"/>
                  </a:xfrm>
                  <a:custGeom>
                    <a:avLst/>
                    <a:gdLst>
                      <a:gd name="T0" fmla="*/ 0 w 219"/>
                      <a:gd name="T1" fmla="*/ 0 h 926"/>
                      <a:gd name="T2" fmla="*/ 108 w 219"/>
                      <a:gd name="T3" fmla="*/ 23 h 926"/>
                      <a:gd name="T4" fmla="*/ 219 w 219"/>
                      <a:gd name="T5" fmla="*/ 42 h 926"/>
                      <a:gd name="T6" fmla="*/ 219 w 219"/>
                      <a:gd name="T7" fmla="*/ 926 h 926"/>
                      <a:gd name="T8" fmla="*/ 108 w 219"/>
                      <a:gd name="T9" fmla="*/ 909 h 926"/>
                      <a:gd name="T10" fmla="*/ 0 w 219"/>
                      <a:gd name="T11" fmla="*/ 888 h 926"/>
                      <a:gd name="T12" fmla="*/ 0 w 219"/>
                      <a:gd name="T13" fmla="*/ 0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926">
                        <a:moveTo>
                          <a:pt x="0" y="0"/>
                        </a:moveTo>
                        <a:lnTo>
                          <a:pt x="108" y="23"/>
                        </a:lnTo>
                        <a:lnTo>
                          <a:pt x="219" y="42"/>
                        </a:lnTo>
                        <a:lnTo>
                          <a:pt x="219" y="926"/>
                        </a:lnTo>
                        <a:lnTo>
                          <a:pt x="108" y="909"/>
                        </a:lnTo>
                        <a:lnTo>
                          <a:pt x="0" y="8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99" name="Freeform 23"/>
                  <p:cNvSpPr>
                    <a:spLocks/>
                  </p:cNvSpPr>
                  <p:nvPr/>
                </p:nvSpPr>
                <p:spPr bwMode="auto">
                  <a:xfrm>
                    <a:off x="9167813" y="6823075"/>
                    <a:ext cx="349250" cy="1470025"/>
                  </a:xfrm>
                  <a:custGeom>
                    <a:avLst/>
                    <a:gdLst>
                      <a:gd name="T0" fmla="*/ 220 w 220"/>
                      <a:gd name="T1" fmla="*/ 0 h 926"/>
                      <a:gd name="T2" fmla="*/ 220 w 220"/>
                      <a:gd name="T3" fmla="*/ 888 h 926"/>
                      <a:gd name="T4" fmla="*/ 111 w 220"/>
                      <a:gd name="T5" fmla="*/ 909 h 926"/>
                      <a:gd name="T6" fmla="*/ 0 w 220"/>
                      <a:gd name="T7" fmla="*/ 926 h 926"/>
                      <a:gd name="T8" fmla="*/ 0 w 220"/>
                      <a:gd name="T9" fmla="*/ 42 h 926"/>
                      <a:gd name="T10" fmla="*/ 111 w 220"/>
                      <a:gd name="T11" fmla="*/ 23 h 926"/>
                      <a:gd name="T12" fmla="*/ 220 w 220"/>
                      <a:gd name="T13" fmla="*/ 0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0" h="926">
                        <a:moveTo>
                          <a:pt x="220" y="0"/>
                        </a:moveTo>
                        <a:lnTo>
                          <a:pt x="220" y="888"/>
                        </a:lnTo>
                        <a:lnTo>
                          <a:pt x="111" y="909"/>
                        </a:lnTo>
                        <a:lnTo>
                          <a:pt x="0" y="926"/>
                        </a:lnTo>
                        <a:lnTo>
                          <a:pt x="0" y="42"/>
                        </a:lnTo>
                        <a:lnTo>
                          <a:pt x="111" y="23"/>
                        </a:lnTo>
                        <a:lnTo>
                          <a:pt x="22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00" name="Freeform 24"/>
                  <p:cNvSpPr>
                    <a:spLocks/>
                  </p:cNvSpPr>
                  <p:nvPr/>
                </p:nvSpPr>
                <p:spPr bwMode="auto">
                  <a:xfrm>
                    <a:off x="7073900" y="6975475"/>
                    <a:ext cx="347663" cy="1417638"/>
                  </a:xfrm>
                  <a:custGeom>
                    <a:avLst/>
                    <a:gdLst>
                      <a:gd name="T0" fmla="*/ 0 w 219"/>
                      <a:gd name="T1" fmla="*/ 0 h 893"/>
                      <a:gd name="T2" fmla="*/ 110 w 219"/>
                      <a:gd name="T3" fmla="*/ 7 h 893"/>
                      <a:gd name="T4" fmla="*/ 219 w 219"/>
                      <a:gd name="T5" fmla="*/ 12 h 893"/>
                      <a:gd name="T6" fmla="*/ 219 w 219"/>
                      <a:gd name="T7" fmla="*/ 893 h 893"/>
                      <a:gd name="T8" fmla="*/ 110 w 219"/>
                      <a:gd name="T9" fmla="*/ 890 h 893"/>
                      <a:gd name="T10" fmla="*/ 0 w 219"/>
                      <a:gd name="T11" fmla="*/ 881 h 893"/>
                      <a:gd name="T12" fmla="*/ 0 w 219"/>
                      <a:gd name="T13" fmla="*/ 0 h 8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893">
                        <a:moveTo>
                          <a:pt x="0" y="0"/>
                        </a:moveTo>
                        <a:lnTo>
                          <a:pt x="110" y="7"/>
                        </a:lnTo>
                        <a:lnTo>
                          <a:pt x="219" y="12"/>
                        </a:lnTo>
                        <a:lnTo>
                          <a:pt x="219" y="893"/>
                        </a:lnTo>
                        <a:lnTo>
                          <a:pt x="110" y="890"/>
                        </a:lnTo>
                        <a:lnTo>
                          <a:pt x="0" y="8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01" name="Freeform 25"/>
                  <p:cNvSpPr>
                    <a:spLocks/>
                  </p:cNvSpPr>
                  <p:nvPr/>
                </p:nvSpPr>
                <p:spPr bwMode="auto">
                  <a:xfrm>
                    <a:off x="8120063" y="6975475"/>
                    <a:ext cx="350838" cy="1417638"/>
                  </a:xfrm>
                  <a:custGeom>
                    <a:avLst/>
                    <a:gdLst>
                      <a:gd name="T0" fmla="*/ 221 w 221"/>
                      <a:gd name="T1" fmla="*/ 0 h 893"/>
                      <a:gd name="T2" fmla="*/ 221 w 221"/>
                      <a:gd name="T3" fmla="*/ 881 h 893"/>
                      <a:gd name="T4" fmla="*/ 110 w 221"/>
                      <a:gd name="T5" fmla="*/ 890 h 893"/>
                      <a:gd name="T6" fmla="*/ 0 w 221"/>
                      <a:gd name="T7" fmla="*/ 893 h 893"/>
                      <a:gd name="T8" fmla="*/ 0 w 221"/>
                      <a:gd name="T9" fmla="*/ 12 h 893"/>
                      <a:gd name="T10" fmla="*/ 110 w 221"/>
                      <a:gd name="T11" fmla="*/ 7 h 893"/>
                      <a:gd name="T12" fmla="*/ 221 w 221"/>
                      <a:gd name="T13" fmla="*/ 0 h 8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1" h="893">
                        <a:moveTo>
                          <a:pt x="221" y="0"/>
                        </a:moveTo>
                        <a:lnTo>
                          <a:pt x="221" y="881"/>
                        </a:lnTo>
                        <a:lnTo>
                          <a:pt x="110" y="890"/>
                        </a:lnTo>
                        <a:lnTo>
                          <a:pt x="0" y="893"/>
                        </a:lnTo>
                        <a:lnTo>
                          <a:pt x="0" y="12"/>
                        </a:lnTo>
                        <a:lnTo>
                          <a:pt x="110" y="7"/>
                        </a:lnTo>
                        <a:lnTo>
                          <a:pt x="221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6338645" y="2741246"/>
                  <a:ext cx="9070975" cy="4368800"/>
                  <a:chOff x="3235325" y="2628900"/>
                  <a:chExt cx="9070975" cy="4368800"/>
                </a:xfrm>
              </p:grpSpPr>
              <p:sp>
                <p:nvSpPr>
                  <p:cNvPr id="288" name="Freeform 26"/>
                  <p:cNvSpPr>
                    <a:spLocks/>
                  </p:cNvSpPr>
                  <p:nvPr/>
                </p:nvSpPr>
                <p:spPr bwMode="auto">
                  <a:xfrm>
                    <a:off x="3235325" y="2628900"/>
                    <a:ext cx="9070975" cy="4368800"/>
                  </a:xfrm>
                  <a:custGeom>
                    <a:avLst/>
                    <a:gdLst>
                      <a:gd name="T0" fmla="*/ 3038 w 5714"/>
                      <a:gd name="T1" fmla="*/ 2 h 2752"/>
                      <a:gd name="T2" fmla="*/ 3390 w 5714"/>
                      <a:gd name="T3" fmla="*/ 21 h 2752"/>
                      <a:gd name="T4" fmla="*/ 3728 w 5714"/>
                      <a:gd name="T5" fmla="*/ 59 h 2752"/>
                      <a:gd name="T6" fmla="*/ 4047 w 5714"/>
                      <a:gd name="T7" fmla="*/ 115 h 2752"/>
                      <a:gd name="T8" fmla="*/ 4349 w 5714"/>
                      <a:gd name="T9" fmla="*/ 186 h 2752"/>
                      <a:gd name="T10" fmla="*/ 4627 w 5714"/>
                      <a:gd name="T11" fmla="*/ 273 h 2752"/>
                      <a:gd name="T12" fmla="*/ 4878 w 5714"/>
                      <a:gd name="T13" fmla="*/ 374 h 2752"/>
                      <a:gd name="T14" fmla="*/ 5102 w 5714"/>
                      <a:gd name="T15" fmla="*/ 488 h 2752"/>
                      <a:gd name="T16" fmla="*/ 5296 w 5714"/>
                      <a:gd name="T17" fmla="*/ 617 h 2752"/>
                      <a:gd name="T18" fmla="*/ 5456 w 5714"/>
                      <a:gd name="T19" fmla="*/ 756 h 2752"/>
                      <a:gd name="T20" fmla="*/ 5581 w 5714"/>
                      <a:gd name="T21" fmla="*/ 905 h 2752"/>
                      <a:gd name="T22" fmla="*/ 5666 w 5714"/>
                      <a:gd name="T23" fmla="*/ 1065 h 2752"/>
                      <a:gd name="T24" fmla="*/ 5709 w 5714"/>
                      <a:gd name="T25" fmla="*/ 1233 h 2752"/>
                      <a:gd name="T26" fmla="*/ 5709 w 5714"/>
                      <a:gd name="T27" fmla="*/ 1412 h 2752"/>
                      <a:gd name="T28" fmla="*/ 5662 w 5714"/>
                      <a:gd name="T29" fmla="*/ 1590 h 2752"/>
                      <a:gd name="T30" fmla="*/ 5569 w 5714"/>
                      <a:gd name="T31" fmla="*/ 1762 h 2752"/>
                      <a:gd name="T32" fmla="*/ 5435 w 5714"/>
                      <a:gd name="T33" fmla="*/ 1927 h 2752"/>
                      <a:gd name="T34" fmla="*/ 5263 w 5714"/>
                      <a:gd name="T35" fmla="*/ 2081 h 2752"/>
                      <a:gd name="T36" fmla="*/ 5055 w 5714"/>
                      <a:gd name="T37" fmla="*/ 2224 h 2752"/>
                      <a:gd name="T38" fmla="*/ 4816 w 5714"/>
                      <a:gd name="T39" fmla="*/ 2352 h 2752"/>
                      <a:gd name="T40" fmla="*/ 4545 w 5714"/>
                      <a:gd name="T41" fmla="*/ 2467 h 2752"/>
                      <a:gd name="T42" fmla="*/ 4248 w 5714"/>
                      <a:gd name="T43" fmla="*/ 2564 h 2752"/>
                      <a:gd name="T44" fmla="*/ 3929 w 5714"/>
                      <a:gd name="T45" fmla="*/ 2644 h 2752"/>
                      <a:gd name="T46" fmla="*/ 3588 w 5714"/>
                      <a:gd name="T47" fmla="*/ 2702 h 2752"/>
                      <a:gd name="T48" fmla="*/ 3230 w 5714"/>
                      <a:gd name="T49" fmla="*/ 2738 h 2752"/>
                      <a:gd name="T50" fmla="*/ 2857 w 5714"/>
                      <a:gd name="T51" fmla="*/ 2752 h 2752"/>
                      <a:gd name="T52" fmla="*/ 2484 w 5714"/>
                      <a:gd name="T53" fmla="*/ 2738 h 2752"/>
                      <a:gd name="T54" fmla="*/ 2127 w 5714"/>
                      <a:gd name="T55" fmla="*/ 2702 h 2752"/>
                      <a:gd name="T56" fmla="*/ 1787 w 5714"/>
                      <a:gd name="T57" fmla="*/ 2644 h 2752"/>
                      <a:gd name="T58" fmla="*/ 1466 w 5714"/>
                      <a:gd name="T59" fmla="*/ 2564 h 2752"/>
                      <a:gd name="T60" fmla="*/ 1169 w 5714"/>
                      <a:gd name="T61" fmla="*/ 2467 h 2752"/>
                      <a:gd name="T62" fmla="*/ 900 w 5714"/>
                      <a:gd name="T63" fmla="*/ 2352 h 2752"/>
                      <a:gd name="T64" fmla="*/ 659 w 5714"/>
                      <a:gd name="T65" fmla="*/ 2224 h 2752"/>
                      <a:gd name="T66" fmla="*/ 451 w 5714"/>
                      <a:gd name="T67" fmla="*/ 2081 h 2752"/>
                      <a:gd name="T68" fmla="*/ 279 w 5714"/>
                      <a:gd name="T69" fmla="*/ 1927 h 2752"/>
                      <a:gd name="T70" fmla="*/ 146 w 5714"/>
                      <a:gd name="T71" fmla="*/ 1762 h 2752"/>
                      <a:gd name="T72" fmla="*/ 54 w 5714"/>
                      <a:gd name="T73" fmla="*/ 1590 h 2752"/>
                      <a:gd name="T74" fmla="*/ 7 w 5714"/>
                      <a:gd name="T75" fmla="*/ 1412 h 2752"/>
                      <a:gd name="T76" fmla="*/ 5 w 5714"/>
                      <a:gd name="T77" fmla="*/ 1233 h 2752"/>
                      <a:gd name="T78" fmla="*/ 50 w 5714"/>
                      <a:gd name="T79" fmla="*/ 1065 h 2752"/>
                      <a:gd name="T80" fmla="*/ 135 w 5714"/>
                      <a:gd name="T81" fmla="*/ 905 h 2752"/>
                      <a:gd name="T82" fmla="*/ 258 w 5714"/>
                      <a:gd name="T83" fmla="*/ 756 h 2752"/>
                      <a:gd name="T84" fmla="*/ 420 w 5714"/>
                      <a:gd name="T85" fmla="*/ 617 h 2752"/>
                      <a:gd name="T86" fmla="*/ 612 w 5714"/>
                      <a:gd name="T87" fmla="*/ 488 h 2752"/>
                      <a:gd name="T88" fmla="*/ 836 w 5714"/>
                      <a:gd name="T89" fmla="*/ 374 h 2752"/>
                      <a:gd name="T90" fmla="*/ 1089 w 5714"/>
                      <a:gd name="T91" fmla="*/ 273 h 2752"/>
                      <a:gd name="T92" fmla="*/ 1367 w 5714"/>
                      <a:gd name="T93" fmla="*/ 186 h 2752"/>
                      <a:gd name="T94" fmla="*/ 1667 w 5714"/>
                      <a:gd name="T95" fmla="*/ 115 h 2752"/>
                      <a:gd name="T96" fmla="*/ 1986 w 5714"/>
                      <a:gd name="T97" fmla="*/ 59 h 2752"/>
                      <a:gd name="T98" fmla="*/ 2325 w 5714"/>
                      <a:gd name="T99" fmla="*/ 21 h 2752"/>
                      <a:gd name="T100" fmla="*/ 2677 w 5714"/>
                      <a:gd name="T101" fmla="*/ 2 h 27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714" h="2752">
                        <a:moveTo>
                          <a:pt x="2857" y="0"/>
                        </a:moveTo>
                        <a:lnTo>
                          <a:pt x="3038" y="2"/>
                        </a:lnTo>
                        <a:lnTo>
                          <a:pt x="3216" y="9"/>
                        </a:lnTo>
                        <a:lnTo>
                          <a:pt x="3390" y="21"/>
                        </a:lnTo>
                        <a:lnTo>
                          <a:pt x="3561" y="38"/>
                        </a:lnTo>
                        <a:lnTo>
                          <a:pt x="3728" y="59"/>
                        </a:lnTo>
                        <a:lnTo>
                          <a:pt x="3891" y="85"/>
                        </a:lnTo>
                        <a:lnTo>
                          <a:pt x="4047" y="115"/>
                        </a:lnTo>
                        <a:lnTo>
                          <a:pt x="4202" y="148"/>
                        </a:lnTo>
                        <a:lnTo>
                          <a:pt x="4349" y="186"/>
                        </a:lnTo>
                        <a:lnTo>
                          <a:pt x="4490" y="228"/>
                        </a:lnTo>
                        <a:lnTo>
                          <a:pt x="4627" y="273"/>
                        </a:lnTo>
                        <a:lnTo>
                          <a:pt x="4755" y="321"/>
                        </a:lnTo>
                        <a:lnTo>
                          <a:pt x="4878" y="374"/>
                        </a:lnTo>
                        <a:lnTo>
                          <a:pt x="4994" y="429"/>
                        </a:lnTo>
                        <a:lnTo>
                          <a:pt x="5102" y="488"/>
                        </a:lnTo>
                        <a:lnTo>
                          <a:pt x="5203" y="551"/>
                        </a:lnTo>
                        <a:lnTo>
                          <a:pt x="5296" y="617"/>
                        </a:lnTo>
                        <a:lnTo>
                          <a:pt x="5380" y="685"/>
                        </a:lnTo>
                        <a:lnTo>
                          <a:pt x="5456" y="756"/>
                        </a:lnTo>
                        <a:lnTo>
                          <a:pt x="5524" y="829"/>
                        </a:lnTo>
                        <a:lnTo>
                          <a:pt x="5581" y="905"/>
                        </a:lnTo>
                        <a:lnTo>
                          <a:pt x="5628" y="985"/>
                        </a:lnTo>
                        <a:lnTo>
                          <a:pt x="5666" y="1065"/>
                        </a:lnTo>
                        <a:lnTo>
                          <a:pt x="5694" y="1148"/>
                        </a:lnTo>
                        <a:lnTo>
                          <a:pt x="5709" y="1233"/>
                        </a:lnTo>
                        <a:lnTo>
                          <a:pt x="5714" y="1320"/>
                        </a:lnTo>
                        <a:lnTo>
                          <a:pt x="5709" y="1412"/>
                        </a:lnTo>
                        <a:lnTo>
                          <a:pt x="5692" y="1501"/>
                        </a:lnTo>
                        <a:lnTo>
                          <a:pt x="5662" y="1590"/>
                        </a:lnTo>
                        <a:lnTo>
                          <a:pt x="5621" y="1677"/>
                        </a:lnTo>
                        <a:lnTo>
                          <a:pt x="5569" y="1762"/>
                        </a:lnTo>
                        <a:lnTo>
                          <a:pt x="5508" y="1845"/>
                        </a:lnTo>
                        <a:lnTo>
                          <a:pt x="5435" y="1927"/>
                        </a:lnTo>
                        <a:lnTo>
                          <a:pt x="5353" y="2005"/>
                        </a:lnTo>
                        <a:lnTo>
                          <a:pt x="5263" y="2081"/>
                        </a:lnTo>
                        <a:lnTo>
                          <a:pt x="5164" y="2154"/>
                        </a:lnTo>
                        <a:lnTo>
                          <a:pt x="5055" y="2224"/>
                        </a:lnTo>
                        <a:lnTo>
                          <a:pt x="4939" y="2290"/>
                        </a:lnTo>
                        <a:lnTo>
                          <a:pt x="4816" y="2352"/>
                        </a:lnTo>
                        <a:lnTo>
                          <a:pt x="4684" y="2411"/>
                        </a:lnTo>
                        <a:lnTo>
                          <a:pt x="4545" y="2467"/>
                        </a:lnTo>
                        <a:lnTo>
                          <a:pt x="4399" y="2517"/>
                        </a:lnTo>
                        <a:lnTo>
                          <a:pt x="4248" y="2564"/>
                        </a:lnTo>
                        <a:lnTo>
                          <a:pt x="4091" y="2606"/>
                        </a:lnTo>
                        <a:lnTo>
                          <a:pt x="3929" y="2644"/>
                        </a:lnTo>
                        <a:lnTo>
                          <a:pt x="3761" y="2675"/>
                        </a:lnTo>
                        <a:lnTo>
                          <a:pt x="3588" y="2702"/>
                        </a:lnTo>
                        <a:lnTo>
                          <a:pt x="3411" y="2724"/>
                        </a:lnTo>
                        <a:lnTo>
                          <a:pt x="3230" y="2738"/>
                        </a:lnTo>
                        <a:lnTo>
                          <a:pt x="3046" y="2748"/>
                        </a:lnTo>
                        <a:lnTo>
                          <a:pt x="2857" y="2752"/>
                        </a:lnTo>
                        <a:lnTo>
                          <a:pt x="2670" y="2748"/>
                        </a:lnTo>
                        <a:lnTo>
                          <a:pt x="2484" y="2738"/>
                        </a:lnTo>
                        <a:lnTo>
                          <a:pt x="2304" y="2724"/>
                        </a:lnTo>
                        <a:lnTo>
                          <a:pt x="2127" y="2702"/>
                        </a:lnTo>
                        <a:lnTo>
                          <a:pt x="1955" y="2675"/>
                        </a:lnTo>
                        <a:lnTo>
                          <a:pt x="1787" y="2644"/>
                        </a:lnTo>
                        <a:lnTo>
                          <a:pt x="1624" y="2606"/>
                        </a:lnTo>
                        <a:lnTo>
                          <a:pt x="1466" y="2564"/>
                        </a:lnTo>
                        <a:lnTo>
                          <a:pt x="1315" y="2517"/>
                        </a:lnTo>
                        <a:lnTo>
                          <a:pt x="1169" y="2467"/>
                        </a:lnTo>
                        <a:lnTo>
                          <a:pt x="1032" y="2411"/>
                        </a:lnTo>
                        <a:lnTo>
                          <a:pt x="900" y="2352"/>
                        </a:lnTo>
                        <a:lnTo>
                          <a:pt x="775" y="2290"/>
                        </a:lnTo>
                        <a:lnTo>
                          <a:pt x="659" y="2224"/>
                        </a:lnTo>
                        <a:lnTo>
                          <a:pt x="552" y="2154"/>
                        </a:lnTo>
                        <a:lnTo>
                          <a:pt x="451" y="2081"/>
                        </a:lnTo>
                        <a:lnTo>
                          <a:pt x="361" y="2005"/>
                        </a:lnTo>
                        <a:lnTo>
                          <a:pt x="279" y="1927"/>
                        </a:lnTo>
                        <a:lnTo>
                          <a:pt x="208" y="1845"/>
                        </a:lnTo>
                        <a:lnTo>
                          <a:pt x="146" y="1762"/>
                        </a:lnTo>
                        <a:lnTo>
                          <a:pt x="94" y="1677"/>
                        </a:lnTo>
                        <a:lnTo>
                          <a:pt x="54" y="1590"/>
                        </a:lnTo>
                        <a:lnTo>
                          <a:pt x="24" y="1501"/>
                        </a:lnTo>
                        <a:lnTo>
                          <a:pt x="7" y="1412"/>
                        </a:lnTo>
                        <a:lnTo>
                          <a:pt x="0" y="1320"/>
                        </a:lnTo>
                        <a:lnTo>
                          <a:pt x="5" y="1233"/>
                        </a:lnTo>
                        <a:lnTo>
                          <a:pt x="23" y="1148"/>
                        </a:lnTo>
                        <a:lnTo>
                          <a:pt x="50" y="1065"/>
                        </a:lnTo>
                        <a:lnTo>
                          <a:pt x="87" y="985"/>
                        </a:lnTo>
                        <a:lnTo>
                          <a:pt x="135" y="905"/>
                        </a:lnTo>
                        <a:lnTo>
                          <a:pt x="193" y="829"/>
                        </a:lnTo>
                        <a:lnTo>
                          <a:pt x="258" y="756"/>
                        </a:lnTo>
                        <a:lnTo>
                          <a:pt x="335" y="685"/>
                        </a:lnTo>
                        <a:lnTo>
                          <a:pt x="420" y="617"/>
                        </a:lnTo>
                        <a:lnTo>
                          <a:pt x="512" y="551"/>
                        </a:lnTo>
                        <a:lnTo>
                          <a:pt x="612" y="488"/>
                        </a:lnTo>
                        <a:lnTo>
                          <a:pt x="722" y="429"/>
                        </a:lnTo>
                        <a:lnTo>
                          <a:pt x="836" y="374"/>
                        </a:lnTo>
                        <a:lnTo>
                          <a:pt x="959" y="321"/>
                        </a:lnTo>
                        <a:lnTo>
                          <a:pt x="1089" y="273"/>
                        </a:lnTo>
                        <a:lnTo>
                          <a:pt x="1225" y="228"/>
                        </a:lnTo>
                        <a:lnTo>
                          <a:pt x="1367" y="186"/>
                        </a:lnTo>
                        <a:lnTo>
                          <a:pt x="1514" y="148"/>
                        </a:lnTo>
                        <a:lnTo>
                          <a:pt x="1667" y="115"/>
                        </a:lnTo>
                        <a:lnTo>
                          <a:pt x="1825" y="85"/>
                        </a:lnTo>
                        <a:lnTo>
                          <a:pt x="1986" y="59"/>
                        </a:lnTo>
                        <a:lnTo>
                          <a:pt x="2155" y="38"/>
                        </a:lnTo>
                        <a:lnTo>
                          <a:pt x="2325" y="21"/>
                        </a:lnTo>
                        <a:lnTo>
                          <a:pt x="2500" y="9"/>
                        </a:lnTo>
                        <a:lnTo>
                          <a:pt x="2677" y="2"/>
                        </a:lnTo>
                        <a:lnTo>
                          <a:pt x="285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89" name="Freeform 27"/>
                  <p:cNvSpPr>
                    <a:spLocks/>
                  </p:cNvSpPr>
                  <p:nvPr/>
                </p:nvSpPr>
                <p:spPr bwMode="auto">
                  <a:xfrm>
                    <a:off x="3932238" y="3152775"/>
                    <a:ext cx="7677150" cy="3138488"/>
                  </a:xfrm>
                  <a:custGeom>
                    <a:avLst/>
                    <a:gdLst>
                      <a:gd name="T0" fmla="*/ 2611 w 4836"/>
                      <a:gd name="T1" fmla="*/ 4 h 1977"/>
                      <a:gd name="T2" fmla="*/ 2977 w 4836"/>
                      <a:gd name="T3" fmla="*/ 28 h 1977"/>
                      <a:gd name="T4" fmla="*/ 3312 w 4836"/>
                      <a:gd name="T5" fmla="*/ 75 h 1977"/>
                      <a:gd name="T6" fmla="*/ 3619 w 4836"/>
                      <a:gd name="T7" fmla="*/ 141 h 1977"/>
                      <a:gd name="T8" fmla="*/ 3893 w 4836"/>
                      <a:gd name="T9" fmla="*/ 224 h 1977"/>
                      <a:gd name="T10" fmla="*/ 4136 w 4836"/>
                      <a:gd name="T11" fmla="*/ 318 h 1977"/>
                      <a:gd name="T12" fmla="*/ 4344 w 4836"/>
                      <a:gd name="T13" fmla="*/ 424 h 1977"/>
                      <a:gd name="T14" fmla="*/ 4517 w 4836"/>
                      <a:gd name="T15" fmla="*/ 535 h 1977"/>
                      <a:gd name="T16" fmla="*/ 4654 w 4836"/>
                      <a:gd name="T17" fmla="*/ 652 h 1977"/>
                      <a:gd name="T18" fmla="*/ 4755 w 4836"/>
                      <a:gd name="T19" fmla="*/ 768 h 1977"/>
                      <a:gd name="T20" fmla="*/ 4816 w 4836"/>
                      <a:gd name="T21" fmla="*/ 883 h 1977"/>
                      <a:gd name="T22" fmla="*/ 4836 w 4836"/>
                      <a:gd name="T23" fmla="*/ 990 h 1977"/>
                      <a:gd name="T24" fmla="*/ 4816 w 4836"/>
                      <a:gd name="T25" fmla="*/ 1100 h 1977"/>
                      <a:gd name="T26" fmla="*/ 4755 w 4836"/>
                      <a:gd name="T27" fmla="*/ 1213 h 1977"/>
                      <a:gd name="T28" fmla="*/ 4654 w 4836"/>
                      <a:gd name="T29" fmla="*/ 1329 h 1977"/>
                      <a:gd name="T30" fmla="*/ 4517 w 4836"/>
                      <a:gd name="T31" fmla="*/ 1444 h 1977"/>
                      <a:gd name="T32" fmla="*/ 4344 w 4836"/>
                      <a:gd name="T33" fmla="*/ 1555 h 1977"/>
                      <a:gd name="T34" fmla="*/ 4136 w 4836"/>
                      <a:gd name="T35" fmla="*/ 1659 h 1977"/>
                      <a:gd name="T36" fmla="*/ 3893 w 4836"/>
                      <a:gd name="T37" fmla="*/ 1755 h 1977"/>
                      <a:gd name="T38" fmla="*/ 3619 w 4836"/>
                      <a:gd name="T39" fmla="*/ 1836 h 1977"/>
                      <a:gd name="T40" fmla="*/ 3312 w 4836"/>
                      <a:gd name="T41" fmla="*/ 1902 h 1977"/>
                      <a:gd name="T42" fmla="*/ 2977 w 4836"/>
                      <a:gd name="T43" fmla="*/ 1949 h 1977"/>
                      <a:gd name="T44" fmla="*/ 2611 w 4836"/>
                      <a:gd name="T45" fmla="*/ 1974 h 1977"/>
                      <a:gd name="T46" fmla="*/ 2226 w 4836"/>
                      <a:gd name="T47" fmla="*/ 1974 h 1977"/>
                      <a:gd name="T48" fmla="*/ 1861 w 4836"/>
                      <a:gd name="T49" fmla="*/ 1949 h 1977"/>
                      <a:gd name="T50" fmla="*/ 1525 w 4836"/>
                      <a:gd name="T51" fmla="*/ 1902 h 1977"/>
                      <a:gd name="T52" fmla="*/ 1218 w 4836"/>
                      <a:gd name="T53" fmla="*/ 1836 h 1977"/>
                      <a:gd name="T54" fmla="*/ 944 w 4836"/>
                      <a:gd name="T55" fmla="*/ 1755 h 1977"/>
                      <a:gd name="T56" fmla="*/ 701 w 4836"/>
                      <a:gd name="T57" fmla="*/ 1659 h 1977"/>
                      <a:gd name="T58" fmla="*/ 493 w 4836"/>
                      <a:gd name="T59" fmla="*/ 1555 h 1977"/>
                      <a:gd name="T60" fmla="*/ 319 w 4836"/>
                      <a:gd name="T61" fmla="*/ 1444 h 1977"/>
                      <a:gd name="T62" fmla="*/ 182 w 4836"/>
                      <a:gd name="T63" fmla="*/ 1329 h 1977"/>
                      <a:gd name="T64" fmla="*/ 81 w 4836"/>
                      <a:gd name="T65" fmla="*/ 1213 h 1977"/>
                      <a:gd name="T66" fmla="*/ 21 w 4836"/>
                      <a:gd name="T67" fmla="*/ 1100 h 1977"/>
                      <a:gd name="T68" fmla="*/ 0 w 4836"/>
                      <a:gd name="T69" fmla="*/ 990 h 1977"/>
                      <a:gd name="T70" fmla="*/ 21 w 4836"/>
                      <a:gd name="T71" fmla="*/ 883 h 1977"/>
                      <a:gd name="T72" fmla="*/ 81 w 4836"/>
                      <a:gd name="T73" fmla="*/ 768 h 1977"/>
                      <a:gd name="T74" fmla="*/ 182 w 4836"/>
                      <a:gd name="T75" fmla="*/ 652 h 1977"/>
                      <a:gd name="T76" fmla="*/ 319 w 4836"/>
                      <a:gd name="T77" fmla="*/ 535 h 1977"/>
                      <a:gd name="T78" fmla="*/ 493 w 4836"/>
                      <a:gd name="T79" fmla="*/ 424 h 1977"/>
                      <a:gd name="T80" fmla="*/ 701 w 4836"/>
                      <a:gd name="T81" fmla="*/ 318 h 1977"/>
                      <a:gd name="T82" fmla="*/ 944 w 4836"/>
                      <a:gd name="T83" fmla="*/ 224 h 1977"/>
                      <a:gd name="T84" fmla="*/ 1218 w 4836"/>
                      <a:gd name="T85" fmla="*/ 141 h 1977"/>
                      <a:gd name="T86" fmla="*/ 1525 w 4836"/>
                      <a:gd name="T87" fmla="*/ 75 h 1977"/>
                      <a:gd name="T88" fmla="*/ 1861 w 4836"/>
                      <a:gd name="T89" fmla="*/ 28 h 1977"/>
                      <a:gd name="T90" fmla="*/ 2226 w 4836"/>
                      <a:gd name="T91" fmla="*/ 4 h 19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836" h="1977">
                        <a:moveTo>
                          <a:pt x="2418" y="0"/>
                        </a:moveTo>
                        <a:lnTo>
                          <a:pt x="2611" y="4"/>
                        </a:lnTo>
                        <a:lnTo>
                          <a:pt x="2796" y="12"/>
                        </a:lnTo>
                        <a:lnTo>
                          <a:pt x="2977" y="28"/>
                        </a:lnTo>
                        <a:lnTo>
                          <a:pt x="3149" y="49"/>
                        </a:lnTo>
                        <a:lnTo>
                          <a:pt x="3312" y="75"/>
                        </a:lnTo>
                        <a:lnTo>
                          <a:pt x="3469" y="106"/>
                        </a:lnTo>
                        <a:lnTo>
                          <a:pt x="3619" y="141"/>
                        </a:lnTo>
                        <a:lnTo>
                          <a:pt x="3759" y="181"/>
                        </a:lnTo>
                        <a:lnTo>
                          <a:pt x="3893" y="224"/>
                        </a:lnTo>
                        <a:lnTo>
                          <a:pt x="4019" y="269"/>
                        </a:lnTo>
                        <a:lnTo>
                          <a:pt x="4136" y="318"/>
                        </a:lnTo>
                        <a:lnTo>
                          <a:pt x="4245" y="370"/>
                        </a:lnTo>
                        <a:lnTo>
                          <a:pt x="4344" y="424"/>
                        </a:lnTo>
                        <a:lnTo>
                          <a:pt x="4436" y="480"/>
                        </a:lnTo>
                        <a:lnTo>
                          <a:pt x="4517" y="535"/>
                        </a:lnTo>
                        <a:lnTo>
                          <a:pt x="4592" y="593"/>
                        </a:lnTo>
                        <a:lnTo>
                          <a:pt x="4654" y="652"/>
                        </a:lnTo>
                        <a:lnTo>
                          <a:pt x="4710" y="709"/>
                        </a:lnTo>
                        <a:lnTo>
                          <a:pt x="4755" y="768"/>
                        </a:lnTo>
                        <a:lnTo>
                          <a:pt x="4790" y="825"/>
                        </a:lnTo>
                        <a:lnTo>
                          <a:pt x="4816" y="883"/>
                        </a:lnTo>
                        <a:lnTo>
                          <a:pt x="4831" y="937"/>
                        </a:lnTo>
                        <a:lnTo>
                          <a:pt x="4836" y="990"/>
                        </a:lnTo>
                        <a:lnTo>
                          <a:pt x="4831" y="1044"/>
                        </a:lnTo>
                        <a:lnTo>
                          <a:pt x="4816" y="1100"/>
                        </a:lnTo>
                        <a:lnTo>
                          <a:pt x="4790" y="1155"/>
                        </a:lnTo>
                        <a:lnTo>
                          <a:pt x="4755" y="1213"/>
                        </a:lnTo>
                        <a:lnTo>
                          <a:pt x="4710" y="1270"/>
                        </a:lnTo>
                        <a:lnTo>
                          <a:pt x="4654" y="1329"/>
                        </a:lnTo>
                        <a:lnTo>
                          <a:pt x="4592" y="1386"/>
                        </a:lnTo>
                        <a:lnTo>
                          <a:pt x="4517" y="1444"/>
                        </a:lnTo>
                        <a:lnTo>
                          <a:pt x="4436" y="1501"/>
                        </a:lnTo>
                        <a:lnTo>
                          <a:pt x="4344" y="1555"/>
                        </a:lnTo>
                        <a:lnTo>
                          <a:pt x="4245" y="1609"/>
                        </a:lnTo>
                        <a:lnTo>
                          <a:pt x="4136" y="1659"/>
                        </a:lnTo>
                        <a:lnTo>
                          <a:pt x="4019" y="1710"/>
                        </a:lnTo>
                        <a:lnTo>
                          <a:pt x="3893" y="1755"/>
                        </a:lnTo>
                        <a:lnTo>
                          <a:pt x="3759" y="1798"/>
                        </a:lnTo>
                        <a:lnTo>
                          <a:pt x="3619" y="1836"/>
                        </a:lnTo>
                        <a:lnTo>
                          <a:pt x="3469" y="1871"/>
                        </a:lnTo>
                        <a:lnTo>
                          <a:pt x="3312" y="1902"/>
                        </a:lnTo>
                        <a:lnTo>
                          <a:pt x="3149" y="1929"/>
                        </a:lnTo>
                        <a:lnTo>
                          <a:pt x="2977" y="1949"/>
                        </a:lnTo>
                        <a:lnTo>
                          <a:pt x="2796" y="1965"/>
                        </a:lnTo>
                        <a:lnTo>
                          <a:pt x="2611" y="1974"/>
                        </a:lnTo>
                        <a:lnTo>
                          <a:pt x="2418" y="1977"/>
                        </a:lnTo>
                        <a:lnTo>
                          <a:pt x="2226" y="1974"/>
                        </a:lnTo>
                        <a:lnTo>
                          <a:pt x="2040" y="1965"/>
                        </a:lnTo>
                        <a:lnTo>
                          <a:pt x="1861" y="1949"/>
                        </a:lnTo>
                        <a:lnTo>
                          <a:pt x="1690" y="1929"/>
                        </a:lnTo>
                        <a:lnTo>
                          <a:pt x="1525" y="1902"/>
                        </a:lnTo>
                        <a:lnTo>
                          <a:pt x="1369" y="1871"/>
                        </a:lnTo>
                        <a:lnTo>
                          <a:pt x="1218" y="1836"/>
                        </a:lnTo>
                        <a:lnTo>
                          <a:pt x="1077" y="1798"/>
                        </a:lnTo>
                        <a:lnTo>
                          <a:pt x="944" y="1755"/>
                        </a:lnTo>
                        <a:lnTo>
                          <a:pt x="819" y="1710"/>
                        </a:lnTo>
                        <a:lnTo>
                          <a:pt x="701" y="1659"/>
                        </a:lnTo>
                        <a:lnTo>
                          <a:pt x="593" y="1609"/>
                        </a:lnTo>
                        <a:lnTo>
                          <a:pt x="493" y="1555"/>
                        </a:lnTo>
                        <a:lnTo>
                          <a:pt x="401" y="1501"/>
                        </a:lnTo>
                        <a:lnTo>
                          <a:pt x="319" y="1444"/>
                        </a:lnTo>
                        <a:lnTo>
                          <a:pt x="246" y="1386"/>
                        </a:lnTo>
                        <a:lnTo>
                          <a:pt x="182" y="1329"/>
                        </a:lnTo>
                        <a:lnTo>
                          <a:pt x="127" y="1270"/>
                        </a:lnTo>
                        <a:lnTo>
                          <a:pt x="81" y="1213"/>
                        </a:lnTo>
                        <a:lnTo>
                          <a:pt x="47" y="1155"/>
                        </a:lnTo>
                        <a:lnTo>
                          <a:pt x="21" y="1100"/>
                        </a:lnTo>
                        <a:lnTo>
                          <a:pt x="5" y="1044"/>
                        </a:lnTo>
                        <a:lnTo>
                          <a:pt x="0" y="990"/>
                        </a:lnTo>
                        <a:lnTo>
                          <a:pt x="5" y="937"/>
                        </a:lnTo>
                        <a:lnTo>
                          <a:pt x="21" y="883"/>
                        </a:lnTo>
                        <a:lnTo>
                          <a:pt x="47" y="825"/>
                        </a:lnTo>
                        <a:lnTo>
                          <a:pt x="81" y="768"/>
                        </a:lnTo>
                        <a:lnTo>
                          <a:pt x="127" y="709"/>
                        </a:lnTo>
                        <a:lnTo>
                          <a:pt x="182" y="652"/>
                        </a:lnTo>
                        <a:lnTo>
                          <a:pt x="246" y="593"/>
                        </a:lnTo>
                        <a:lnTo>
                          <a:pt x="319" y="535"/>
                        </a:lnTo>
                        <a:lnTo>
                          <a:pt x="401" y="480"/>
                        </a:lnTo>
                        <a:lnTo>
                          <a:pt x="493" y="424"/>
                        </a:lnTo>
                        <a:lnTo>
                          <a:pt x="593" y="370"/>
                        </a:lnTo>
                        <a:lnTo>
                          <a:pt x="701" y="318"/>
                        </a:lnTo>
                        <a:lnTo>
                          <a:pt x="819" y="269"/>
                        </a:lnTo>
                        <a:lnTo>
                          <a:pt x="944" y="224"/>
                        </a:lnTo>
                        <a:lnTo>
                          <a:pt x="1077" y="181"/>
                        </a:lnTo>
                        <a:lnTo>
                          <a:pt x="1218" y="141"/>
                        </a:lnTo>
                        <a:lnTo>
                          <a:pt x="1369" y="106"/>
                        </a:lnTo>
                        <a:lnTo>
                          <a:pt x="1525" y="75"/>
                        </a:lnTo>
                        <a:lnTo>
                          <a:pt x="1690" y="49"/>
                        </a:lnTo>
                        <a:lnTo>
                          <a:pt x="1861" y="28"/>
                        </a:lnTo>
                        <a:lnTo>
                          <a:pt x="2040" y="12"/>
                        </a:lnTo>
                        <a:lnTo>
                          <a:pt x="2226" y="4"/>
                        </a:lnTo>
                        <a:lnTo>
                          <a:pt x="2418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90" name="Freeform 28"/>
                  <p:cNvSpPr>
                    <a:spLocks/>
                  </p:cNvSpPr>
                  <p:nvPr/>
                </p:nvSpPr>
                <p:spPr bwMode="auto">
                  <a:xfrm>
                    <a:off x="6200775" y="3851275"/>
                    <a:ext cx="3035300" cy="2446338"/>
                  </a:xfrm>
                  <a:custGeom>
                    <a:avLst/>
                    <a:gdLst>
                      <a:gd name="T0" fmla="*/ 458 w 1912"/>
                      <a:gd name="T1" fmla="*/ 3 h 1541"/>
                      <a:gd name="T2" fmla="*/ 516 w 1912"/>
                      <a:gd name="T3" fmla="*/ 34 h 1541"/>
                      <a:gd name="T4" fmla="*/ 618 w 1912"/>
                      <a:gd name="T5" fmla="*/ 69 h 1541"/>
                      <a:gd name="T6" fmla="*/ 758 w 1912"/>
                      <a:gd name="T7" fmla="*/ 92 h 1541"/>
                      <a:gd name="T8" fmla="*/ 909 w 1912"/>
                      <a:gd name="T9" fmla="*/ 93 h 1541"/>
                      <a:gd name="T10" fmla="*/ 1053 w 1912"/>
                      <a:gd name="T11" fmla="*/ 95 h 1541"/>
                      <a:gd name="T12" fmla="*/ 1220 w 1912"/>
                      <a:gd name="T13" fmla="*/ 107 h 1541"/>
                      <a:gd name="T14" fmla="*/ 1366 w 1912"/>
                      <a:gd name="T15" fmla="*/ 137 h 1541"/>
                      <a:gd name="T16" fmla="*/ 1489 w 1912"/>
                      <a:gd name="T17" fmla="*/ 182 h 1541"/>
                      <a:gd name="T18" fmla="*/ 1588 w 1912"/>
                      <a:gd name="T19" fmla="*/ 246 h 1541"/>
                      <a:gd name="T20" fmla="*/ 1662 w 1912"/>
                      <a:gd name="T21" fmla="*/ 331 h 1541"/>
                      <a:gd name="T22" fmla="*/ 1732 w 1912"/>
                      <a:gd name="T23" fmla="*/ 396 h 1541"/>
                      <a:gd name="T24" fmla="*/ 1799 w 1912"/>
                      <a:gd name="T25" fmla="*/ 439 h 1541"/>
                      <a:gd name="T26" fmla="*/ 1837 w 1912"/>
                      <a:gd name="T27" fmla="*/ 493 h 1541"/>
                      <a:gd name="T28" fmla="*/ 1862 w 1912"/>
                      <a:gd name="T29" fmla="*/ 592 h 1541"/>
                      <a:gd name="T30" fmla="*/ 1837 w 1912"/>
                      <a:gd name="T31" fmla="*/ 648 h 1541"/>
                      <a:gd name="T32" fmla="*/ 1777 w 1912"/>
                      <a:gd name="T33" fmla="*/ 688 h 1541"/>
                      <a:gd name="T34" fmla="*/ 1725 w 1912"/>
                      <a:gd name="T35" fmla="*/ 748 h 1541"/>
                      <a:gd name="T36" fmla="*/ 1688 w 1912"/>
                      <a:gd name="T37" fmla="*/ 840 h 1541"/>
                      <a:gd name="T38" fmla="*/ 1628 w 1912"/>
                      <a:gd name="T39" fmla="*/ 924 h 1541"/>
                      <a:gd name="T40" fmla="*/ 1541 w 1912"/>
                      <a:gd name="T41" fmla="*/ 997 h 1541"/>
                      <a:gd name="T42" fmla="*/ 1426 w 1912"/>
                      <a:gd name="T43" fmla="*/ 1058 h 1541"/>
                      <a:gd name="T44" fmla="*/ 1371 w 1912"/>
                      <a:gd name="T45" fmla="*/ 1198 h 1541"/>
                      <a:gd name="T46" fmla="*/ 1392 w 1912"/>
                      <a:gd name="T47" fmla="*/ 1240 h 1541"/>
                      <a:gd name="T48" fmla="*/ 1438 w 1912"/>
                      <a:gd name="T49" fmla="*/ 1271 h 1541"/>
                      <a:gd name="T50" fmla="*/ 1770 w 1912"/>
                      <a:gd name="T51" fmla="*/ 1475 h 1541"/>
                      <a:gd name="T52" fmla="*/ 1464 w 1912"/>
                      <a:gd name="T53" fmla="*/ 1516 h 1541"/>
                      <a:gd name="T54" fmla="*/ 1135 w 1912"/>
                      <a:gd name="T55" fmla="*/ 1539 h 1541"/>
                      <a:gd name="T56" fmla="*/ 786 w 1912"/>
                      <a:gd name="T57" fmla="*/ 1539 h 1541"/>
                      <a:gd name="T58" fmla="*/ 453 w 1912"/>
                      <a:gd name="T59" fmla="*/ 1516 h 1541"/>
                      <a:gd name="T60" fmla="*/ 146 w 1912"/>
                      <a:gd name="T61" fmla="*/ 1473 h 1541"/>
                      <a:gd name="T62" fmla="*/ 484 w 1912"/>
                      <a:gd name="T63" fmla="*/ 1270 h 1541"/>
                      <a:gd name="T64" fmla="*/ 531 w 1912"/>
                      <a:gd name="T65" fmla="*/ 1240 h 1541"/>
                      <a:gd name="T66" fmla="*/ 554 w 1912"/>
                      <a:gd name="T67" fmla="*/ 1198 h 1541"/>
                      <a:gd name="T68" fmla="*/ 498 w 1912"/>
                      <a:gd name="T69" fmla="*/ 1058 h 1541"/>
                      <a:gd name="T70" fmla="*/ 384 w 1912"/>
                      <a:gd name="T71" fmla="*/ 997 h 1541"/>
                      <a:gd name="T72" fmla="*/ 297 w 1912"/>
                      <a:gd name="T73" fmla="*/ 924 h 1541"/>
                      <a:gd name="T74" fmla="*/ 238 w 1912"/>
                      <a:gd name="T75" fmla="*/ 840 h 1541"/>
                      <a:gd name="T76" fmla="*/ 200 w 1912"/>
                      <a:gd name="T77" fmla="*/ 748 h 1541"/>
                      <a:gd name="T78" fmla="*/ 148 w 1912"/>
                      <a:gd name="T79" fmla="*/ 688 h 1541"/>
                      <a:gd name="T80" fmla="*/ 87 w 1912"/>
                      <a:gd name="T81" fmla="*/ 648 h 1541"/>
                      <a:gd name="T82" fmla="*/ 63 w 1912"/>
                      <a:gd name="T83" fmla="*/ 592 h 1541"/>
                      <a:gd name="T84" fmla="*/ 87 w 1912"/>
                      <a:gd name="T85" fmla="*/ 495 h 1541"/>
                      <a:gd name="T86" fmla="*/ 125 w 1912"/>
                      <a:gd name="T87" fmla="*/ 439 h 1541"/>
                      <a:gd name="T88" fmla="*/ 193 w 1912"/>
                      <a:gd name="T89" fmla="*/ 397 h 1541"/>
                      <a:gd name="T90" fmla="*/ 264 w 1912"/>
                      <a:gd name="T91" fmla="*/ 323 h 1541"/>
                      <a:gd name="T92" fmla="*/ 346 w 1912"/>
                      <a:gd name="T93" fmla="*/ 219 h 1541"/>
                      <a:gd name="T94" fmla="*/ 391 w 1912"/>
                      <a:gd name="T95" fmla="*/ 175 h 1541"/>
                      <a:gd name="T96" fmla="*/ 418 w 1912"/>
                      <a:gd name="T97" fmla="*/ 149 h 1541"/>
                      <a:gd name="T98" fmla="*/ 432 w 1912"/>
                      <a:gd name="T99" fmla="*/ 125 h 1541"/>
                      <a:gd name="T100" fmla="*/ 432 w 1912"/>
                      <a:gd name="T101" fmla="*/ 90 h 1541"/>
                      <a:gd name="T102" fmla="*/ 425 w 1912"/>
                      <a:gd name="T103" fmla="*/ 36 h 1541"/>
                      <a:gd name="T104" fmla="*/ 429 w 1912"/>
                      <a:gd name="T105" fmla="*/ 5 h 1541"/>
                      <a:gd name="T106" fmla="*/ 450 w 1912"/>
                      <a:gd name="T107" fmla="*/ 0 h 15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912" h="1541">
                        <a:moveTo>
                          <a:pt x="450" y="0"/>
                        </a:moveTo>
                        <a:lnTo>
                          <a:pt x="458" y="3"/>
                        </a:lnTo>
                        <a:lnTo>
                          <a:pt x="484" y="19"/>
                        </a:lnTo>
                        <a:lnTo>
                          <a:pt x="516" y="34"/>
                        </a:lnTo>
                        <a:lnTo>
                          <a:pt x="554" y="50"/>
                        </a:lnTo>
                        <a:lnTo>
                          <a:pt x="618" y="69"/>
                        </a:lnTo>
                        <a:lnTo>
                          <a:pt x="686" y="83"/>
                        </a:lnTo>
                        <a:lnTo>
                          <a:pt x="758" y="92"/>
                        </a:lnTo>
                        <a:lnTo>
                          <a:pt x="833" y="95"/>
                        </a:lnTo>
                        <a:lnTo>
                          <a:pt x="909" y="93"/>
                        </a:lnTo>
                        <a:lnTo>
                          <a:pt x="961" y="93"/>
                        </a:lnTo>
                        <a:lnTo>
                          <a:pt x="1053" y="95"/>
                        </a:lnTo>
                        <a:lnTo>
                          <a:pt x="1140" y="99"/>
                        </a:lnTo>
                        <a:lnTo>
                          <a:pt x="1220" y="107"/>
                        </a:lnTo>
                        <a:lnTo>
                          <a:pt x="1296" y="121"/>
                        </a:lnTo>
                        <a:lnTo>
                          <a:pt x="1366" y="137"/>
                        </a:lnTo>
                        <a:lnTo>
                          <a:pt x="1430" y="158"/>
                        </a:lnTo>
                        <a:lnTo>
                          <a:pt x="1489" y="182"/>
                        </a:lnTo>
                        <a:lnTo>
                          <a:pt x="1541" y="213"/>
                        </a:lnTo>
                        <a:lnTo>
                          <a:pt x="1588" y="246"/>
                        </a:lnTo>
                        <a:lnTo>
                          <a:pt x="1628" y="286"/>
                        </a:lnTo>
                        <a:lnTo>
                          <a:pt x="1662" y="331"/>
                        </a:lnTo>
                        <a:lnTo>
                          <a:pt x="1690" y="382"/>
                        </a:lnTo>
                        <a:lnTo>
                          <a:pt x="1732" y="396"/>
                        </a:lnTo>
                        <a:lnTo>
                          <a:pt x="1768" y="417"/>
                        </a:lnTo>
                        <a:lnTo>
                          <a:pt x="1799" y="439"/>
                        </a:lnTo>
                        <a:lnTo>
                          <a:pt x="1824" y="465"/>
                        </a:lnTo>
                        <a:lnTo>
                          <a:pt x="1837" y="493"/>
                        </a:lnTo>
                        <a:lnTo>
                          <a:pt x="1858" y="561"/>
                        </a:lnTo>
                        <a:lnTo>
                          <a:pt x="1862" y="592"/>
                        </a:lnTo>
                        <a:lnTo>
                          <a:pt x="1855" y="622"/>
                        </a:lnTo>
                        <a:lnTo>
                          <a:pt x="1837" y="648"/>
                        </a:lnTo>
                        <a:lnTo>
                          <a:pt x="1811" y="670"/>
                        </a:lnTo>
                        <a:lnTo>
                          <a:pt x="1777" y="688"/>
                        </a:lnTo>
                        <a:lnTo>
                          <a:pt x="1735" y="700"/>
                        </a:lnTo>
                        <a:lnTo>
                          <a:pt x="1725" y="748"/>
                        </a:lnTo>
                        <a:lnTo>
                          <a:pt x="1709" y="795"/>
                        </a:lnTo>
                        <a:lnTo>
                          <a:pt x="1688" y="840"/>
                        </a:lnTo>
                        <a:lnTo>
                          <a:pt x="1661" y="882"/>
                        </a:lnTo>
                        <a:lnTo>
                          <a:pt x="1628" y="924"/>
                        </a:lnTo>
                        <a:lnTo>
                          <a:pt x="1588" y="962"/>
                        </a:lnTo>
                        <a:lnTo>
                          <a:pt x="1541" y="997"/>
                        </a:lnTo>
                        <a:lnTo>
                          <a:pt x="1487" y="1030"/>
                        </a:lnTo>
                        <a:lnTo>
                          <a:pt x="1426" y="1058"/>
                        </a:lnTo>
                        <a:lnTo>
                          <a:pt x="1359" y="1084"/>
                        </a:lnTo>
                        <a:lnTo>
                          <a:pt x="1371" y="1198"/>
                        </a:lnTo>
                        <a:lnTo>
                          <a:pt x="1378" y="1221"/>
                        </a:lnTo>
                        <a:lnTo>
                          <a:pt x="1392" y="1240"/>
                        </a:lnTo>
                        <a:lnTo>
                          <a:pt x="1412" y="1257"/>
                        </a:lnTo>
                        <a:lnTo>
                          <a:pt x="1438" y="1271"/>
                        </a:lnTo>
                        <a:lnTo>
                          <a:pt x="1912" y="1449"/>
                        </a:lnTo>
                        <a:lnTo>
                          <a:pt x="1770" y="1475"/>
                        </a:lnTo>
                        <a:lnTo>
                          <a:pt x="1619" y="1497"/>
                        </a:lnTo>
                        <a:lnTo>
                          <a:pt x="1464" y="1516"/>
                        </a:lnTo>
                        <a:lnTo>
                          <a:pt x="1303" y="1530"/>
                        </a:lnTo>
                        <a:lnTo>
                          <a:pt x="1135" y="1539"/>
                        </a:lnTo>
                        <a:lnTo>
                          <a:pt x="961" y="1541"/>
                        </a:lnTo>
                        <a:lnTo>
                          <a:pt x="786" y="1539"/>
                        </a:lnTo>
                        <a:lnTo>
                          <a:pt x="618" y="1530"/>
                        </a:lnTo>
                        <a:lnTo>
                          <a:pt x="453" y="1516"/>
                        </a:lnTo>
                        <a:lnTo>
                          <a:pt x="297" y="1497"/>
                        </a:lnTo>
                        <a:lnTo>
                          <a:pt x="146" y="1473"/>
                        </a:lnTo>
                        <a:lnTo>
                          <a:pt x="0" y="1445"/>
                        </a:lnTo>
                        <a:lnTo>
                          <a:pt x="484" y="1270"/>
                        </a:lnTo>
                        <a:lnTo>
                          <a:pt x="512" y="1257"/>
                        </a:lnTo>
                        <a:lnTo>
                          <a:pt x="531" y="1240"/>
                        </a:lnTo>
                        <a:lnTo>
                          <a:pt x="547" y="1219"/>
                        </a:lnTo>
                        <a:lnTo>
                          <a:pt x="554" y="1198"/>
                        </a:lnTo>
                        <a:lnTo>
                          <a:pt x="566" y="1084"/>
                        </a:lnTo>
                        <a:lnTo>
                          <a:pt x="498" y="1058"/>
                        </a:lnTo>
                        <a:lnTo>
                          <a:pt x="438" y="1030"/>
                        </a:lnTo>
                        <a:lnTo>
                          <a:pt x="384" y="997"/>
                        </a:lnTo>
                        <a:lnTo>
                          <a:pt x="337" y="962"/>
                        </a:lnTo>
                        <a:lnTo>
                          <a:pt x="297" y="924"/>
                        </a:lnTo>
                        <a:lnTo>
                          <a:pt x="264" y="882"/>
                        </a:lnTo>
                        <a:lnTo>
                          <a:pt x="238" y="840"/>
                        </a:lnTo>
                        <a:lnTo>
                          <a:pt x="215" y="795"/>
                        </a:lnTo>
                        <a:lnTo>
                          <a:pt x="200" y="748"/>
                        </a:lnTo>
                        <a:lnTo>
                          <a:pt x="189" y="700"/>
                        </a:lnTo>
                        <a:lnTo>
                          <a:pt x="148" y="688"/>
                        </a:lnTo>
                        <a:lnTo>
                          <a:pt x="113" y="670"/>
                        </a:lnTo>
                        <a:lnTo>
                          <a:pt x="87" y="648"/>
                        </a:lnTo>
                        <a:lnTo>
                          <a:pt x="70" y="622"/>
                        </a:lnTo>
                        <a:lnTo>
                          <a:pt x="63" y="592"/>
                        </a:lnTo>
                        <a:lnTo>
                          <a:pt x="66" y="563"/>
                        </a:lnTo>
                        <a:lnTo>
                          <a:pt x="87" y="495"/>
                        </a:lnTo>
                        <a:lnTo>
                          <a:pt x="101" y="465"/>
                        </a:lnTo>
                        <a:lnTo>
                          <a:pt x="125" y="439"/>
                        </a:lnTo>
                        <a:lnTo>
                          <a:pt x="156" y="417"/>
                        </a:lnTo>
                        <a:lnTo>
                          <a:pt x="193" y="397"/>
                        </a:lnTo>
                        <a:lnTo>
                          <a:pt x="235" y="382"/>
                        </a:lnTo>
                        <a:lnTo>
                          <a:pt x="264" y="323"/>
                        </a:lnTo>
                        <a:lnTo>
                          <a:pt x="302" y="269"/>
                        </a:lnTo>
                        <a:lnTo>
                          <a:pt x="346" y="219"/>
                        </a:lnTo>
                        <a:lnTo>
                          <a:pt x="370" y="194"/>
                        </a:lnTo>
                        <a:lnTo>
                          <a:pt x="391" y="175"/>
                        </a:lnTo>
                        <a:lnTo>
                          <a:pt x="406" y="161"/>
                        </a:lnTo>
                        <a:lnTo>
                          <a:pt x="418" y="149"/>
                        </a:lnTo>
                        <a:lnTo>
                          <a:pt x="427" y="137"/>
                        </a:lnTo>
                        <a:lnTo>
                          <a:pt x="432" y="125"/>
                        </a:lnTo>
                        <a:lnTo>
                          <a:pt x="434" y="109"/>
                        </a:lnTo>
                        <a:lnTo>
                          <a:pt x="432" y="90"/>
                        </a:lnTo>
                        <a:lnTo>
                          <a:pt x="431" y="66"/>
                        </a:lnTo>
                        <a:lnTo>
                          <a:pt x="425" y="36"/>
                        </a:lnTo>
                        <a:lnTo>
                          <a:pt x="425" y="10"/>
                        </a:lnTo>
                        <a:lnTo>
                          <a:pt x="429" y="5"/>
                        </a:lnTo>
                        <a:lnTo>
                          <a:pt x="438" y="1"/>
                        </a:lnTo>
                        <a:lnTo>
                          <a:pt x="45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302" name="Group 301"/>
              <p:cNvGrpSpPr/>
              <p:nvPr/>
            </p:nvGrpSpPr>
            <p:grpSpPr>
              <a:xfrm>
                <a:off x="6878708" y="3008635"/>
                <a:ext cx="1577601" cy="998420"/>
                <a:chOff x="6338645" y="2741246"/>
                <a:chExt cx="9070975" cy="5740767"/>
              </a:xfrm>
            </p:grpSpPr>
            <p:grpSp>
              <p:nvGrpSpPr>
                <p:cNvPr id="303" name="Group 302"/>
                <p:cNvGrpSpPr/>
                <p:nvPr/>
              </p:nvGrpSpPr>
              <p:grpSpPr>
                <a:xfrm>
                  <a:off x="6338645" y="4813300"/>
                  <a:ext cx="9070975" cy="3668713"/>
                  <a:chOff x="3235325" y="4724400"/>
                  <a:chExt cx="9070975" cy="3668713"/>
                </a:xfrm>
              </p:grpSpPr>
              <p:sp>
                <p:nvSpPr>
                  <p:cNvPr id="308" name="Freeform 15"/>
                  <p:cNvSpPr>
                    <a:spLocks/>
                  </p:cNvSpPr>
                  <p:nvPr/>
                </p:nvSpPr>
                <p:spPr bwMode="auto">
                  <a:xfrm>
                    <a:off x="3235325" y="4724400"/>
                    <a:ext cx="9070975" cy="3668713"/>
                  </a:xfrm>
                  <a:custGeom>
                    <a:avLst/>
                    <a:gdLst>
                      <a:gd name="T0" fmla="*/ 7 w 5714"/>
                      <a:gd name="T1" fmla="*/ 91 h 2311"/>
                      <a:gd name="T2" fmla="*/ 54 w 5714"/>
                      <a:gd name="T3" fmla="*/ 270 h 2311"/>
                      <a:gd name="T4" fmla="*/ 146 w 5714"/>
                      <a:gd name="T5" fmla="*/ 442 h 2311"/>
                      <a:gd name="T6" fmla="*/ 279 w 5714"/>
                      <a:gd name="T7" fmla="*/ 605 h 2311"/>
                      <a:gd name="T8" fmla="*/ 451 w 5714"/>
                      <a:gd name="T9" fmla="*/ 760 h 2311"/>
                      <a:gd name="T10" fmla="*/ 659 w 5714"/>
                      <a:gd name="T11" fmla="*/ 902 h 2311"/>
                      <a:gd name="T12" fmla="*/ 900 w 5714"/>
                      <a:gd name="T13" fmla="*/ 1032 h 2311"/>
                      <a:gd name="T14" fmla="*/ 1169 w 5714"/>
                      <a:gd name="T15" fmla="*/ 1147 h 2311"/>
                      <a:gd name="T16" fmla="*/ 1466 w 5714"/>
                      <a:gd name="T17" fmla="*/ 1244 h 2311"/>
                      <a:gd name="T18" fmla="*/ 1787 w 5714"/>
                      <a:gd name="T19" fmla="*/ 1322 h 2311"/>
                      <a:gd name="T20" fmla="*/ 2127 w 5714"/>
                      <a:gd name="T21" fmla="*/ 1382 h 2311"/>
                      <a:gd name="T22" fmla="*/ 2484 w 5714"/>
                      <a:gd name="T23" fmla="*/ 1418 h 2311"/>
                      <a:gd name="T24" fmla="*/ 2857 w 5714"/>
                      <a:gd name="T25" fmla="*/ 1430 h 2311"/>
                      <a:gd name="T26" fmla="*/ 3230 w 5714"/>
                      <a:gd name="T27" fmla="*/ 1418 h 2311"/>
                      <a:gd name="T28" fmla="*/ 3588 w 5714"/>
                      <a:gd name="T29" fmla="*/ 1382 h 2311"/>
                      <a:gd name="T30" fmla="*/ 3929 w 5714"/>
                      <a:gd name="T31" fmla="*/ 1322 h 2311"/>
                      <a:gd name="T32" fmla="*/ 4248 w 5714"/>
                      <a:gd name="T33" fmla="*/ 1244 h 2311"/>
                      <a:gd name="T34" fmla="*/ 4545 w 5714"/>
                      <a:gd name="T35" fmla="*/ 1147 h 2311"/>
                      <a:gd name="T36" fmla="*/ 4816 w 5714"/>
                      <a:gd name="T37" fmla="*/ 1032 h 2311"/>
                      <a:gd name="T38" fmla="*/ 5055 w 5714"/>
                      <a:gd name="T39" fmla="*/ 902 h 2311"/>
                      <a:gd name="T40" fmla="*/ 5263 w 5714"/>
                      <a:gd name="T41" fmla="*/ 760 h 2311"/>
                      <a:gd name="T42" fmla="*/ 5435 w 5714"/>
                      <a:gd name="T43" fmla="*/ 605 h 2311"/>
                      <a:gd name="T44" fmla="*/ 5569 w 5714"/>
                      <a:gd name="T45" fmla="*/ 442 h 2311"/>
                      <a:gd name="T46" fmla="*/ 5662 w 5714"/>
                      <a:gd name="T47" fmla="*/ 270 h 2311"/>
                      <a:gd name="T48" fmla="*/ 5709 w 5714"/>
                      <a:gd name="T49" fmla="*/ 91 h 2311"/>
                      <a:gd name="T50" fmla="*/ 5714 w 5714"/>
                      <a:gd name="T51" fmla="*/ 930 h 2311"/>
                      <a:gd name="T52" fmla="*/ 5692 w 5714"/>
                      <a:gd name="T53" fmla="*/ 1109 h 2311"/>
                      <a:gd name="T54" fmla="*/ 5621 w 5714"/>
                      <a:gd name="T55" fmla="*/ 1283 h 2311"/>
                      <a:gd name="T56" fmla="*/ 5508 w 5714"/>
                      <a:gd name="T57" fmla="*/ 1448 h 2311"/>
                      <a:gd name="T58" fmla="*/ 5353 w 5714"/>
                      <a:gd name="T59" fmla="*/ 1602 h 2311"/>
                      <a:gd name="T60" fmla="*/ 5164 w 5714"/>
                      <a:gd name="T61" fmla="*/ 1745 h 2311"/>
                      <a:gd name="T62" fmla="*/ 4939 w 5714"/>
                      <a:gd name="T63" fmla="*/ 1877 h 2311"/>
                      <a:gd name="T64" fmla="*/ 4684 w 5714"/>
                      <a:gd name="T65" fmla="*/ 1991 h 2311"/>
                      <a:gd name="T66" fmla="*/ 4399 w 5714"/>
                      <a:gd name="T67" fmla="*/ 2092 h 2311"/>
                      <a:gd name="T68" fmla="*/ 4091 w 5714"/>
                      <a:gd name="T69" fmla="*/ 2175 h 2311"/>
                      <a:gd name="T70" fmla="*/ 3761 w 5714"/>
                      <a:gd name="T71" fmla="*/ 2240 h 2311"/>
                      <a:gd name="T72" fmla="*/ 3411 w 5714"/>
                      <a:gd name="T73" fmla="*/ 2285 h 2311"/>
                      <a:gd name="T74" fmla="*/ 3046 w 5714"/>
                      <a:gd name="T75" fmla="*/ 2308 h 2311"/>
                      <a:gd name="T76" fmla="*/ 2670 w 5714"/>
                      <a:gd name="T77" fmla="*/ 2308 h 2311"/>
                      <a:gd name="T78" fmla="*/ 2304 w 5714"/>
                      <a:gd name="T79" fmla="*/ 2285 h 2311"/>
                      <a:gd name="T80" fmla="*/ 1955 w 5714"/>
                      <a:gd name="T81" fmla="*/ 2240 h 2311"/>
                      <a:gd name="T82" fmla="*/ 1624 w 5714"/>
                      <a:gd name="T83" fmla="*/ 2175 h 2311"/>
                      <a:gd name="T84" fmla="*/ 1315 w 5714"/>
                      <a:gd name="T85" fmla="*/ 2092 h 2311"/>
                      <a:gd name="T86" fmla="*/ 1032 w 5714"/>
                      <a:gd name="T87" fmla="*/ 1991 h 2311"/>
                      <a:gd name="T88" fmla="*/ 775 w 5714"/>
                      <a:gd name="T89" fmla="*/ 1877 h 2311"/>
                      <a:gd name="T90" fmla="*/ 552 w 5714"/>
                      <a:gd name="T91" fmla="*/ 1745 h 2311"/>
                      <a:gd name="T92" fmla="*/ 361 w 5714"/>
                      <a:gd name="T93" fmla="*/ 1602 h 2311"/>
                      <a:gd name="T94" fmla="*/ 208 w 5714"/>
                      <a:gd name="T95" fmla="*/ 1448 h 2311"/>
                      <a:gd name="T96" fmla="*/ 94 w 5714"/>
                      <a:gd name="T97" fmla="*/ 1283 h 2311"/>
                      <a:gd name="T98" fmla="*/ 24 w 5714"/>
                      <a:gd name="T99" fmla="*/ 1109 h 2311"/>
                      <a:gd name="T100" fmla="*/ 0 w 5714"/>
                      <a:gd name="T101" fmla="*/ 930 h 23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714" h="2311">
                        <a:moveTo>
                          <a:pt x="0" y="0"/>
                        </a:moveTo>
                        <a:lnTo>
                          <a:pt x="7" y="91"/>
                        </a:lnTo>
                        <a:lnTo>
                          <a:pt x="24" y="181"/>
                        </a:lnTo>
                        <a:lnTo>
                          <a:pt x="54" y="270"/>
                        </a:lnTo>
                        <a:lnTo>
                          <a:pt x="94" y="357"/>
                        </a:lnTo>
                        <a:lnTo>
                          <a:pt x="146" y="442"/>
                        </a:lnTo>
                        <a:lnTo>
                          <a:pt x="208" y="525"/>
                        </a:lnTo>
                        <a:lnTo>
                          <a:pt x="279" y="605"/>
                        </a:lnTo>
                        <a:lnTo>
                          <a:pt x="361" y="685"/>
                        </a:lnTo>
                        <a:lnTo>
                          <a:pt x="451" y="760"/>
                        </a:lnTo>
                        <a:lnTo>
                          <a:pt x="552" y="833"/>
                        </a:lnTo>
                        <a:lnTo>
                          <a:pt x="659" y="902"/>
                        </a:lnTo>
                        <a:lnTo>
                          <a:pt x="775" y="970"/>
                        </a:lnTo>
                        <a:lnTo>
                          <a:pt x="900" y="1032"/>
                        </a:lnTo>
                        <a:lnTo>
                          <a:pt x="1032" y="1091"/>
                        </a:lnTo>
                        <a:lnTo>
                          <a:pt x="1169" y="1147"/>
                        </a:lnTo>
                        <a:lnTo>
                          <a:pt x="1315" y="1197"/>
                        </a:lnTo>
                        <a:lnTo>
                          <a:pt x="1466" y="1244"/>
                        </a:lnTo>
                        <a:lnTo>
                          <a:pt x="1624" y="1286"/>
                        </a:lnTo>
                        <a:lnTo>
                          <a:pt x="1787" y="1322"/>
                        </a:lnTo>
                        <a:lnTo>
                          <a:pt x="1955" y="1355"/>
                        </a:lnTo>
                        <a:lnTo>
                          <a:pt x="2127" y="1382"/>
                        </a:lnTo>
                        <a:lnTo>
                          <a:pt x="2304" y="1402"/>
                        </a:lnTo>
                        <a:lnTo>
                          <a:pt x="2484" y="1418"/>
                        </a:lnTo>
                        <a:lnTo>
                          <a:pt x="2670" y="1427"/>
                        </a:lnTo>
                        <a:lnTo>
                          <a:pt x="2857" y="1430"/>
                        </a:lnTo>
                        <a:lnTo>
                          <a:pt x="3046" y="1427"/>
                        </a:lnTo>
                        <a:lnTo>
                          <a:pt x="3230" y="1418"/>
                        </a:lnTo>
                        <a:lnTo>
                          <a:pt x="3411" y="1402"/>
                        </a:lnTo>
                        <a:lnTo>
                          <a:pt x="3588" y="1382"/>
                        </a:lnTo>
                        <a:lnTo>
                          <a:pt x="3761" y="1355"/>
                        </a:lnTo>
                        <a:lnTo>
                          <a:pt x="3929" y="1322"/>
                        </a:lnTo>
                        <a:lnTo>
                          <a:pt x="4091" y="1286"/>
                        </a:lnTo>
                        <a:lnTo>
                          <a:pt x="4248" y="1244"/>
                        </a:lnTo>
                        <a:lnTo>
                          <a:pt x="4399" y="1197"/>
                        </a:lnTo>
                        <a:lnTo>
                          <a:pt x="4545" y="1147"/>
                        </a:lnTo>
                        <a:lnTo>
                          <a:pt x="4684" y="1091"/>
                        </a:lnTo>
                        <a:lnTo>
                          <a:pt x="4816" y="1032"/>
                        </a:lnTo>
                        <a:lnTo>
                          <a:pt x="4939" y="970"/>
                        </a:lnTo>
                        <a:lnTo>
                          <a:pt x="5055" y="902"/>
                        </a:lnTo>
                        <a:lnTo>
                          <a:pt x="5164" y="833"/>
                        </a:lnTo>
                        <a:lnTo>
                          <a:pt x="5263" y="760"/>
                        </a:lnTo>
                        <a:lnTo>
                          <a:pt x="5353" y="685"/>
                        </a:lnTo>
                        <a:lnTo>
                          <a:pt x="5435" y="605"/>
                        </a:lnTo>
                        <a:lnTo>
                          <a:pt x="5508" y="525"/>
                        </a:lnTo>
                        <a:lnTo>
                          <a:pt x="5569" y="442"/>
                        </a:lnTo>
                        <a:lnTo>
                          <a:pt x="5621" y="357"/>
                        </a:lnTo>
                        <a:lnTo>
                          <a:pt x="5662" y="270"/>
                        </a:lnTo>
                        <a:lnTo>
                          <a:pt x="5692" y="181"/>
                        </a:lnTo>
                        <a:lnTo>
                          <a:pt x="5709" y="91"/>
                        </a:lnTo>
                        <a:lnTo>
                          <a:pt x="5714" y="0"/>
                        </a:lnTo>
                        <a:lnTo>
                          <a:pt x="5714" y="930"/>
                        </a:lnTo>
                        <a:lnTo>
                          <a:pt x="5709" y="1020"/>
                        </a:lnTo>
                        <a:lnTo>
                          <a:pt x="5692" y="1109"/>
                        </a:lnTo>
                        <a:lnTo>
                          <a:pt x="5662" y="1197"/>
                        </a:lnTo>
                        <a:lnTo>
                          <a:pt x="5621" y="1283"/>
                        </a:lnTo>
                        <a:lnTo>
                          <a:pt x="5569" y="1366"/>
                        </a:lnTo>
                        <a:lnTo>
                          <a:pt x="5508" y="1448"/>
                        </a:lnTo>
                        <a:lnTo>
                          <a:pt x="5435" y="1526"/>
                        </a:lnTo>
                        <a:lnTo>
                          <a:pt x="5353" y="1602"/>
                        </a:lnTo>
                        <a:lnTo>
                          <a:pt x="5263" y="1675"/>
                        </a:lnTo>
                        <a:lnTo>
                          <a:pt x="5164" y="1745"/>
                        </a:lnTo>
                        <a:lnTo>
                          <a:pt x="5055" y="1812"/>
                        </a:lnTo>
                        <a:lnTo>
                          <a:pt x="4939" y="1877"/>
                        </a:lnTo>
                        <a:lnTo>
                          <a:pt x="4816" y="1936"/>
                        </a:lnTo>
                        <a:lnTo>
                          <a:pt x="4684" y="1991"/>
                        </a:lnTo>
                        <a:lnTo>
                          <a:pt x="4545" y="2045"/>
                        </a:lnTo>
                        <a:lnTo>
                          <a:pt x="4399" y="2092"/>
                        </a:lnTo>
                        <a:lnTo>
                          <a:pt x="4248" y="2137"/>
                        </a:lnTo>
                        <a:lnTo>
                          <a:pt x="4091" y="2175"/>
                        </a:lnTo>
                        <a:lnTo>
                          <a:pt x="3929" y="2210"/>
                        </a:lnTo>
                        <a:lnTo>
                          <a:pt x="3761" y="2240"/>
                        </a:lnTo>
                        <a:lnTo>
                          <a:pt x="3588" y="2266"/>
                        </a:lnTo>
                        <a:lnTo>
                          <a:pt x="3411" y="2285"/>
                        </a:lnTo>
                        <a:lnTo>
                          <a:pt x="3230" y="2299"/>
                        </a:lnTo>
                        <a:lnTo>
                          <a:pt x="3046" y="2308"/>
                        </a:lnTo>
                        <a:lnTo>
                          <a:pt x="2857" y="2311"/>
                        </a:lnTo>
                        <a:lnTo>
                          <a:pt x="2670" y="2308"/>
                        </a:lnTo>
                        <a:lnTo>
                          <a:pt x="2484" y="2299"/>
                        </a:lnTo>
                        <a:lnTo>
                          <a:pt x="2304" y="2285"/>
                        </a:lnTo>
                        <a:lnTo>
                          <a:pt x="2127" y="2266"/>
                        </a:lnTo>
                        <a:lnTo>
                          <a:pt x="1955" y="2240"/>
                        </a:lnTo>
                        <a:lnTo>
                          <a:pt x="1787" y="2210"/>
                        </a:lnTo>
                        <a:lnTo>
                          <a:pt x="1624" y="2175"/>
                        </a:lnTo>
                        <a:lnTo>
                          <a:pt x="1466" y="2137"/>
                        </a:lnTo>
                        <a:lnTo>
                          <a:pt x="1315" y="2092"/>
                        </a:lnTo>
                        <a:lnTo>
                          <a:pt x="1169" y="2045"/>
                        </a:lnTo>
                        <a:lnTo>
                          <a:pt x="1032" y="1991"/>
                        </a:lnTo>
                        <a:lnTo>
                          <a:pt x="900" y="1936"/>
                        </a:lnTo>
                        <a:lnTo>
                          <a:pt x="775" y="1877"/>
                        </a:lnTo>
                        <a:lnTo>
                          <a:pt x="659" y="1812"/>
                        </a:lnTo>
                        <a:lnTo>
                          <a:pt x="552" y="1745"/>
                        </a:lnTo>
                        <a:lnTo>
                          <a:pt x="451" y="1675"/>
                        </a:lnTo>
                        <a:lnTo>
                          <a:pt x="361" y="1602"/>
                        </a:lnTo>
                        <a:lnTo>
                          <a:pt x="279" y="1526"/>
                        </a:lnTo>
                        <a:lnTo>
                          <a:pt x="208" y="1448"/>
                        </a:lnTo>
                        <a:lnTo>
                          <a:pt x="146" y="1366"/>
                        </a:lnTo>
                        <a:lnTo>
                          <a:pt x="94" y="1283"/>
                        </a:lnTo>
                        <a:lnTo>
                          <a:pt x="54" y="1197"/>
                        </a:lnTo>
                        <a:lnTo>
                          <a:pt x="24" y="1109"/>
                        </a:lnTo>
                        <a:lnTo>
                          <a:pt x="7" y="1020"/>
                        </a:lnTo>
                        <a:lnTo>
                          <a:pt x="0" y="9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0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09" name="Freeform 16"/>
                  <p:cNvSpPr>
                    <a:spLocks/>
                  </p:cNvSpPr>
                  <p:nvPr/>
                </p:nvSpPr>
                <p:spPr bwMode="auto">
                  <a:xfrm>
                    <a:off x="3759200" y="5773738"/>
                    <a:ext cx="349250" cy="1725613"/>
                  </a:xfrm>
                  <a:custGeom>
                    <a:avLst/>
                    <a:gdLst>
                      <a:gd name="T0" fmla="*/ 0 w 220"/>
                      <a:gd name="T1" fmla="*/ 0 h 1087"/>
                      <a:gd name="T2" fmla="*/ 67 w 220"/>
                      <a:gd name="T3" fmla="*/ 60 h 1087"/>
                      <a:gd name="T4" fmla="*/ 140 w 220"/>
                      <a:gd name="T5" fmla="*/ 118 h 1087"/>
                      <a:gd name="T6" fmla="*/ 220 w 220"/>
                      <a:gd name="T7" fmla="*/ 175 h 1087"/>
                      <a:gd name="T8" fmla="*/ 220 w 220"/>
                      <a:gd name="T9" fmla="*/ 1087 h 1087"/>
                      <a:gd name="T10" fmla="*/ 140 w 220"/>
                      <a:gd name="T11" fmla="*/ 1033 h 1087"/>
                      <a:gd name="T12" fmla="*/ 67 w 220"/>
                      <a:gd name="T13" fmla="*/ 976 h 1087"/>
                      <a:gd name="T14" fmla="*/ 0 w 220"/>
                      <a:gd name="T15" fmla="*/ 919 h 1087"/>
                      <a:gd name="T16" fmla="*/ 0 w 220"/>
                      <a:gd name="T17" fmla="*/ 0 h 1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0" h="1087">
                        <a:moveTo>
                          <a:pt x="0" y="0"/>
                        </a:moveTo>
                        <a:lnTo>
                          <a:pt x="67" y="60"/>
                        </a:lnTo>
                        <a:lnTo>
                          <a:pt x="140" y="118"/>
                        </a:lnTo>
                        <a:lnTo>
                          <a:pt x="220" y="175"/>
                        </a:lnTo>
                        <a:lnTo>
                          <a:pt x="220" y="1087"/>
                        </a:lnTo>
                        <a:lnTo>
                          <a:pt x="140" y="1033"/>
                        </a:lnTo>
                        <a:lnTo>
                          <a:pt x="67" y="976"/>
                        </a:lnTo>
                        <a:lnTo>
                          <a:pt x="0" y="9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10" name="Freeform 17"/>
                  <p:cNvSpPr>
                    <a:spLocks/>
                  </p:cNvSpPr>
                  <p:nvPr/>
                </p:nvSpPr>
                <p:spPr bwMode="auto">
                  <a:xfrm>
                    <a:off x="11436350" y="5773738"/>
                    <a:ext cx="347663" cy="1725613"/>
                  </a:xfrm>
                  <a:custGeom>
                    <a:avLst/>
                    <a:gdLst>
                      <a:gd name="T0" fmla="*/ 219 w 219"/>
                      <a:gd name="T1" fmla="*/ 0 h 1087"/>
                      <a:gd name="T2" fmla="*/ 219 w 219"/>
                      <a:gd name="T3" fmla="*/ 919 h 1087"/>
                      <a:gd name="T4" fmla="*/ 151 w 219"/>
                      <a:gd name="T5" fmla="*/ 976 h 1087"/>
                      <a:gd name="T6" fmla="*/ 78 w 219"/>
                      <a:gd name="T7" fmla="*/ 1033 h 1087"/>
                      <a:gd name="T8" fmla="*/ 0 w 219"/>
                      <a:gd name="T9" fmla="*/ 1087 h 1087"/>
                      <a:gd name="T10" fmla="*/ 0 w 219"/>
                      <a:gd name="T11" fmla="*/ 175 h 1087"/>
                      <a:gd name="T12" fmla="*/ 78 w 219"/>
                      <a:gd name="T13" fmla="*/ 118 h 1087"/>
                      <a:gd name="T14" fmla="*/ 151 w 219"/>
                      <a:gd name="T15" fmla="*/ 60 h 1087"/>
                      <a:gd name="T16" fmla="*/ 219 w 219"/>
                      <a:gd name="T17" fmla="*/ 0 h 1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9" h="1087">
                        <a:moveTo>
                          <a:pt x="219" y="0"/>
                        </a:moveTo>
                        <a:lnTo>
                          <a:pt x="219" y="919"/>
                        </a:lnTo>
                        <a:lnTo>
                          <a:pt x="151" y="976"/>
                        </a:lnTo>
                        <a:lnTo>
                          <a:pt x="78" y="1033"/>
                        </a:lnTo>
                        <a:lnTo>
                          <a:pt x="0" y="1087"/>
                        </a:lnTo>
                        <a:lnTo>
                          <a:pt x="0" y="175"/>
                        </a:lnTo>
                        <a:lnTo>
                          <a:pt x="78" y="118"/>
                        </a:lnTo>
                        <a:lnTo>
                          <a:pt x="151" y="60"/>
                        </a:lnTo>
                        <a:lnTo>
                          <a:pt x="219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11" name="Freeform 18"/>
                  <p:cNvSpPr>
                    <a:spLocks/>
                  </p:cNvSpPr>
                  <p:nvPr/>
                </p:nvSpPr>
                <p:spPr bwMode="auto">
                  <a:xfrm>
                    <a:off x="4457700" y="6267450"/>
                    <a:ext cx="347663" cy="1598613"/>
                  </a:xfrm>
                  <a:custGeom>
                    <a:avLst/>
                    <a:gdLst>
                      <a:gd name="T0" fmla="*/ 0 w 219"/>
                      <a:gd name="T1" fmla="*/ 0 h 1007"/>
                      <a:gd name="T2" fmla="*/ 106 w 219"/>
                      <a:gd name="T3" fmla="*/ 53 h 1007"/>
                      <a:gd name="T4" fmla="*/ 219 w 219"/>
                      <a:gd name="T5" fmla="*/ 106 h 1007"/>
                      <a:gd name="T6" fmla="*/ 219 w 219"/>
                      <a:gd name="T7" fmla="*/ 1007 h 1007"/>
                      <a:gd name="T8" fmla="*/ 106 w 219"/>
                      <a:gd name="T9" fmla="*/ 959 h 1007"/>
                      <a:gd name="T10" fmla="*/ 0 w 219"/>
                      <a:gd name="T11" fmla="*/ 905 h 1007"/>
                      <a:gd name="T12" fmla="*/ 0 w 219"/>
                      <a:gd name="T13" fmla="*/ 0 h 1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1007">
                        <a:moveTo>
                          <a:pt x="0" y="0"/>
                        </a:moveTo>
                        <a:lnTo>
                          <a:pt x="106" y="53"/>
                        </a:lnTo>
                        <a:lnTo>
                          <a:pt x="219" y="106"/>
                        </a:lnTo>
                        <a:lnTo>
                          <a:pt x="219" y="1007"/>
                        </a:lnTo>
                        <a:lnTo>
                          <a:pt x="106" y="959"/>
                        </a:lnTo>
                        <a:lnTo>
                          <a:pt x="0" y="9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12" name="Freeform 19"/>
                  <p:cNvSpPr>
                    <a:spLocks/>
                  </p:cNvSpPr>
                  <p:nvPr/>
                </p:nvSpPr>
                <p:spPr bwMode="auto">
                  <a:xfrm>
                    <a:off x="10737850" y="6267450"/>
                    <a:ext cx="349250" cy="1598613"/>
                  </a:xfrm>
                  <a:custGeom>
                    <a:avLst/>
                    <a:gdLst>
                      <a:gd name="T0" fmla="*/ 220 w 220"/>
                      <a:gd name="T1" fmla="*/ 0 h 1007"/>
                      <a:gd name="T2" fmla="*/ 220 w 220"/>
                      <a:gd name="T3" fmla="*/ 905 h 1007"/>
                      <a:gd name="T4" fmla="*/ 112 w 220"/>
                      <a:gd name="T5" fmla="*/ 959 h 1007"/>
                      <a:gd name="T6" fmla="*/ 0 w 220"/>
                      <a:gd name="T7" fmla="*/ 1007 h 1007"/>
                      <a:gd name="T8" fmla="*/ 0 w 220"/>
                      <a:gd name="T9" fmla="*/ 106 h 1007"/>
                      <a:gd name="T10" fmla="*/ 112 w 220"/>
                      <a:gd name="T11" fmla="*/ 53 h 1007"/>
                      <a:gd name="T12" fmla="*/ 220 w 220"/>
                      <a:gd name="T13" fmla="*/ 0 h 1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0" h="1007">
                        <a:moveTo>
                          <a:pt x="220" y="0"/>
                        </a:moveTo>
                        <a:lnTo>
                          <a:pt x="220" y="905"/>
                        </a:lnTo>
                        <a:lnTo>
                          <a:pt x="112" y="959"/>
                        </a:lnTo>
                        <a:lnTo>
                          <a:pt x="0" y="1007"/>
                        </a:lnTo>
                        <a:lnTo>
                          <a:pt x="0" y="106"/>
                        </a:lnTo>
                        <a:lnTo>
                          <a:pt x="112" y="53"/>
                        </a:lnTo>
                        <a:lnTo>
                          <a:pt x="22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13" name="Freeform 20"/>
                  <p:cNvSpPr>
                    <a:spLocks/>
                  </p:cNvSpPr>
                  <p:nvPr/>
                </p:nvSpPr>
                <p:spPr bwMode="auto">
                  <a:xfrm>
                    <a:off x="5154613" y="6575425"/>
                    <a:ext cx="347663" cy="1530350"/>
                  </a:xfrm>
                  <a:custGeom>
                    <a:avLst/>
                    <a:gdLst>
                      <a:gd name="T0" fmla="*/ 0 w 219"/>
                      <a:gd name="T1" fmla="*/ 0 h 964"/>
                      <a:gd name="T2" fmla="*/ 108 w 219"/>
                      <a:gd name="T3" fmla="*/ 37 h 964"/>
                      <a:gd name="T4" fmla="*/ 219 w 219"/>
                      <a:gd name="T5" fmla="*/ 71 h 964"/>
                      <a:gd name="T6" fmla="*/ 219 w 219"/>
                      <a:gd name="T7" fmla="*/ 964 h 964"/>
                      <a:gd name="T8" fmla="*/ 108 w 219"/>
                      <a:gd name="T9" fmla="*/ 931 h 964"/>
                      <a:gd name="T10" fmla="*/ 0 w 219"/>
                      <a:gd name="T11" fmla="*/ 897 h 964"/>
                      <a:gd name="T12" fmla="*/ 0 w 219"/>
                      <a:gd name="T13" fmla="*/ 0 h 9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964">
                        <a:moveTo>
                          <a:pt x="0" y="0"/>
                        </a:moveTo>
                        <a:lnTo>
                          <a:pt x="108" y="37"/>
                        </a:lnTo>
                        <a:lnTo>
                          <a:pt x="219" y="71"/>
                        </a:lnTo>
                        <a:lnTo>
                          <a:pt x="219" y="964"/>
                        </a:lnTo>
                        <a:lnTo>
                          <a:pt x="108" y="931"/>
                        </a:lnTo>
                        <a:lnTo>
                          <a:pt x="0" y="8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14" name="Freeform 21"/>
                  <p:cNvSpPr>
                    <a:spLocks/>
                  </p:cNvSpPr>
                  <p:nvPr/>
                </p:nvSpPr>
                <p:spPr bwMode="auto">
                  <a:xfrm>
                    <a:off x="10040938" y="6575425"/>
                    <a:ext cx="346075" cy="1530350"/>
                  </a:xfrm>
                  <a:custGeom>
                    <a:avLst/>
                    <a:gdLst>
                      <a:gd name="T0" fmla="*/ 218 w 218"/>
                      <a:gd name="T1" fmla="*/ 0 h 964"/>
                      <a:gd name="T2" fmla="*/ 218 w 218"/>
                      <a:gd name="T3" fmla="*/ 897 h 964"/>
                      <a:gd name="T4" fmla="*/ 111 w 218"/>
                      <a:gd name="T5" fmla="*/ 931 h 964"/>
                      <a:gd name="T6" fmla="*/ 0 w 218"/>
                      <a:gd name="T7" fmla="*/ 964 h 964"/>
                      <a:gd name="T8" fmla="*/ 0 w 218"/>
                      <a:gd name="T9" fmla="*/ 71 h 964"/>
                      <a:gd name="T10" fmla="*/ 111 w 218"/>
                      <a:gd name="T11" fmla="*/ 37 h 964"/>
                      <a:gd name="T12" fmla="*/ 218 w 218"/>
                      <a:gd name="T13" fmla="*/ 0 h 9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8" h="964">
                        <a:moveTo>
                          <a:pt x="218" y="0"/>
                        </a:moveTo>
                        <a:lnTo>
                          <a:pt x="218" y="897"/>
                        </a:lnTo>
                        <a:lnTo>
                          <a:pt x="111" y="931"/>
                        </a:lnTo>
                        <a:lnTo>
                          <a:pt x="0" y="964"/>
                        </a:lnTo>
                        <a:lnTo>
                          <a:pt x="0" y="71"/>
                        </a:lnTo>
                        <a:lnTo>
                          <a:pt x="111" y="37"/>
                        </a:lnTo>
                        <a:lnTo>
                          <a:pt x="218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15" name="Freeform 22"/>
                  <p:cNvSpPr>
                    <a:spLocks/>
                  </p:cNvSpPr>
                  <p:nvPr/>
                </p:nvSpPr>
                <p:spPr bwMode="auto">
                  <a:xfrm>
                    <a:off x="6027738" y="6823075"/>
                    <a:ext cx="347663" cy="1470025"/>
                  </a:xfrm>
                  <a:custGeom>
                    <a:avLst/>
                    <a:gdLst>
                      <a:gd name="T0" fmla="*/ 0 w 219"/>
                      <a:gd name="T1" fmla="*/ 0 h 926"/>
                      <a:gd name="T2" fmla="*/ 108 w 219"/>
                      <a:gd name="T3" fmla="*/ 23 h 926"/>
                      <a:gd name="T4" fmla="*/ 219 w 219"/>
                      <a:gd name="T5" fmla="*/ 42 h 926"/>
                      <a:gd name="T6" fmla="*/ 219 w 219"/>
                      <a:gd name="T7" fmla="*/ 926 h 926"/>
                      <a:gd name="T8" fmla="*/ 108 w 219"/>
                      <a:gd name="T9" fmla="*/ 909 h 926"/>
                      <a:gd name="T10" fmla="*/ 0 w 219"/>
                      <a:gd name="T11" fmla="*/ 888 h 926"/>
                      <a:gd name="T12" fmla="*/ 0 w 219"/>
                      <a:gd name="T13" fmla="*/ 0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926">
                        <a:moveTo>
                          <a:pt x="0" y="0"/>
                        </a:moveTo>
                        <a:lnTo>
                          <a:pt x="108" y="23"/>
                        </a:lnTo>
                        <a:lnTo>
                          <a:pt x="219" y="42"/>
                        </a:lnTo>
                        <a:lnTo>
                          <a:pt x="219" y="926"/>
                        </a:lnTo>
                        <a:lnTo>
                          <a:pt x="108" y="909"/>
                        </a:lnTo>
                        <a:lnTo>
                          <a:pt x="0" y="8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16" name="Freeform 23"/>
                  <p:cNvSpPr>
                    <a:spLocks/>
                  </p:cNvSpPr>
                  <p:nvPr/>
                </p:nvSpPr>
                <p:spPr bwMode="auto">
                  <a:xfrm>
                    <a:off x="9167813" y="6823075"/>
                    <a:ext cx="349250" cy="1470025"/>
                  </a:xfrm>
                  <a:custGeom>
                    <a:avLst/>
                    <a:gdLst>
                      <a:gd name="T0" fmla="*/ 220 w 220"/>
                      <a:gd name="T1" fmla="*/ 0 h 926"/>
                      <a:gd name="T2" fmla="*/ 220 w 220"/>
                      <a:gd name="T3" fmla="*/ 888 h 926"/>
                      <a:gd name="T4" fmla="*/ 111 w 220"/>
                      <a:gd name="T5" fmla="*/ 909 h 926"/>
                      <a:gd name="T6" fmla="*/ 0 w 220"/>
                      <a:gd name="T7" fmla="*/ 926 h 926"/>
                      <a:gd name="T8" fmla="*/ 0 w 220"/>
                      <a:gd name="T9" fmla="*/ 42 h 926"/>
                      <a:gd name="T10" fmla="*/ 111 w 220"/>
                      <a:gd name="T11" fmla="*/ 23 h 926"/>
                      <a:gd name="T12" fmla="*/ 220 w 220"/>
                      <a:gd name="T13" fmla="*/ 0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0" h="926">
                        <a:moveTo>
                          <a:pt x="220" y="0"/>
                        </a:moveTo>
                        <a:lnTo>
                          <a:pt x="220" y="888"/>
                        </a:lnTo>
                        <a:lnTo>
                          <a:pt x="111" y="909"/>
                        </a:lnTo>
                        <a:lnTo>
                          <a:pt x="0" y="926"/>
                        </a:lnTo>
                        <a:lnTo>
                          <a:pt x="0" y="42"/>
                        </a:lnTo>
                        <a:lnTo>
                          <a:pt x="111" y="23"/>
                        </a:lnTo>
                        <a:lnTo>
                          <a:pt x="22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17" name="Freeform 24"/>
                  <p:cNvSpPr>
                    <a:spLocks/>
                  </p:cNvSpPr>
                  <p:nvPr/>
                </p:nvSpPr>
                <p:spPr bwMode="auto">
                  <a:xfrm>
                    <a:off x="7073900" y="6975475"/>
                    <a:ext cx="347663" cy="1417638"/>
                  </a:xfrm>
                  <a:custGeom>
                    <a:avLst/>
                    <a:gdLst>
                      <a:gd name="T0" fmla="*/ 0 w 219"/>
                      <a:gd name="T1" fmla="*/ 0 h 893"/>
                      <a:gd name="T2" fmla="*/ 110 w 219"/>
                      <a:gd name="T3" fmla="*/ 7 h 893"/>
                      <a:gd name="T4" fmla="*/ 219 w 219"/>
                      <a:gd name="T5" fmla="*/ 12 h 893"/>
                      <a:gd name="T6" fmla="*/ 219 w 219"/>
                      <a:gd name="T7" fmla="*/ 893 h 893"/>
                      <a:gd name="T8" fmla="*/ 110 w 219"/>
                      <a:gd name="T9" fmla="*/ 890 h 893"/>
                      <a:gd name="T10" fmla="*/ 0 w 219"/>
                      <a:gd name="T11" fmla="*/ 881 h 893"/>
                      <a:gd name="T12" fmla="*/ 0 w 219"/>
                      <a:gd name="T13" fmla="*/ 0 h 8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893">
                        <a:moveTo>
                          <a:pt x="0" y="0"/>
                        </a:moveTo>
                        <a:lnTo>
                          <a:pt x="110" y="7"/>
                        </a:lnTo>
                        <a:lnTo>
                          <a:pt x="219" y="12"/>
                        </a:lnTo>
                        <a:lnTo>
                          <a:pt x="219" y="893"/>
                        </a:lnTo>
                        <a:lnTo>
                          <a:pt x="110" y="890"/>
                        </a:lnTo>
                        <a:lnTo>
                          <a:pt x="0" y="8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18" name="Freeform 25"/>
                  <p:cNvSpPr>
                    <a:spLocks/>
                  </p:cNvSpPr>
                  <p:nvPr/>
                </p:nvSpPr>
                <p:spPr bwMode="auto">
                  <a:xfrm>
                    <a:off x="8120063" y="6975475"/>
                    <a:ext cx="350838" cy="1417638"/>
                  </a:xfrm>
                  <a:custGeom>
                    <a:avLst/>
                    <a:gdLst>
                      <a:gd name="T0" fmla="*/ 221 w 221"/>
                      <a:gd name="T1" fmla="*/ 0 h 893"/>
                      <a:gd name="T2" fmla="*/ 221 w 221"/>
                      <a:gd name="T3" fmla="*/ 881 h 893"/>
                      <a:gd name="T4" fmla="*/ 110 w 221"/>
                      <a:gd name="T5" fmla="*/ 890 h 893"/>
                      <a:gd name="T6" fmla="*/ 0 w 221"/>
                      <a:gd name="T7" fmla="*/ 893 h 893"/>
                      <a:gd name="T8" fmla="*/ 0 w 221"/>
                      <a:gd name="T9" fmla="*/ 12 h 893"/>
                      <a:gd name="T10" fmla="*/ 110 w 221"/>
                      <a:gd name="T11" fmla="*/ 7 h 893"/>
                      <a:gd name="T12" fmla="*/ 221 w 221"/>
                      <a:gd name="T13" fmla="*/ 0 h 8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1" h="893">
                        <a:moveTo>
                          <a:pt x="221" y="0"/>
                        </a:moveTo>
                        <a:lnTo>
                          <a:pt x="221" y="881"/>
                        </a:lnTo>
                        <a:lnTo>
                          <a:pt x="110" y="890"/>
                        </a:lnTo>
                        <a:lnTo>
                          <a:pt x="0" y="893"/>
                        </a:lnTo>
                        <a:lnTo>
                          <a:pt x="0" y="12"/>
                        </a:lnTo>
                        <a:lnTo>
                          <a:pt x="110" y="7"/>
                        </a:lnTo>
                        <a:lnTo>
                          <a:pt x="221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304" name="Group 303"/>
                <p:cNvGrpSpPr/>
                <p:nvPr/>
              </p:nvGrpSpPr>
              <p:grpSpPr>
                <a:xfrm>
                  <a:off x="6338645" y="2741246"/>
                  <a:ext cx="9070975" cy="4368800"/>
                  <a:chOff x="3235325" y="2628900"/>
                  <a:chExt cx="9070975" cy="4368800"/>
                </a:xfrm>
              </p:grpSpPr>
              <p:sp>
                <p:nvSpPr>
                  <p:cNvPr id="305" name="Freeform 26"/>
                  <p:cNvSpPr>
                    <a:spLocks/>
                  </p:cNvSpPr>
                  <p:nvPr/>
                </p:nvSpPr>
                <p:spPr bwMode="auto">
                  <a:xfrm>
                    <a:off x="3235325" y="2628900"/>
                    <a:ext cx="9070975" cy="4368800"/>
                  </a:xfrm>
                  <a:custGeom>
                    <a:avLst/>
                    <a:gdLst>
                      <a:gd name="T0" fmla="*/ 3038 w 5714"/>
                      <a:gd name="T1" fmla="*/ 2 h 2752"/>
                      <a:gd name="T2" fmla="*/ 3390 w 5714"/>
                      <a:gd name="T3" fmla="*/ 21 h 2752"/>
                      <a:gd name="T4" fmla="*/ 3728 w 5714"/>
                      <a:gd name="T5" fmla="*/ 59 h 2752"/>
                      <a:gd name="T6" fmla="*/ 4047 w 5714"/>
                      <a:gd name="T7" fmla="*/ 115 h 2752"/>
                      <a:gd name="T8" fmla="*/ 4349 w 5714"/>
                      <a:gd name="T9" fmla="*/ 186 h 2752"/>
                      <a:gd name="T10" fmla="*/ 4627 w 5714"/>
                      <a:gd name="T11" fmla="*/ 273 h 2752"/>
                      <a:gd name="T12" fmla="*/ 4878 w 5714"/>
                      <a:gd name="T13" fmla="*/ 374 h 2752"/>
                      <a:gd name="T14" fmla="*/ 5102 w 5714"/>
                      <a:gd name="T15" fmla="*/ 488 h 2752"/>
                      <a:gd name="T16" fmla="*/ 5296 w 5714"/>
                      <a:gd name="T17" fmla="*/ 617 h 2752"/>
                      <a:gd name="T18" fmla="*/ 5456 w 5714"/>
                      <a:gd name="T19" fmla="*/ 756 h 2752"/>
                      <a:gd name="T20" fmla="*/ 5581 w 5714"/>
                      <a:gd name="T21" fmla="*/ 905 h 2752"/>
                      <a:gd name="T22" fmla="*/ 5666 w 5714"/>
                      <a:gd name="T23" fmla="*/ 1065 h 2752"/>
                      <a:gd name="T24" fmla="*/ 5709 w 5714"/>
                      <a:gd name="T25" fmla="*/ 1233 h 2752"/>
                      <a:gd name="T26" fmla="*/ 5709 w 5714"/>
                      <a:gd name="T27" fmla="*/ 1412 h 2752"/>
                      <a:gd name="T28" fmla="*/ 5662 w 5714"/>
                      <a:gd name="T29" fmla="*/ 1590 h 2752"/>
                      <a:gd name="T30" fmla="*/ 5569 w 5714"/>
                      <a:gd name="T31" fmla="*/ 1762 h 2752"/>
                      <a:gd name="T32" fmla="*/ 5435 w 5714"/>
                      <a:gd name="T33" fmla="*/ 1927 h 2752"/>
                      <a:gd name="T34" fmla="*/ 5263 w 5714"/>
                      <a:gd name="T35" fmla="*/ 2081 h 2752"/>
                      <a:gd name="T36" fmla="*/ 5055 w 5714"/>
                      <a:gd name="T37" fmla="*/ 2224 h 2752"/>
                      <a:gd name="T38" fmla="*/ 4816 w 5714"/>
                      <a:gd name="T39" fmla="*/ 2352 h 2752"/>
                      <a:gd name="T40" fmla="*/ 4545 w 5714"/>
                      <a:gd name="T41" fmla="*/ 2467 h 2752"/>
                      <a:gd name="T42" fmla="*/ 4248 w 5714"/>
                      <a:gd name="T43" fmla="*/ 2564 h 2752"/>
                      <a:gd name="T44" fmla="*/ 3929 w 5714"/>
                      <a:gd name="T45" fmla="*/ 2644 h 2752"/>
                      <a:gd name="T46" fmla="*/ 3588 w 5714"/>
                      <a:gd name="T47" fmla="*/ 2702 h 2752"/>
                      <a:gd name="T48" fmla="*/ 3230 w 5714"/>
                      <a:gd name="T49" fmla="*/ 2738 h 2752"/>
                      <a:gd name="T50" fmla="*/ 2857 w 5714"/>
                      <a:gd name="T51" fmla="*/ 2752 h 2752"/>
                      <a:gd name="T52" fmla="*/ 2484 w 5714"/>
                      <a:gd name="T53" fmla="*/ 2738 h 2752"/>
                      <a:gd name="T54" fmla="*/ 2127 w 5714"/>
                      <a:gd name="T55" fmla="*/ 2702 h 2752"/>
                      <a:gd name="T56" fmla="*/ 1787 w 5714"/>
                      <a:gd name="T57" fmla="*/ 2644 h 2752"/>
                      <a:gd name="T58" fmla="*/ 1466 w 5714"/>
                      <a:gd name="T59" fmla="*/ 2564 h 2752"/>
                      <a:gd name="T60" fmla="*/ 1169 w 5714"/>
                      <a:gd name="T61" fmla="*/ 2467 h 2752"/>
                      <a:gd name="T62" fmla="*/ 900 w 5714"/>
                      <a:gd name="T63" fmla="*/ 2352 h 2752"/>
                      <a:gd name="T64" fmla="*/ 659 w 5714"/>
                      <a:gd name="T65" fmla="*/ 2224 h 2752"/>
                      <a:gd name="T66" fmla="*/ 451 w 5714"/>
                      <a:gd name="T67" fmla="*/ 2081 h 2752"/>
                      <a:gd name="T68" fmla="*/ 279 w 5714"/>
                      <a:gd name="T69" fmla="*/ 1927 h 2752"/>
                      <a:gd name="T70" fmla="*/ 146 w 5714"/>
                      <a:gd name="T71" fmla="*/ 1762 h 2752"/>
                      <a:gd name="T72" fmla="*/ 54 w 5714"/>
                      <a:gd name="T73" fmla="*/ 1590 h 2752"/>
                      <a:gd name="T74" fmla="*/ 7 w 5714"/>
                      <a:gd name="T75" fmla="*/ 1412 h 2752"/>
                      <a:gd name="T76" fmla="*/ 5 w 5714"/>
                      <a:gd name="T77" fmla="*/ 1233 h 2752"/>
                      <a:gd name="T78" fmla="*/ 50 w 5714"/>
                      <a:gd name="T79" fmla="*/ 1065 h 2752"/>
                      <a:gd name="T80" fmla="*/ 135 w 5714"/>
                      <a:gd name="T81" fmla="*/ 905 h 2752"/>
                      <a:gd name="T82" fmla="*/ 258 w 5714"/>
                      <a:gd name="T83" fmla="*/ 756 h 2752"/>
                      <a:gd name="T84" fmla="*/ 420 w 5714"/>
                      <a:gd name="T85" fmla="*/ 617 h 2752"/>
                      <a:gd name="T86" fmla="*/ 612 w 5714"/>
                      <a:gd name="T87" fmla="*/ 488 h 2752"/>
                      <a:gd name="T88" fmla="*/ 836 w 5714"/>
                      <a:gd name="T89" fmla="*/ 374 h 2752"/>
                      <a:gd name="T90" fmla="*/ 1089 w 5714"/>
                      <a:gd name="T91" fmla="*/ 273 h 2752"/>
                      <a:gd name="T92" fmla="*/ 1367 w 5714"/>
                      <a:gd name="T93" fmla="*/ 186 h 2752"/>
                      <a:gd name="T94" fmla="*/ 1667 w 5714"/>
                      <a:gd name="T95" fmla="*/ 115 h 2752"/>
                      <a:gd name="T96" fmla="*/ 1986 w 5714"/>
                      <a:gd name="T97" fmla="*/ 59 h 2752"/>
                      <a:gd name="T98" fmla="*/ 2325 w 5714"/>
                      <a:gd name="T99" fmla="*/ 21 h 2752"/>
                      <a:gd name="T100" fmla="*/ 2677 w 5714"/>
                      <a:gd name="T101" fmla="*/ 2 h 27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714" h="2752">
                        <a:moveTo>
                          <a:pt x="2857" y="0"/>
                        </a:moveTo>
                        <a:lnTo>
                          <a:pt x="3038" y="2"/>
                        </a:lnTo>
                        <a:lnTo>
                          <a:pt x="3216" y="9"/>
                        </a:lnTo>
                        <a:lnTo>
                          <a:pt x="3390" y="21"/>
                        </a:lnTo>
                        <a:lnTo>
                          <a:pt x="3561" y="38"/>
                        </a:lnTo>
                        <a:lnTo>
                          <a:pt x="3728" y="59"/>
                        </a:lnTo>
                        <a:lnTo>
                          <a:pt x="3891" y="85"/>
                        </a:lnTo>
                        <a:lnTo>
                          <a:pt x="4047" y="115"/>
                        </a:lnTo>
                        <a:lnTo>
                          <a:pt x="4202" y="148"/>
                        </a:lnTo>
                        <a:lnTo>
                          <a:pt x="4349" y="186"/>
                        </a:lnTo>
                        <a:lnTo>
                          <a:pt x="4490" y="228"/>
                        </a:lnTo>
                        <a:lnTo>
                          <a:pt x="4627" y="273"/>
                        </a:lnTo>
                        <a:lnTo>
                          <a:pt x="4755" y="321"/>
                        </a:lnTo>
                        <a:lnTo>
                          <a:pt x="4878" y="374"/>
                        </a:lnTo>
                        <a:lnTo>
                          <a:pt x="4994" y="429"/>
                        </a:lnTo>
                        <a:lnTo>
                          <a:pt x="5102" y="488"/>
                        </a:lnTo>
                        <a:lnTo>
                          <a:pt x="5203" y="551"/>
                        </a:lnTo>
                        <a:lnTo>
                          <a:pt x="5296" y="617"/>
                        </a:lnTo>
                        <a:lnTo>
                          <a:pt x="5380" y="685"/>
                        </a:lnTo>
                        <a:lnTo>
                          <a:pt x="5456" y="756"/>
                        </a:lnTo>
                        <a:lnTo>
                          <a:pt x="5524" y="829"/>
                        </a:lnTo>
                        <a:lnTo>
                          <a:pt x="5581" y="905"/>
                        </a:lnTo>
                        <a:lnTo>
                          <a:pt x="5628" y="985"/>
                        </a:lnTo>
                        <a:lnTo>
                          <a:pt x="5666" y="1065"/>
                        </a:lnTo>
                        <a:lnTo>
                          <a:pt x="5694" y="1148"/>
                        </a:lnTo>
                        <a:lnTo>
                          <a:pt x="5709" y="1233"/>
                        </a:lnTo>
                        <a:lnTo>
                          <a:pt x="5714" y="1320"/>
                        </a:lnTo>
                        <a:lnTo>
                          <a:pt x="5709" y="1412"/>
                        </a:lnTo>
                        <a:lnTo>
                          <a:pt x="5692" y="1501"/>
                        </a:lnTo>
                        <a:lnTo>
                          <a:pt x="5662" y="1590"/>
                        </a:lnTo>
                        <a:lnTo>
                          <a:pt x="5621" y="1677"/>
                        </a:lnTo>
                        <a:lnTo>
                          <a:pt x="5569" y="1762"/>
                        </a:lnTo>
                        <a:lnTo>
                          <a:pt x="5508" y="1845"/>
                        </a:lnTo>
                        <a:lnTo>
                          <a:pt x="5435" y="1927"/>
                        </a:lnTo>
                        <a:lnTo>
                          <a:pt x="5353" y="2005"/>
                        </a:lnTo>
                        <a:lnTo>
                          <a:pt x="5263" y="2081"/>
                        </a:lnTo>
                        <a:lnTo>
                          <a:pt x="5164" y="2154"/>
                        </a:lnTo>
                        <a:lnTo>
                          <a:pt x="5055" y="2224"/>
                        </a:lnTo>
                        <a:lnTo>
                          <a:pt x="4939" y="2290"/>
                        </a:lnTo>
                        <a:lnTo>
                          <a:pt x="4816" y="2352"/>
                        </a:lnTo>
                        <a:lnTo>
                          <a:pt x="4684" y="2411"/>
                        </a:lnTo>
                        <a:lnTo>
                          <a:pt x="4545" y="2467"/>
                        </a:lnTo>
                        <a:lnTo>
                          <a:pt x="4399" y="2517"/>
                        </a:lnTo>
                        <a:lnTo>
                          <a:pt x="4248" y="2564"/>
                        </a:lnTo>
                        <a:lnTo>
                          <a:pt x="4091" y="2606"/>
                        </a:lnTo>
                        <a:lnTo>
                          <a:pt x="3929" y="2644"/>
                        </a:lnTo>
                        <a:lnTo>
                          <a:pt x="3761" y="2675"/>
                        </a:lnTo>
                        <a:lnTo>
                          <a:pt x="3588" y="2702"/>
                        </a:lnTo>
                        <a:lnTo>
                          <a:pt x="3411" y="2724"/>
                        </a:lnTo>
                        <a:lnTo>
                          <a:pt x="3230" y="2738"/>
                        </a:lnTo>
                        <a:lnTo>
                          <a:pt x="3046" y="2748"/>
                        </a:lnTo>
                        <a:lnTo>
                          <a:pt x="2857" y="2752"/>
                        </a:lnTo>
                        <a:lnTo>
                          <a:pt x="2670" y="2748"/>
                        </a:lnTo>
                        <a:lnTo>
                          <a:pt x="2484" y="2738"/>
                        </a:lnTo>
                        <a:lnTo>
                          <a:pt x="2304" y="2724"/>
                        </a:lnTo>
                        <a:lnTo>
                          <a:pt x="2127" y="2702"/>
                        </a:lnTo>
                        <a:lnTo>
                          <a:pt x="1955" y="2675"/>
                        </a:lnTo>
                        <a:lnTo>
                          <a:pt x="1787" y="2644"/>
                        </a:lnTo>
                        <a:lnTo>
                          <a:pt x="1624" y="2606"/>
                        </a:lnTo>
                        <a:lnTo>
                          <a:pt x="1466" y="2564"/>
                        </a:lnTo>
                        <a:lnTo>
                          <a:pt x="1315" y="2517"/>
                        </a:lnTo>
                        <a:lnTo>
                          <a:pt x="1169" y="2467"/>
                        </a:lnTo>
                        <a:lnTo>
                          <a:pt x="1032" y="2411"/>
                        </a:lnTo>
                        <a:lnTo>
                          <a:pt x="900" y="2352"/>
                        </a:lnTo>
                        <a:lnTo>
                          <a:pt x="775" y="2290"/>
                        </a:lnTo>
                        <a:lnTo>
                          <a:pt x="659" y="2224"/>
                        </a:lnTo>
                        <a:lnTo>
                          <a:pt x="552" y="2154"/>
                        </a:lnTo>
                        <a:lnTo>
                          <a:pt x="451" y="2081"/>
                        </a:lnTo>
                        <a:lnTo>
                          <a:pt x="361" y="2005"/>
                        </a:lnTo>
                        <a:lnTo>
                          <a:pt x="279" y="1927"/>
                        </a:lnTo>
                        <a:lnTo>
                          <a:pt x="208" y="1845"/>
                        </a:lnTo>
                        <a:lnTo>
                          <a:pt x="146" y="1762"/>
                        </a:lnTo>
                        <a:lnTo>
                          <a:pt x="94" y="1677"/>
                        </a:lnTo>
                        <a:lnTo>
                          <a:pt x="54" y="1590"/>
                        </a:lnTo>
                        <a:lnTo>
                          <a:pt x="24" y="1501"/>
                        </a:lnTo>
                        <a:lnTo>
                          <a:pt x="7" y="1412"/>
                        </a:lnTo>
                        <a:lnTo>
                          <a:pt x="0" y="1320"/>
                        </a:lnTo>
                        <a:lnTo>
                          <a:pt x="5" y="1233"/>
                        </a:lnTo>
                        <a:lnTo>
                          <a:pt x="23" y="1148"/>
                        </a:lnTo>
                        <a:lnTo>
                          <a:pt x="50" y="1065"/>
                        </a:lnTo>
                        <a:lnTo>
                          <a:pt x="87" y="985"/>
                        </a:lnTo>
                        <a:lnTo>
                          <a:pt x="135" y="905"/>
                        </a:lnTo>
                        <a:lnTo>
                          <a:pt x="193" y="829"/>
                        </a:lnTo>
                        <a:lnTo>
                          <a:pt x="258" y="756"/>
                        </a:lnTo>
                        <a:lnTo>
                          <a:pt x="335" y="685"/>
                        </a:lnTo>
                        <a:lnTo>
                          <a:pt x="420" y="617"/>
                        </a:lnTo>
                        <a:lnTo>
                          <a:pt x="512" y="551"/>
                        </a:lnTo>
                        <a:lnTo>
                          <a:pt x="612" y="488"/>
                        </a:lnTo>
                        <a:lnTo>
                          <a:pt x="722" y="429"/>
                        </a:lnTo>
                        <a:lnTo>
                          <a:pt x="836" y="374"/>
                        </a:lnTo>
                        <a:lnTo>
                          <a:pt x="959" y="321"/>
                        </a:lnTo>
                        <a:lnTo>
                          <a:pt x="1089" y="273"/>
                        </a:lnTo>
                        <a:lnTo>
                          <a:pt x="1225" y="228"/>
                        </a:lnTo>
                        <a:lnTo>
                          <a:pt x="1367" y="186"/>
                        </a:lnTo>
                        <a:lnTo>
                          <a:pt x="1514" y="148"/>
                        </a:lnTo>
                        <a:lnTo>
                          <a:pt x="1667" y="115"/>
                        </a:lnTo>
                        <a:lnTo>
                          <a:pt x="1825" y="85"/>
                        </a:lnTo>
                        <a:lnTo>
                          <a:pt x="1986" y="59"/>
                        </a:lnTo>
                        <a:lnTo>
                          <a:pt x="2155" y="38"/>
                        </a:lnTo>
                        <a:lnTo>
                          <a:pt x="2325" y="21"/>
                        </a:lnTo>
                        <a:lnTo>
                          <a:pt x="2500" y="9"/>
                        </a:lnTo>
                        <a:lnTo>
                          <a:pt x="2677" y="2"/>
                        </a:lnTo>
                        <a:lnTo>
                          <a:pt x="285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06" name="Freeform 27"/>
                  <p:cNvSpPr>
                    <a:spLocks/>
                  </p:cNvSpPr>
                  <p:nvPr/>
                </p:nvSpPr>
                <p:spPr bwMode="auto">
                  <a:xfrm>
                    <a:off x="3932238" y="3152775"/>
                    <a:ext cx="7677150" cy="3138488"/>
                  </a:xfrm>
                  <a:custGeom>
                    <a:avLst/>
                    <a:gdLst>
                      <a:gd name="T0" fmla="*/ 2611 w 4836"/>
                      <a:gd name="T1" fmla="*/ 4 h 1977"/>
                      <a:gd name="T2" fmla="*/ 2977 w 4836"/>
                      <a:gd name="T3" fmla="*/ 28 h 1977"/>
                      <a:gd name="T4" fmla="*/ 3312 w 4836"/>
                      <a:gd name="T5" fmla="*/ 75 h 1977"/>
                      <a:gd name="T6" fmla="*/ 3619 w 4836"/>
                      <a:gd name="T7" fmla="*/ 141 h 1977"/>
                      <a:gd name="T8" fmla="*/ 3893 w 4836"/>
                      <a:gd name="T9" fmla="*/ 224 h 1977"/>
                      <a:gd name="T10" fmla="*/ 4136 w 4836"/>
                      <a:gd name="T11" fmla="*/ 318 h 1977"/>
                      <a:gd name="T12" fmla="*/ 4344 w 4836"/>
                      <a:gd name="T13" fmla="*/ 424 h 1977"/>
                      <a:gd name="T14" fmla="*/ 4517 w 4836"/>
                      <a:gd name="T15" fmla="*/ 535 h 1977"/>
                      <a:gd name="T16" fmla="*/ 4654 w 4836"/>
                      <a:gd name="T17" fmla="*/ 652 h 1977"/>
                      <a:gd name="T18" fmla="*/ 4755 w 4836"/>
                      <a:gd name="T19" fmla="*/ 768 h 1977"/>
                      <a:gd name="T20" fmla="*/ 4816 w 4836"/>
                      <a:gd name="T21" fmla="*/ 883 h 1977"/>
                      <a:gd name="T22" fmla="*/ 4836 w 4836"/>
                      <a:gd name="T23" fmla="*/ 990 h 1977"/>
                      <a:gd name="T24" fmla="*/ 4816 w 4836"/>
                      <a:gd name="T25" fmla="*/ 1100 h 1977"/>
                      <a:gd name="T26" fmla="*/ 4755 w 4836"/>
                      <a:gd name="T27" fmla="*/ 1213 h 1977"/>
                      <a:gd name="T28" fmla="*/ 4654 w 4836"/>
                      <a:gd name="T29" fmla="*/ 1329 h 1977"/>
                      <a:gd name="T30" fmla="*/ 4517 w 4836"/>
                      <a:gd name="T31" fmla="*/ 1444 h 1977"/>
                      <a:gd name="T32" fmla="*/ 4344 w 4836"/>
                      <a:gd name="T33" fmla="*/ 1555 h 1977"/>
                      <a:gd name="T34" fmla="*/ 4136 w 4836"/>
                      <a:gd name="T35" fmla="*/ 1659 h 1977"/>
                      <a:gd name="T36" fmla="*/ 3893 w 4836"/>
                      <a:gd name="T37" fmla="*/ 1755 h 1977"/>
                      <a:gd name="T38" fmla="*/ 3619 w 4836"/>
                      <a:gd name="T39" fmla="*/ 1836 h 1977"/>
                      <a:gd name="T40" fmla="*/ 3312 w 4836"/>
                      <a:gd name="T41" fmla="*/ 1902 h 1977"/>
                      <a:gd name="T42" fmla="*/ 2977 w 4836"/>
                      <a:gd name="T43" fmla="*/ 1949 h 1977"/>
                      <a:gd name="T44" fmla="*/ 2611 w 4836"/>
                      <a:gd name="T45" fmla="*/ 1974 h 1977"/>
                      <a:gd name="T46" fmla="*/ 2226 w 4836"/>
                      <a:gd name="T47" fmla="*/ 1974 h 1977"/>
                      <a:gd name="T48" fmla="*/ 1861 w 4836"/>
                      <a:gd name="T49" fmla="*/ 1949 h 1977"/>
                      <a:gd name="T50" fmla="*/ 1525 w 4836"/>
                      <a:gd name="T51" fmla="*/ 1902 h 1977"/>
                      <a:gd name="T52" fmla="*/ 1218 w 4836"/>
                      <a:gd name="T53" fmla="*/ 1836 h 1977"/>
                      <a:gd name="T54" fmla="*/ 944 w 4836"/>
                      <a:gd name="T55" fmla="*/ 1755 h 1977"/>
                      <a:gd name="T56" fmla="*/ 701 w 4836"/>
                      <a:gd name="T57" fmla="*/ 1659 h 1977"/>
                      <a:gd name="T58" fmla="*/ 493 w 4836"/>
                      <a:gd name="T59" fmla="*/ 1555 h 1977"/>
                      <a:gd name="T60" fmla="*/ 319 w 4836"/>
                      <a:gd name="T61" fmla="*/ 1444 h 1977"/>
                      <a:gd name="T62" fmla="*/ 182 w 4836"/>
                      <a:gd name="T63" fmla="*/ 1329 h 1977"/>
                      <a:gd name="T64" fmla="*/ 81 w 4836"/>
                      <a:gd name="T65" fmla="*/ 1213 h 1977"/>
                      <a:gd name="T66" fmla="*/ 21 w 4836"/>
                      <a:gd name="T67" fmla="*/ 1100 h 1977"/>
                      <a:gd name="T68" fmla="*/ 0 w 4836"/>
                      <a:gd name="T69" fmla="*/ 990 h 1977"/>
                      <a:gd name="T70" fmla="*/ 21 w 4836"/>
                      <a:gd name="T71" fmla="*/ 883 h 1977"/>
                      <a:gd name="T72" fmla="*/ 81 w 4836"/>
                      <a:gd name="T73" fmla="*/ 768 h 1977"/>
                      <a:gd name="T74" fmla="*/ 182 w 4836"/>
                      <a:gd name="T75" fmla="*/ 652 h 1977"/>
                      <a:gd name="T76" fmla="*/ 319 w 4836"/>
                      <a:gd name="T77" fmla="*/ 535 h 1977"/>
                      <a:gd name="T78" fmla="*/ 493 w 4836"/>
                      <a:gd name="T79" fmla="*/ 424 h 1977"/>
                      <a:gd name="T80" fmla="*/ 701 w 4836"/>
                      <a:gd name="T81" fmla="*/ 318 h 1977"/>
                      <a:gd name="T82" fmla="*/ 944 w 4836"/>
                      <a:gd name="T83" fmla="*/ 224 h 1977"/>
                      <a:gd name="T84" fmla="*/ 1218 w 4836"/>
                      <a:gd name="T85" fmla="*/ 141 h 1977"/>
                      <a:gd name="T86" fmla="*/ 1525 w 4836"/>
                      <a:gd name="T87" fmla="*/ 75 h 1977"/>
                      <a:gd name="T88" fmla="*/ 1861 w 4836"/>
                      <a:gd name="T89" fmla="*/ 28 h 1977"/>
                      <a:gd name="T90" fmla="*/ 2226 w 4836"/>
                      <a:gd name="T91" fmla="*/ 4 h 19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836" h="1977">
                        <a:moveTo>
                          <a:pt x="2418" y="0"/>
                        </a:moveTo>
                        <a:lnTo>
                          <a:pt x="2611" y="4"/>
                        </a:lnTo>
                        <a:lnTo>
                          <a:pt x="2796" y="12"/>
                        </a:lnTo>
                        <a:lnTo>
                          <a:pt x="2977" y="28"/>
                        </a:lnTo>
                        <a:lnTo>
                          <a:pt x="3149" y="49"/>
                        </a:lnTo>
                        <a:lnTo>
                          <a:pt x="3312" y="75"/>
                        </a:lnTo>
                        <a:lnTo>
                          <a:pt x="3469" y="106"/>
                        </a:lnTo>
                        <a:lnTo>
                          <a:pt x="3619" y="141"/>
                        </a:lnTo>
                        <a:lnTo>
                          <a:pt x="3759" y="181"/>
                        </a:lnTo>
                        <a:lnTo>
                          <a:pt x="3893" y="224"/>
                        </a:lnTo>
                        <a:lnTo>
                          <a:pt x="4019" y="269"/>
                        </a:lnTo>
                        <a:lnTo>
                          <a:pt x="4136" y="318"/>
                        </a:lnTo>
                        <a:lnTo>
                          <a:pt x="4245" y="370"/>
                        </a:lnTo>
                        <a:lnTo>
                          <a:pt x="4344" y="424"/>
                        </a:lnTo>
                        <a:lnTo>
                          <a:pt x="4436" y="480"/>
                        </a:lnTo>
                        <a:lnTo>
                          <a:pt x="4517" y="535"/>
                        </a:lnTo>
                        <a:lnTo>
                          <a:pt x="4592" y="593"/>
                        </a:lnTo>
                        <a:lnTo>
                          <a:pt x="4654" y="652"/>
                        </a:lnTo>
                        <a:lnTo>
                          <a:pt x="4710" y="709"/>
                        </a:lnTo>
                        <a:lnTo>
                          <a:pt x="4755" y="768"/>
                        </a:lnTo>
                        <a:lnTo>
                          <a:pt x="4790" y="825"/>
                        </a:lnTo>
                        <a:lnTo>
                          <a:pt x="4816" y="883"/>
                        </a:lnTo>
                        <a:lnTo>
                          <a:pt x="4831" y="937"/>
                        </a:lnTo>
                        <a:lnTo>
                          <a:pt x="4836" y="990"/>
                        </a:lnTo>
                        <a:lnTo>
                          <a:pt x="4831" y="1044"/>
                        </a:lnTo>
                        <a:lnTo>
                          <a:pt x="4816" y="1100"/>
                        </a:lnTo>
                        <a:lnTo>
                          <a:pt x="4790" y="1155"/>
                        </a:lnTo>
                        <a:lnTo>
                          <a:pt x="4755" y="1213"/>
                        </a:lnTo>
                        <a:lnTo>
                          <a:pt x="4710" y="1270"/>
                        </a:lnTo>
                        <a:lnTo>
                          <a:pt x="4654" y="1329"/>
                        </a:lnTo>
                        <a:lnTo>
                          <a:pt x="4592" y="1386"/>
                        </a:lnTo>
                        <a:lnTo>
                          <a:pt x="4517" y="1444"/>
                        </a:lnTo>
                        <a:lnTo>
                          <a:pt x="4436" y="1501"/>
                        </a:lnTo>
                        <a:lnTo>
                          <a:pt x="4344" y="1555"/>
                        </a:lnTo>
                        <a:lnTo>
                          <a:pt x="4245" y="1609"/>
                        </a:lnTo>
                        <a:lnTo>
                          <a:pt x="4136" y="1659"/>
                        </a:lnTo>
                        <a:lnTo>
                          <a:pt x="4019" y="1710"/>
                        </a:lnTo>
                        <a:lnTo>
                          <a:pt x="3893" y="1755"/>
                        </a:lnTo>
                        <a:lnTo>
                          <a:pt x="3759" y="1798"/>
                        </a:lnTo>
                        <a:lnTo>
                          <a:pt x="3619" y="1836"/>
                        </a:lnTo>
                        <a:lnTo>
                          <a:pt x="3469" y="1871"/>
                        </a:lnTo>
                        <a:lnTo>
                          <a:pt x="3312" y="1902"/>
                        </a:lnTo>
                        <a:lnTo>
                          <a:pt x="3149" y="1929"/>
                        </a:lnTo>
                        <a:lnTo>
                          <a:pt x="2977" y="1949"/>
                        </a:lnTo>
                        <a:lnTo>
                          <a:pt x="2796" y="1965"/>
                        </a:lnTo>
                        <a:lnTo>
                          <a:pt x="2611" y="1974"/>
                        </a:lnTo>
                        <a:lnTo>
                          <a:pt x="2418" y="1977"/>
                        </a:lnTo>
                        <a:lnTo>
                          <a:pt x="2226" y="1974"/>
                        </a:lnTo>
                        <a:lnTo>
                          <a:pt x="2040" y="1965"/>
                        </a:lnTo>
                        <a:lnTo>
                          <a:pt x="1861" y="1949"/>
                        </a:lnTo>
                        <a:lnTo>
                          <a:pt x="1690" y="1929"/>
                        </a:lnTo>
                        <a:lnTo>
                          <a:pt x="1525" y="1902"/>
                        </a:lnTo>
                        <a:lnTo>
                          <a:pt x="1369" y="1871"/>
                        </a:lnTo>
                        <a:lnTo>
                          <a:pt x="1218" y="1836"/>
                        </a:lnTo>
                        <a:lnTo>
                          <a:pt x="1077" y="1798"/>
                        </a:lnTo>
                        <a:lnTo>
                          <a:pt x="944" y="1755"/>
                        </a:lnTo>
                        <a:lnTo>
                          <a:pt x="819" y="1710"/>
                        </a:lnTo>
                        <a:lnTo>
                          <a:pt x="701" y="1659"/>
                        </a:lnTo>
                        <a:lnTo>
                          <a:pt x="593" y="1609"/>
                        </a:lnTo>
                        <a:lnTo>
                          <a:pt x="493" y="1555"/>
                        </a:lnTo>
                        <a:lnTo>
                          <a:pt x="401" y="1501"/>
                        </a:lnTo>
                        <a:lnTo>
                          <a:pt x="319" y="1444"/>
                        </a:lnTo>
                        <a:lnTo>
                          <a:pt x="246" y="1386"/>
                        </a:lnTo>
                        <a:lnTo>
                          <a:pt x="182" y="1329"/>
                        </a:lnTo>
                        <a:lnTo>
                          <a:pt x="127" y="1270"/>
                        </a:lnTo>
                        <a:lnTo>
                          <a:pt x="81" y="1213"/>
                        </a:lnTo>
                        <a:lnTo>
                          <a:pt x="47" y="1155"/>
                        </a:lnTo>
                        <a:lnTo>
                          <a:pt x="21" y="1100"/>
                        </a:lnTo>
                        <a:lnTo>
                          <a:pt x="5" y="1044"/>
                        </a:lnTo>
                        <a:lnTo>
                          <a:pt x="0" y="990"/>
                        </a:lnTo>
                        <a:lnTo>
                          <a:pt x="5" y="937"/>
                        </a:lnTo>
                        <a:lnTo>
                          <a:pt x="21" y="883"/>
                        </a:lnTo>
                        <a:lnTo>
                          <a:pt x="47" y="825"/>
                        </a:lnTo>
                        <a:lnTo>
                          <a:pt x="81" y="768"/>
                        </a:lnTo>
                        <a:lnTo>
                          <a:pt x="127" y="709"/>
                        </a:lnTo>
                        <a:lnTo>
                          <a:pt x="182" y="652"/>
                        </a:lnTo>
                        <a:lnTo>
                          <a:pt x="246" y="593"/>
                        </a:lnTo>
                        <a:lnTo>
                          <a:pt x="319" y="535"/>
                        </a:lnTo>
                        <a:lnTo>
                          <a:pt x="401" y="480"/>
                        </a:lnTo>
                        <a:lnTo>
                          <a:pt x="493" y="424"/>
                        </a:lnTo>
                        <a:lnTo>
                          <a:pt x="593" y="370"/>
                        </a:lnTo>
                        <a:lnTo>
                          <a:pt x="701" y="318"/>
                        </a:lnTo>
                        <a:lnTo>
                          <a:pt x="819" y="269"/>
                        </a:lnTo>
                        <a:lnTo>
                          <a:pt x="944" y="224"/>
                        </a:lnTo>
                        <a:lnTo>
                          <a:pt x="1077" y="181"/>
                        </a:lnTo>
                        <a:lnTo>
                          <a:pt x="1218" y="141"/>
                        </a:lnTo>
                        <a:lnTo>
                          <a:pt x="1369" y="106"/>
                        </a:lnTo>
                        <a:lnTo>
                          <a:pt x="1525" y="75"/>
                        </a:lnTo>
                        <a:lnTo>
                          <a:pt x="1690" y="49"/>
                        </a:lnTo>
                        <a:lnTo>
                          <a:pt x="1861" y="28"/>
                        </a:lnTo>
                        <a:lnTo>
                          <a:pt x="2040" y="12"/>
                        </a:lnTo>
                        <a:lnTo>
                          <a:pt x="2226" y="4"/>
                        </a:lnTo>
                        <a:lnTo>
                          <a:pt x="2418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07" name="Freeform 28"/>
                  <p:cNvSpPr>
                    <a:spLocks/>
                  </p:cNvSpPr>
                  <p:nvPr/>
                </p:nvSpPr>
                <p:spPr bwMode="auto">
                  <a:xfrm>
                    <a:off x="6200775" y="3851275"/>
                    <a:ext cx="3035300" cy="2446338"/>
                  </a:xfrm>
                  <a:custGeom>
                    <a:avLst/>
                    <a:gdLst>
                      <a:gd name="T0" fmla="*/ 458 w 1912"/>
                      <a:gd name="T1" fmla="*/ 3 h 1541"/>
                      <a:gd name="T2" fmla="*/ 516 w 1912"/>
                      <a:gd name="T3" fmla="*/ 34 h 1541"/>
                      <a:gd name="T4" fmla="*/ 618 w 1912"/>
                      <a:gd name="T5" fmla="*/ 69 h 1541"/>
                      <a:gd name="T6" fmla="*/ 758 w 1912"/>
                      <a:gd name="T7" fmla="*/ 92 h 1541"/>
                      <a:gd name="T8" fmla="*/ 909 w 1912"/>
                      <a:gd name="T9" fmla="*/ 93 h 1541"/>
                      <a:gd name="T10" fmla="*/ 1053 w 1912"/>
                      <a:gd name="T11" fmla="*/ 95 h 1541"/>
                      <a:gd name="T12" fmla="*/ 1220 w 1912"/>
                      <a:gd name="T13" fmla="*/ 107 h 1541"/>
                      <a:gd name="T14" fmla="*/ 1366 w 1912"/>
                      <a:gd name="T15" fmla="*/ 137 h 1541"/>
                      <a:gd name="T16" fmla="*/ 1489 w 1912"/>
                      <a:gd name="T17" fmla="*/ 182 h 1541"/>
                      <a:gd name="T18" fmla="*/ 1588 w 1912"/>
                      <a:gd name="T19" fmla="*/ 246 h 1541"/>
                      <a:gd name="T20" fmla="*/ 1662 w 1912"/>
                      <a:gd name="T21" fmla="*/ 331 h 1541"/>
                      <a:gd name="T22" fmla="*/ 1732 w 1912"/>
                      <a:gd name="T23" fmla="*/ 396 h 1541"/>
                      <a:gd name="T24" fmla="*/ 1799 w 1912"/>
                      <a:gd name="T25" fmla="*/ 439 h 1541"/>
                      <a:gd name="T26" fmla="*/ 1837 w 1912"/>
                      <a:gd name="T27" fmla="*/ 493 h 1541"/>
                      <a:gd name="T28" fmla="*/ 1862 w 1912"/>
                      <a:gd name="T29" fmla="*/ 592 h 1541"/>
                      <a:gd name="T30" fmla="*/ 1837 w 1912"/>
                      <a:gd name="T31" fmla="*/ 648 h 1541"/>
                      <a:gd name="T32" fmla="*/ 1777 w 1912"/>
                      <a:gd name="T33" fmla="*/ 688 h 1541"/>
                      <a:gd name="T34" fmla="*/ 1725 w 1912"/>
                      <a:gd name="T35" fmla="*/ 748 h 1541"/>
                      <a:gd name="T36" fmla="*/ 1688 w 1912"/>
                      <a:gd name="T37" fmla="*/ 840 h 1541"/>
                      <a:gd name="T38" fmla="*/ 1628 w 1912"/>
                      <a:gd name="T39" fmla="*/ 924 h 1541"/>
                      <a:gd name="T40" fmla="*/ 1541 w 1912"/>
                      <a:gd name="T41" fmla="*/ 997 h 1541"/>
                      <a:gd name="T42" fmla="*/ 1426 w 1912"/>
                      <a:gd name="T43" fmla="*/ 1058 h 1541"/>
                      <a:gd name="T44" fmla="*/ 1371 w 1912"/>
                      <a:gd name="T45" fmla="*/ 1198 h 1541"/>
                      <a:gd name="T46" fmla="*/ 1392 w 1912"/>
                      <a:gd name="T47" fmla="*/ 1240 h 1541"/>
                      <a:gd name="T48" fmla="*/ 1438 w 1912"/>
                      <a:gd name="T49" fmla="*/ 1271 h 1541"/>
                      <a:gd name="T50" fmla="*/ 1770 w 1912"/>
                      <a:gd name="T51" fmla="*/ 1475 h 1541"/>
                      <a:gd name="T52" fmla="*/ 1464 w 1912"/>
                      <a:gd name="T53" fmla="*/ 1516 h 1541"/>
                      <a:gd name="T54" fmla="*/ 1135 w 1912"/>
                      <a:gd name="T55" fmla="*/ 1539 h 1541"/>
                      <a:gd name="T56" fmla="*/ 786 w 1912"/>
                      <a:gd name="T57" fmla="*/ 1539 h 1541"/>
                      <a:gd name="T58" fmla="*/ 453 w 1912"/>
                      <a:gd name="T59" fmla="*/ 1516 h 1541"/>
                      <a:gd name="T60" fmla="*/ 146 w 1912"/>
                      <a:gd name="T61" fmla="*/ 1473 h 1541"/>
                      <a:gd name="T62" fmla="*/ 484 w 1912"/>
                      <a:gd name="T63" fmla="*/ 1270 h 1541"/>
                      <a:gd name="T64" fmla="*/ 531 w 1912"/>
                      <a:gd name="T65" fmla="*/ 1240 h 1541"/>
                      <a:gd name="T66" fmla="*/ 554 w 1912"/>
                      <a:gd name="T67" fmla="*/ 1198 h 1541"/>
                      <a:gd name="T68" fmla="*/ 498 w 1912"/>
                      <a:gd name="T69" fmla="*/ 1058 h 1541"/>
                      <a:gd name="T70" fmla="*/ 384 w 1912"/>
                      <a:gd name="T71" fmla="*/ 997 h 1541"/>
                      <a:gd name="T72" fmla="*/ 297 w 1912"/>
                      <a:gd name="T73" fmla="*/ 924 h 1541"/>
                      <a:gd name="T74" fmla="*/ 238 w 1912"/>
                      <a:gd name="T75" fmla="*/ 840 h 1541"/>
                      <a:gd name="T76" fmla="*/ 200 w 1912"/>
                      <a:gd name="T77" fmla="*/ 748 h 1541"/>
                      <a:gd name="T78" fmla="*/ 148 w 1912"/>
                      <a:gd name="T79" fmla="*/ 688 h 1541"/>
                      <a:gd name="T80" fmla="*/ 87 w 1912"/>
                      <a:gd name="T81" fmla="*/ 648 h 1541"/>
                      <a:gd name="T82" fmla="*/ 63 w 1912"/>
                      <a:gd name="T83" fmla="*/ 592 h 1541"/>
                      <a:gd name="T84" fmla="*/ 87 w 1912"/>
                      <a:gd name="T85" fmla="*/ 495 h 1541"/>
                      <a:gd name="T86" fmla="*/ 125 w 1912"/>
                      <a:gd name="T87" fmla="*/ 439 h 1541"/>
                      <a:gd name="T88" fmla="*/ 193 w 1912"/>
                      <a:gd name="T89" fmla="*/ 397 h 1541"/>
                      <a:gd name="T90" fmla="*/ 264 w 1912"/>
                      <a:gd name="T91" fmla="*/ 323 h 1541"/>
                      <a:gd name="T92" fmla="*/ 346 w 1912"/>
                      <a:gd name="T93" fmla="*/ 219 h 1541"/>
                      <a:gd name="T94" fmla="*/ 391 w 1912"/>
                      <a:gd name="T95" fmla="*/ 175 h 1541"/>
                      <a:gd name="T96" fmla="*/ 418 w 1912"/>
                      <a:gd name="T97" fmla="*/ 149 h 1541"/>
                      <a:gd name="T98" fmla="*/ 432 w 1912"/>
                      <a:gd name="T99" fmla="*/ 125 h 1541"/>
                      <a:gd name="T100" fmla="*/ 432 w 1912"/>
                      <a:gd name="T101" fmla="*/ 90 h 1541"/>
                      <a:gd name="T102" fmla="*/ 425 w 1912"/>
                      <a:gd name="T103" fmla="*/ 36 h 1541"/>
                      <a:gd name="T104" fmla="*/ 429 w 1912"/>
                      <a:gd name="T105" fmla="*/ 5 h 1541"/>
                      <a:gd name="T106" fmla="*/ 450 w 1912"/>
                      <a:gd name="T107" fmla="*/ 0 h 15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912" h="1541">
                        <a:moveTo>
                          <a:pt x="450" y="0"/>
                        </a:moveTo>
                        <a:lnTo>
                          <a:pt x="458" y="3"/>
                        </a:lnTo>
                        <a:lnTo>
                          <a:pt x="484" y="19"/>
                        </a:lnTo>
                        <a:lnTo>
                          <a:pt x="516" y="34"/>
                        </a:lnTo>
                        <a:lnTo>
                          <a:pt x="554" y="50"/>
                        </a:lnTo>
                        <a:lnTo>
                          <a:pt x="618" y="69"/>
                        </a:lnTo>
                        <a:lnTo>
                          <a:pt x="686" y="83"/>
                        </a:lnTo>
                        <a:lnTo>
                          <a:pt x="758" y="92"/>
                        </a:lnTo>
                        <a:lnTo>
                          <a:pt x="833" y="95"/>
                        </a:lnTo>
                        <a:lnTo>
                          <a:pt x="909" y="93"/>
                        </a:lnTo>
                        <a:lnTo>
                          <a:pt x="961" y="93"/>
                        </a:lnTo>
                        <a:lnTo>
                          <a:pt x="1053" y="95"/>
                        </a:lnTo>
                        <a:lnTo>
                          <a:pt x="1140" y="99"/>
                        </a:lnTo>
                        <a:lnTo>
                          <a:pt x="1220" y="107"/>
                        </a:lnTo>
                        <a:lnTo>
                          <a:pt x="1296" y="121"/>
                        </a:lnTo>
                        <a:lnTo>
                          <a:pt x="1366" y="137"/>
                        </a:lnTo>
                        <a:lnTo>
                          <a:pt x="1430" y="158"/>
                        </a:lnTo>
                        <a:lnTo>
                          <a:pt x="1489" y="182"/>
                        </a:lnTo>
                        <a:lnTo>
                          <a:pt x="1541" y="213"/>
                        </a:lnTo>
                        <a:lnTo>
                          <a:pt x="1588" y="246"/>
                        </a:lnTo>
                        <a:lnTo>
                          <a:pt x="1628" y="286"/>
                        </a:lnTo>
                        <a:lnTo>
                          <a:pt x="1662" y="331"/>
                        </a:lnTo>
                        <a:lnTo>
                          <a:pt x="1690" y="382"/>
                        </a:lnTo>
                        <a:lnTo>
                          <a:pt x="1732" y="396"/>
                        </a:lnTo>
                        <a:lnTo>
                          <a:pt x="1768" y="417"/>
                        </a:lnTo>
                        <a:lnTo>
                          <a:pt x="1799" y="439"/>
                        </a:lnTo>
                        <a:lnTo>
                          <a:pt x="1824" y="465"/>
                        </a:lnTo>
                        <a:lnTo>
                          <a:pt x="1837" y="493"/>
                        </a:lnTo>
                        <a:lnTo>
                          <a:pt x="1858" y="561"/>
                        </a:lnTo>
                        <a:lnTo>
                          <a:pt x="1862" y="592"/>
                        </a:lnTo>
                        <a:lnTo>
                          <a:pt x="1855" y="622"/>
                        </a:lnTo>
                        <a:lnTo>
                          <a:pt x="1837" y="648"/>
                        </a:lnTo>
                        <a:lnTo>
                          <a:pt x="1811" y="670"/>
                        </a:lnTo>
                        <a:lnTo>
                          <a:pt x="1777" y="688"/>
                        </a:lnTo>
                        <a:lnTo>
                          <a:pt x="1735" y="700"/>
                        </a:lnTo>
                        <a:lnTo>
                          <a:pt x="1725" y="748"/>
                        </a:lnTo>
                        <a:lnTo>
                          <a:pt x="1709" y="795"/>
                        </a:lnTo>
                        <a:lnTo>
                          <a:pt x="1688" y="840"/>
                        </a:lnTo>
                        <a:lnTo>
                          <a:pt x="1661" y="882"/>
                        </a:lnTo>
                        <a:lnTo>
                          <a:pt x="1628" y="924"/>
                        </a:lnTo>
                        <a:lnTo>
                          <a:pt x="1588" y="962"/>
                        </a:lnTo>
                        <a:lnTo>
                          <a:pt x="1541" y="997"/>
                        </a:lnTo>
                        <a:lnTo>
                          <a:pt x="1487" y="1030"/>
                        </a:lnTo>
                        <a:lnTo>
                          <a:pt x="1426" y="1058"/>
                        </a:lnTo>
                        <a:lnTo>
                          <a:pt x="1359" y="1084"/>
                        </a:lnTo>
                        <a:lnTo>
                          <a:pt x="1371" y="1198"/>
                        </a:lnTo>
                        <a:lnTo>
                          <a:pt x="1378" y="1221"/>
                        </a:lnTo>
                        <a:lnTo>
                          <a:pt x="1392" y="1240"/>
                        </a:lnTo>
                        <a:lnTo>
                          <a:pt x="1412" y="1257"/>
                        </a:lnTo>
                        <a:lnTo>
                          <a:pt x="1438" y="1271"/>
                        </a:lnTo>
                        <a:lnTo>
                          <a:pt x="1912" y="1449"/>
                        </a:lnTo>
                        <a:lnTo>
                          <a:pt x="1770" y="1475"/>
                        </a:lnTo>
                        <a:lnTo>
                          <a:pt x="1619" y="1497"/>
                        </a:lnTo>
                        <a:lnTo>
                          <a:pt x="1464" y="1516"/>
                        </a:lnTo>
                        <a:lnTo>
                          <a:pt x="1303" y="1530"/>
                        </a:lnTo>
                        <a:lnTo>
                          <a:pt x="1135" y="1539"/>
                        </a:lnTo>
                        <a:lnTo>
                          <a:pt x="961" y="1541"/>
                        </a:lnTo>
                        <a:lnTo>
                          <a:pt x="786" y="1539"/>
                        </a:lnTo>
                        <a:lnTo>
                          <a:pt x="618" y="1530"/>
                        </a:lnTo>
                        <a:lnTo>
                          <a:pt x="453" y="1516"/>
                        </a:lnTo>
                        <a:lnTo>
                          <a:pt x="297" y="1497"/>
                        </a:lnTo>
                        <a:lnTo>
                          <a:pt x="146" y="1473"/>
                        </a:lnTo>
                        <a:lnTo>
                          <a:pt x="0" y="1445"/>
                        </a:lnTo>
                        <a:lnTo>
                          <a:pt x="484" y="1270"/>
                        </a:lnTo>
                        <a:lnTo>
                          <a:pt x="512" y="1257"/>
                        </a:lnTo>
                        <a:lnTo>
                          <a:pt x="531" y="1240"/>
                        </a:lnTo>
                        <a:lnTo>
                          <a:pt x="547" y="1219"/>
                        </a:lnTo>
                        <a:lnTo>
                          <a:pt x="554" y="1198"/>
                        </a:lnTo>
                        <a:lnTo>
                          <a:pt x="566" y="1084"/>
                        </a:lnTo>
                        <a:lnTo>
                          <a:pt x="498" y="1058"/>
                        </a:lnTo>
                        <a:lnTo>
                          <a:pt x="438" y="1030"/>
                        </a:lnTo>
                        <a:lnTo>
                          <a:pt x="384" y="997"/>
                        </a:lnTo>
                        <a:lnTo>
                          <a:pt x="337" y="962"/>
                        </a:lnTo>
                        <a:lnTo>
                          <a:pt x="297" y="924"/>
                        </a:lnTo>
                        <a:lnTo>
                          <a:pt x="264" y="882"/>
                        </a:lnTo>
                        <a:lnTo>
                          <a:pt x="238" y="840"/>
                        </a:lnTo>
                        <a:lnTo>
                          <a:pt x="215" y="795"/>
                        </a:lnTo>
                        <a:lnTo>
                          <a:pt x="200" y="748"/>
                        </a:lnTo>
                        <a:lnTo>
                          <a:pt x="189" y="700"/>
                        </a:lnTo>
                        <a:lnTo>
                          <a:pt x="148" y="688"/>
                        </a:lnTo>
                        <a:lnTo>
                          <a:pt x="113" y="670"/>
                        </a:lnTo>
                        <a:lnTo>
                          <a:pt x="87" y="648"/>
                        </a:lnTo>
                        <a:lnTo>
                          <a:pt x="70" y="622"/>
                        </a:lnTo>
                        <a:lnTo>
                          <a:pt x="63" y="592"/>
                        </a:lnTo>
                        <a:lnTo>
                          <a:pt x="66" y="563"/>
                        </a:lnTo>
                        <a:lnTo>
                          <a:pt x="87" y="495"/>
                        </a:lnTo>
                        <a:lnTo>
                          <a:pt x="101" y="465"/>
                        </a:lnTo>
                        <a:lnTo>
                          <a:pt x="125" y="439"/>
                        </a:lnTo>
                        <a:lnTo>
                          <a:pt x="156" y="417"/>
                        </a:lnTo>
                        <a:lnTo>
                          <a:pt x="193" y="397"/>
                        </a:lnTo>
                        <a:lnTo>
                          <a:pt x="235" y="382"/>
                        </a:lnTo>
                        <a:lnTo>
                          <a:pt x="264" y="323"/>
                        </a:lnTo>
                        <a:lnTo>
                          <a:pt x="302" y="269"/>
                        </a:lnTo>
                        <a:lnTo>
                          <a:pt x="346" y="219"/>
                        </a:lnTo>
                        <a:lnTo>
                          <a:pt x="370" y="194"/>
                        </a:lnTo>
                        <a:lnTo>
                          <a:pt x="391" y="175"/>
                        </a:lnTo>
                        <a:lnTo>
                          <a:pt x="406" y="161"/>
                        </a:lnTo>
                        <a:lnTo>
                          <a:pt x="418" y="149"/>
                        </a:lnTo>
                        <a:lnTo>
                          <a:pt x="427" y="137"/>
                        </a:lnTo>
                        <a:lnTo>
                          <a:pt x="432" y="125"/>
                        </a:lnTo>
                        <a:lnTo>
                          <a:pt x="434" y="109"/>
                        </a:lnTo>
                        <a:lnTo>
                          <a:pt x="432" y="90"/>
                        </a:lnTo>
                        <a:lnTo>
                          <a:pt x="431" y="66"/>
                        </a:lnTo>
                        <a:lnTo>
                          <a:pt x="425" y="36"/>
                        </a:lnTo>
                        <a:lnTo>
                          <a:pt x="425" y="10"/>
                        </a:lnTo>
                        <a:lnTo>
                          <a:pt x="429" y="5"/>
                        </a:lnTo>
                        <a:lnTo>
                          <a:pt x="438" y="1"/>
                        </a:lnTo>
                        <a:lnTo>
                          <a:pt x="45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319" name="Group 318"/>
              <p:cNvGrpSpPr/>
              <p:nvPr/>
            </p:nvGrpSpPr>
            <p:grpSpPr>
              <a:xfrm>
                <a:off x="6709026" y="2690481"/>
                <a:ext cx="1577601" cy="998420"/>
                <a:chOff x="6338645" y="2741246"/>
                <a:chExt cx="9070975" cy="5740767"/>
              </a:xfrm>
            </p:grpSpPr>
            <p:grpSp>
              <p:nvGrpSpPr>
                <p:cNvPr id="320" name="Group 319"/>
                <p:cNvGrpSpPr/>
                <p:nvPr/>
              </p:nvGrpSpPr>
              <p:grpSpPr>
                <a:xfrm>
                  <a:off x="6338645" y="4813300"/>
                  <a:ext cx="9070975" cy="3668713"/>
                  <a:chOff x="3235325" y="4724400"/>
                  <a:chExt cx="9070975" cy="3668713"/>
                </a:xfrm>
              </p:grpSpPr>
              <p:sp>
                <p:nvSpPr>
                  <p:cNvPr id="325" name="Freeform 15"/>
                  <p:cNvSpPr>
                    <a:spLocks/>
                  </p:cNvSpPr>
                  <p:nvPr/>
                </p:nvSpPr>
                <p:spPr bwMode="auto">
                  <a:xfrm>
                    <a:off x="3235325" y="4724400"/>
                    <a:ext cx="9070975" cy="3668713"/>
                  </a:xfrm>
                  <a:custGeom>
                    <a:avLst/>
                    <a:gdLst>
                      <a:gd name="T0" fmla="*/ 7 w 5714"/>
                      <a:gd name="T1" fmla="*/ 91 h 2311"/>
                      <a:gd name="T2" fmla="*/ 54 w 5714"/>
                      <a:gd name="T3" fmla="*/ 270 h 2311"/>
                      <a:gd name="T4" fmla="*/ 146 w 5714"/>
                      <a:gd name="T5" fmla="*/ 442 h 2311"/>
                      <a:gd name="T6" fmla="*/ 279 w 5714"/>
                      <a:gd name="T7" fmla="*/ 605 h 2311"/>
                      <a:gd name="T8" fmla="*/ 451 w 5714"/>
                      <a:gd name="T9" fmla="*/ 760 h 2311"/>
                      <a:gd name="T10" fmla="*/ 659 w 5714"/>
                      <a:gd name="T11" fmla="*/ 902 h 2311"/>
                      <a:gd name="T12" fmla="*/ 900 w 5714"/>
                      <a:gd name="T13" fmla="*/ 1032 h 2311"/>
                      <a:gd name="T14" fmla="*/ 1169 w 5714"/>
                      <a:gd name="T15" fmla="*/ 1147 h 2311"/>
                      <a:gd name="T16" fmla="*/ 1466 w 5714"/>
                      <a:gd name="T17" fmla="*/ 1244 h 2311"/>
                      <a:gd name="T18" fmla="*/ 1787 w 5714"/>
                      <a:gd name="T19" fmla="*/ 1322 h 2311"/>
                      <a:gd name="T20" fmla="*/ 2127 w 5714"/>
                      <a:gd name="T21" fmla="*/ 1382 h 2311"/>
                      <a:gd name="T22" fmla="*/ 2484 w 5714"/>
                      <a:gd name="T23" fmla="*/ 1418 h 2311"/>
                      <a:gd name="T24" fmla="*/ 2857 w 5714"/>
                      <a:gd name="T25" fmla="*/ 1430 h 2311"/>
                      <a:gd name="T26" fmla="*/ 3230 w 5714"/>
                      <a:gd name="T27" fmla="*/ 1418 h 2311"/>
                      <a:gd name="T28" fmla="*/ 3588 w 5714"/>
                      <a:gd name="T29" fmla="*/ 1382 h 2311"/>
                      <a:gd name="T30" fmla="*/ 3929 w 5714"/>
                      <a:gd name="T31" fmla="*/ 1322 h 2311"/>
                      <a:gd name="T32" fmla="*/ 4248 w 5714"/>
                      <a:gd name="T33" fmla="*/ 1244 h 2311"/>
                      <a:gd name="T34" fmla="*/ 4545 w 5714"/>
                      <a:gd name="T35" fmla="*/ 1147 h 2311"/>
                      <a:gd name="T36" fmla="*/ 4816 w 5714"/>
                      <a:gd name="T37" fmla="*/ 1032 h 2311"/>
                      <a:gd name="T38" fmla="*/ 5055 w 5714"/>
                      <a:gd name="T39" fmla="*/ 902 h 2311"/>
                      <a:gd name="T40" fmla="*/ 5263 w 5714"/>
                      <a:gd name="T41" fmla="*/ 760 h 2311"/>
                      <a:gd name="T42" fmla="*/ 5435 w 5714"/>
                      <a:gd name="T43" fmla="*/ 605 h 2311"/>
                      <a:gd name="T44" fmla="*/ 5569 w 5714"/>
                      <a:gd name="T45" fmla="*/ 442 h 2311"/>
                      <a:gd name="T46" fmla="*/ 5662 w 5714"/>
                      <a:gd name="T47" fmla="*/ 270 h 2311"/>
                      <a:gd name="T48" fmla="*/ 5709 w 5714"/>
                      <a:gd name="T49" fmla="*/ 91 h 2311"/>
                      <a:gd name="T50" fmla="*/ 5714 w 5714"/>
                      <a:gd name="T51" fmla="*/ 930 h 2311"/>
                      <a:gd name="T52" fmla="*/ 5692 w 5714"/>
                      <a:gd name="T53" fmla="*/ 1109 h 2311"/>
                      <a:gd name="T54" fmla="*/ 5621 w 5714"/>
                      <a:gd name="T55" fmla="*/ 1283 h 2311"/>
                      <a:gd name="T56" fmla="*/ 5508 w 5714"/>
                      <a:gd name="T57" fmla="*/ 1448 h 2311"/>
                      <a:gd name="T58" fmla="*/ 5353 w 5714"/>
                      <a:gd name="T59" fmla="*/ 1602 h 2311"/>
                      <a:gd name="T60" fmla="*/ 5164 w 5714"/>
                      <a:gd name="T61" fmla="*/ 1745 h 2311"/>
                      <a:gd name="T62" fmla="*/ 4939 w 5714"/>
                      <a:gd name="T63" fmla="*/ 1877 h 2311"/>
                      <a:gd name="T64" fmla="*/ 4684 w 5714"/>
                      <a:gd name="T65" fmla="*/ 1991 h 2311"/>
                      <a:gd name="T66" fmla="*/ 4399 w 5714"/>
                      <a:gd name="T67" fmla="*/ 2092 h 2311"/>
                      <a:gd name="T68" fmla="*/ 4091 w 5714"/>
                      <a:gd name="T69" fmla="*/ 2175 h 2311"/>
                      <a:gd name="T70" fmla="*/ 3761 w 5714"/>
                      <a:gd name="T71" fmla="*/ 2240 h 2311"/>
                      <a:gd name="T72" fmla="*/ 3411 w 5714"/>
                      <a:gd name="T73" fmla="*/ 2285 h 2311"/>
                      <a:gd name="T74" fmla="*/ 3046 w 5714"/>
                      <a:gd name="T75" fmla="*/ 2308 h 2311"/>
                      <a:gd name="T76" fmla="*/ 2670 w 5714"/>
                      <a:gd name="T77" fmla="*/ 2308 h 2311"/>
                      <a:gd name="T78" fmla="*/ 2304 w 5714"/>
                      <a:gd name="T79" fmla="*/ 2285 h 2311"/>
                      <a:gd name="T80" fmla="*/ 1955 w 5714"/>
                      <a:gd name="T81" fmla="*/ 2240 h 2311"/>
                      <a:gd name="T82" fmla="*/ 1624 w 5714"/>
                      <a:gd name="T83" fmla="*/ 2175 h 2311"/>
                      <a:gd name="T84" fmla="*/ 1315 w 5714"/>
                      <a:gd name="T85" fmla="*/ 2092 h 2311"/>
                      <a:gd name="T86" fmla="*/ 1032 w 5714"/>
                      <a:gd name="T87" fmla="*/ 1991 h 2311"/>
                      <a:gd name="T88" fmla="*/ 775 w 5714"/>
                      <a:gd name="T89" fmla="*/ 1877 h 2311"/>
                      <a:gd name="T90" fmla="*/ 552 w 5714"/>
                      <a:gd name="T91" fmla="*/ 1745 h 2311"/>
                      <a:gd name="T92" fmla="*/ 361 w 5714"/>
                      <a:gd name="T93" fmla="*/ 1602 h 2311"/>
                      <a:gd name="T94" fmla="*/ 208 w 5714"/>
                      <a:gd name="T95" fmla="*/ 1448 h 2311"/>
                      <a:gd name="T96" fmla="*/ 94 w 5714"/>
                      <a:gd name="T97" fmla="*/ 1283 h 2311"/>
                      <a:gd name="T98" fmla="*/ 24 w 5714"/>
                      <a:gd name="T99" fmla="*/ 1109 h 2311"/>
                      <a:gd name="T100" fmla="*/ 0 w 5714"/>
                      <a:gd name="T101" fmla="*/ 930 h 23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714" h="2311">
                        <a:moveTo>
                          <a:pt x="0" y="0"/>
                        </a:moveTo>
                        <a:lnTo>
                          <a:pt x="7" y="91"/>
                        </a:lnTo>
                        <a:lnTo>
                          <a:pt x="24" y="181"/>
                        </a:lnTo>
                        <a:lnTo>
                          <a:pt x="54" y="270"/>
                        </a:lnTo>
                        <a:lnTo>
                          <a:pt x="94" y="357"/>
                        </a:lnTo>
                        <a:lnTo>
                          <a:pt x="146" y="442"/>
                        </a:lnTo>
                        <a:lnTo>
                          <a:pt x="208" y="525"/>
                        </a:lnTo>
                        <a:lnTo>
                          <a:pt x="279" y="605"/>
                        </a:lnTo>
                        <a:lnTo>
                          <a:pt x="361" y="685"/>
                        </a:lnTo>
                        <a:lnTo>
                          <a:pt x="451" y="760"/>
                        </a:lnTo>
                        <a:lnTo>
                          <a:pt x="552" y="833"/>
                        </a:lnTo>
                        <a:lnTo>
                          <a:pt x="659" y="902"/>
                        </a:lnTo>
                        <a:lnTo>
                          <a:pt x="775" y="970"/>
                        </a:lnTo>
                        <a:lnTo>
                          <a:pt x="900" y="1032"/>
                        </a:lnTo>
                        <a:lnTo>
                          <a:pt x="1032" y="1091"/>
                        </a:lnTo>
                        <a:lnTo>
                          <a:pt x="1169" y="1147"/>
                        </a:lnTo>
                        <a:lnTo>
                          <a:pt x="1315" y="1197"/>
                        </a:lnTo>
                        <a:lnTo>
                          <a:pt x="1466" y="1244"/>
                        </a:lnTo>
                        <a:lnTo>
                          <a:pt x="1624" y="1286"/>
                        </a:lnTo>
                        <a:lnTo>
                          <a:pt x="1787" y="1322"/>
                        </a:lnTo>
                        <a:lnTo>
                          <a:pt x="1955" y="1355"/>
                        </a:lnTo>
                        <a:lnTo>
                          <a:pt x="2127" y="1382"/>
                        </a:lnTo>
                        <a:lnTo>
                          <a:pt x="2304" y="1402"/>
                        </a:lnTo>
                        <a:lnTo>
                          <a:pt x="2484" y="1418"/>
                        </a:lnTo>
                        <a:lnTo>
                          <a:pt x="2670" y="1427"/>
                        </a:lnTo>
                        <a:lnTo>
                          <a:pt x="2857" y="1430"/>
                        </a:lnTo>
                        <a:lnTo>
                          <a:pt x="3046" y="1427"/>
                        </a:lnTo>
                        <a:lnTo>
                          <a:pt x="3230" y="1418"/>
                        </a:lnTo>
                        <a:lnTo>
                          <a:pt x="3411" y="1402"/>
                        </a:lnTo>
                        <a:lnTo>
                          <a:pt x="3588" y="1382"/>
                        </a:lnTo>
                        <a:lnTo>
                          <a:pt x="3761" y="1355"/>
                        </a:lnTo>
                        <a:lnTo>
                          <a:pt x="3929" y="1322"/>
                        </a:lnTo>
                        <a:lnTo>
                          <a:pt x="4091" y="1286"/>
                        </a:lnTo>
                        <a:lnTo>
                          <a:pt x="4248" y="1244"/>
                        </a:lnTo>
                        <a:lnTo>
                          <a:pt x="4399" y="1197"/>
                        </a:lnTo>
                        <a:lnTo>
                          <a:pt x="4545" y="1147"/>
                        </a:lnTo>
                        <a:lnTo>
                          <a:pt x="4684" y="1091"/>
                        </a:lnTo>
                        <a:lnTo>
                          <a:pt x="4816" y="1032"/>
                        </a:lnTo>
                        <a:lnTo>
                          <a:pt x="4939" y="970"/>
                        </a:lnTo>
                        <a:lnTo>
                          <a:pt x="5055" y="902"/>
                        </a:lnTo>
                        <a:lnTo>
                          <a:pt x="5164" y="833"/>
                        </a:lnTo>
                        <a:lnTo>
                          <a:pt x="5263" y="760"/>
                        </a:lnTo>
                        <a:lnTo>
                          <a:pt x="5353" y="685"/>
                        </a:lnTo>
                        <a:lnTo>
                          <a:pt x="5435" y="605"/>
                        </a:lnTo>
                        <a:lnTo>
                          <a:pt x="5508" y="525"/>
                        </a:lnTo>
                        <a:lnTo>
                          <a:pt x="5569" y="442"/>
                        </a:lnTo>
                        <a:lnTo>
                          <a:pt x="5621" y="357"/>
                        </a:lnTo>
                        <a:lnTo>
                          <a:pt x="5662" y="270"/>
                        </a:lnTo>
                        <a:lnTo>
                          <a:pt x="5692" y="181"/>
                        </a:lnTo>
                        <a:lnTo>
                          <a:pt x="5709" y="91"/>
                        </a:lnTo>
                        <a:lnTo>
                          <a:pt x="5714" y="0"/>
                        </a:lnTo>
                        <a:lnTo>
                          <a:pt x="5714" y="930"/>
                        </a:lnTo>
                        <a:lnTo>
                          <a:pt x="5709" y="1020"/>
                        </a:lnTo>
                        <a:lnTo>
                          <a:pt x="5692" y="1109"/>
                        </a:lnTo>
                        <a:lnTo>
                          <a:pt x="5662" y="1197"/>
                        </a:lnTo>
                        <a:lnTo>
                          <a:pt x="5621" y="1283"/>
                        </a:lnTo>
                        <a:lnTo>
                          <a:pt x="5569" y="1366"/>
                        </a:lnTo>
                        <a:lnTo>
                          <a:pt x="5508" y="1448"/>
                        </a:lnTo>
                        <a:lnTo>
                          <a:pt x="5435" y="1526"/>
                        </a:lnTo>
                        <a:lnTo>
                          <a:pt x="5353" y="1602"/>
                        </a:lnTo>
                        <a:lnTo>
                          <a:pt x="5263" y="1675"/>
                        </a:lnTo>
                        <a:lnTo>
                          <a:pt x="5164" y="1745"/>
                        </a:lnTo>
                        <a:lnTo>
                          <a:pt x="5055" y="1812"/>
                        </a:lnTo>
                        <a:lnTo>
                          <a:pt x="4939" y="1877"/>
                        </a:lnTo>
                        <a:lnTo>
                          <a:pt x="4816" y="1936"/>
                        </a:lnTo>
                        <a:lnTo>
                          <a:pt x="4684" y="1991"/>
                        </a:lnTo>
                        <a:lnTo>
                          <a:pt x="4545" y="2045"/>
                        </a:lnTo>
                        <a:lnTo>
                          <a:pt x="4399" y="2092"/>
                        </a:lnTo>
                        <a:lnTo>
                          <a:pt x="4248" y="2137"/>
                        </a:lnTo>
                        <a:lnTo>
                          <a:pt x="4091" y="2175"/>
                        </a:lnTo>
                        <a:lnTo>
                          <a:pt x="3929" y="2210"/>
                        </a:lnTo>
                        <a:lnTo>
                          <a:pt x="3761" y="2240"/>
                        </a:lnTo>
                        <a:lnTo>
                          <a:pt x="3588" y="2266"/>
                        </a:lnTo>
                        <a:lnTo>
                          <a:pt x="3411" y="2285"/>
                        </a:lnTo>
                        <a:lnTo>
                          <a:pt x="3230" y="2299"/>
                        </a:lnTo>
                        <a:lnTo>
                          <a:pt x="3046" y="2308"/>
                        </a:lnTo>
                        <a:lnTo>
                          <a:pt x="2857" y="2311"/>
                        </a:lnTo>
                        <a:lnTo>
                          <a:pt x="2670" y="2308"/>
                        </a:lnTo>
                        <a:lnTo>
                          <a:pt x="2484" y="2299"/>
                        </a:lnTo>
                        <a:lnTo>
                          <a:pt x="2304" y="2285"/>
                        </a:lnTo>
                        <a:lnTo>
                          <a:pt x="2127" y="2266"/>
                        </a:lnTo>
                        <a:lnTo>
                          <a:pt x="1955" y="2240"/>
                        </a:lnTo>
                        <a:lnTo>
                          <a:pt x="1787" y="2210"/>
                        </a:lnTo>
                        <a:lnTo>
                          <a:pt x="1624" y="2175"/>
                        </a:lnTo>
                        <a:lnTo>
                          <a:pt x="1466" y="2137"/>
                        </a:lnTo>
                        <a:lnTo>
                          <a:pt x="1315" y="2092"/>
                        </a:lnTo>
                        <a:lnTo>
                          <a:pt x="1169" y="2045"/>
                        </a:lnTo>
                        <a:lnTo>
                          <a:pt x="1032" y="1991"/>
                        </a:lnTo>
                        <a:lnTo>
                          <a:pt x="900" y="1936"/>
                        </a:lnTo>
                        <a:lnTo>
                          <a:pt x="775" y="1877"/>
                        </a:lnTo>
                        <a:lnTo>
                          <a:pt x="659" y="1812"/>
                        </a:lnTo>
                        <a:lnTo>
                          <a:pt x="552" y="1745"/>
                        </a:lnTo>
                        <a:lnTo>
                          <a:pt x="451" y="1675"/>
                        </a:lnTo>
                        <a:lnTo>
                          <a:pt x="361" y="1602"/>
                        </a:lnTo>
                        <a:lnTo>
                          <a:pt x="279" y="1526"/>
                        </a:lnTo>
                        <a:lnTo>
                          <a:pt x="208" y="1448"/>
                        </a:lnTo>
                        <a:lnTo>
                          <a:pt x="146" y="1366"/>
                        </a:lnTo>
                        <a:lnTo>
                          <a:pt x="94" y="1283"/>
                        </a:lnTo>
                        <a:lnTo>
                          <a:pt x="54" y="1197"/>
                        </a:lnTo>
                        <a:lnTo>
                          <a:pt x="24" y="1109"/>
                        </a:lnTo>
                        <a:lnTo>
                          <a:pt x="7" y="1020"/>
                        </a:lnTo>
                        <a:lnTo>
                          <a:pt x="0" y="9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0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26" name="Freeform 16"/>
                  <p:cNvSpPr>
                    <a:spLocks/>
                  </p:cNvSpPr>
                  <p:nvPr/>
                </p:nvSpPr>
                <p:spPr bwMode="auto">
                  <a:xfrm>
                    <a:off x="3759200" y="5773738"/>
                    <a:ext cx="349250" cy="1725613"/>
                  </a:xfrm>
                  <a:custGeom>
                    <a:avLst/>
                    <a:gdLst>
                      <a:gd name="T0" fmla="*/ 0 w 220"/>
                      <a:gd name="T1" fmla="*/ 0 h 1087"/>
                      <a:gd name="T2" fmla="*/ 67 w 220"/>
                      <a:gd name="T3" fmla="*/ 60 h 1087"/>
                      <a:gd name="T4" fmla="*/ 140 w 220"/>
                      <a:gd name="T5" fmla="*/ 118 h 1087"/>
                      <a:gd name="T6" fmla="*/ 220 w 220"/>
                      <a:gd name="T7" fmla="*/ 175 h 1087"/>
                      <a:gd name="T8" fmla="*/ 220 w 220"/>
                      <a:gd name="T9" fmla="*/ 1087 h 1087"/>
                      <a:gd name="T10" fmla="*/ 140 w 220"/>
                      <a:gd name="T11" fmla="*/ 1033 h 1087"/>
                      <a:gd name="T12" fmla="*/ 67 w 220"/>
                      <a:gd name="T13" fmla="*/ 976 h 1087"/>
                      <a:gd name="T14" fmla="*/ 0 w 220"/>
                      <a:gd name="T15" fmla="*/ 919 h 1087"/>
                      <a:gd name="T16" fmla="*/ 0 w 220"/>
                      <a:gd name="T17" fmla="*/ 0 h 1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0" h="1087">
                        <a:moveTo>
                          <a:pt x="0" y="0"/>
                        </a:moveTo>
                        <a:lnTo>
                          <a:pt x="67" y="60"/>
                        </a:lnTo>
                        <a:lnTo>
                          <a:pt x="140" y="118"/>
                        </a:lnTo>
                        <a:lnTo>
                          <a:pt x="220" y="175"/>
                        </a:lnTo>
                        <a:lnTo>
                          <a:pt x="220" y="1087"/>
                        </a:lnTo>
                        <a:lnTo>
                          <a:pt x="140" y="1033"/>
                        </a:lnTo>
                        <a:lnTo>
                          <a:pt x="67" y="976"/>
                        </a:lnTo>
                        <a:lnTo>
                          <a:pt x="0" y="9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27" name="Freeform 17"/>
                  <p:cNvSpPr>
                    <a:spLocks/>
                  </p:cNvSpPr>
                  <p:nvPr/>
                </p:nvSpPr>
                <p:spPr bwMode="auto">
                  <a:xfrm>
                    <a:off x="11436350" y="5773738"/>
                    <a:ext cx="347663" cy="1725613"/>
                  </a:xfrm>
                  <a:custGeom>
                    <a:avLst/>
                    <a:gdLst>
                      <a:gd name="T0" fmla="*/ 219 w 219"/>
                      <a:gd name="T1" fmla="*/ 0 h 1087"/>
                      <a:gd name="T2" fmla="*/ 219 w 219"/>
                      <a:gd name="T3" fmla="*/ 919 h 1087"/>
                      <a:gd name="T4" fmla="*/ 151 w 219"/>
                      <a:gd name="T5" fmla="*/ 976 h 1087"/>
                      <a:gd name="T6" fmla="*/ 78 w 219"/>
                      <a:gd name="T7" fmla="*/ 1033 h 1087"/>
                      <a:gd name="T8" fmla="*/ 0 w 219"/>
                      <a:gd name="T9" fmla="*/ 1087 h 1087"/>
                      <a:gd name="T10" fmla="*/ 0 w 219"/>
                      <a:gd name="T11" fmla="*/ 175 h 1087"/>
                      <a:gd name="T12" fmla="*/ 78 w 219"/>
                      <a:gd name="T13" fmla="*/ 118 h 1087"/>
                      <a:gd name="T14" fmla="*/ 151 w 219"/>
                      <a:gd name="T15" fmla="*/ 60 h 1087"/>
                      <a:gd name="T16" fmla="*/ 219 w 219"/>
                      <a:gd name="T17" fmla="*/ 0 h 1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9" h="1087">
                        <a:moveTo>
                          <a:pt x="219" y="0"/>
                        </a:moveTo>
                        <a:lnTo>
                          <a:pt x="219" y="919"/>
                        </a:lnTo>
                        <a:lnTo>
                          <a:pt x="151" y="976"/>
                        </a:lnTo>
                        <a:lnTo>
                          <a:pt x="78" y="1033"/>
                        </a:lnTo>
                        <a:lnTo>
                          <a:pt x="0" y="1087"/>
                        </a:lnTo>
                        <a:lnTo>
                          <a:pt x="0" y="175"/>
                        </a:lnTo>
                        <a:lnTo>
                          <a:pt x="78" y="118"/>
                        </a:lnTo>
                        <a:lnTo>
                          <a:pt x="151" y="60"/>
                        </a:lnTo>
                        <a:lnTo>
                          <a:pt x="219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28" name="Freeform 18"/>
                  <p:cNvSpPr>
                    <a:spLocks/>
                  </p:cNvSpPr>
                  <p:nvPr/>
                </p:nvSpPr>
                <p:spPr bwMode="auto">
                  <a:xfrm>
                    <a:off x="4457700" y="6267450"/>
                    <a:ext cx="347663" cy="1598613"/>
                  </a:xfrm>
                  <a:custGeom>
                    <a:avLst/>
                    <a:gdLst>
                      <a:gd name="T0" fmla="*/ 0 w 219"/>
                      <a:gd name="T1" fmla="*/ 0 h 1007"/>
                      <a:gd name="T2" fmla="*/ 106 w 219"/>
                      <a:gd name="T3" fmla="*/ 53 h 1007"/>
                      <a:gd name="T4" fmla="*/ 219 w 219"/>
                      <a:gd name="T5" fmla="*/ 106 h 1007"/>
                      <a:gd name="T6" fmla="*/ 219 w 219"/>
                      <a:gd name="T7" fmla="*/ 1007 h 1007"/>
                      <a:gd name="T8" fmla="*/ 106 w 219"/>
                      <a:gd name="T9" fmla="*/ 959 h 1007"/>
                      <a:gd name="T10" fmla="*/ 0 w 219"/>
                      <a:gd name="T11" fmla="*/ 905 h 1007"/>
                      <a:gd name="T12" fmla="*/ 0 w 219"/>
                      <a:gd name="T13" fmla="*/ 0 h 1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1007">
                        <a:moveTo>
                          <a:pt x="0" y="0"/>
                        </a:moveTo>
                        <a:lnTo>
                          <a:pt x="106" y="53"/>
                        </a:lnTo>
                        <a:lnTo>
                          <a:pt x="219" y="106"/>
                        </a:lnTo>
                        <a:lnTo>
                          <a:pt x="219" y="1007"/>
                        </a:lnTo>
                        <a:lnTo>
                          <a:pt x="106" y="959"/>
                        </a:lnTo>
                        <a:lnTo>
                          <a:pt x="0" y="9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29" name="Freeform 19"/>
                  <p:cNvSpPr>
                    <a:spLocks/>
                  </p:cNvSpPr>
                  <p:nvPr/>
                </p:nvSpPr>
                <p:spPr bwMode="auto">
                  <a:xfrm>
                    <a:off x="10737850" y="6267450"/>
                    <a:ext cx="349250" cy="1598613"/>
                  </a:xfrm>
                  <a:custGeom>
                    <a:avLst/>
                    <a:gdLst>
                      <a:gd name="T0" fmla="*/ 220 w 220"/>
                      <a:gd name="T1" fmla="*/ 0 h 1007"/>
                      <a:gd name="T2" fmla="*/ 220 w 220"/>
                      <a:gd name="T3" fmla="*/ 905 h 1007"/>
                      <a:gd name="T4" fmla="*/ 112 w 220"/>
                      <a:gd name="T5" fmla="*/ 959 h 1007"/>
                      <a:gd name="T6" fmla="*/ 0 w 220"/>
                      <a:gd name="T7" fmla="*/ 1007 h 1007"/>
                      <a:gd name="T8" fmla="*/ 0 w 220"/>
                      <a:gd name="T9" fmla="*/ 106 h 1007"/>
                      <a:gd name="T10" fmla="*/ 112 w 220"/>
                      <a:gd name="T11" fmla="*/ 53 h 1007"/>
                      <a:gd name="T12" fmla="*/ 220 w 220"/>
                      <a:gd name="T13" fmla="*/ 0 h 1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0" h="1007">
                        <a:moveTo>
                          <a:pt x="220" y="0"/>
                        </a:moveTo>
                        <a:lnTo>
                          <a:pt x="220" y="905"/>
                        </a:lnTo>
                        <a:lnTo>
                          <a:pt x="112" y="959"/>
                        </a:lnTo>
                        <a:lnTo>
                          <a:pt x="0" y="1007"/>
                        </a:lnTo>
                        <a:lnTo>
                          <a:pt x="0" y="106"/>
                        </a:lnTo>
                        <a:lnTo>
                          <a:pt x="112" y="53"/>
                        </a:lnTo>
                        <a:lnTo>
                          <a:pt x="22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30" name="Freeform 20"/>
                  <p:cNvSpPr>
                    <a:spLocks/>
                  </p:cNvSpPr>
                  <p:nvPr/>
                </p:nvSpPr>
                <p:spPr bwMode="auto">
                  <a:xfrm>
                    <a:off x="5154613" y="6575425"/>
                    <a:ext cx="347663" cy="1530350"/>
                  </a:xfrm>
                  <a:custGeom>
                    <a:avLst/>
                    <a:gdLst>
                      <a:gd name="T0" fmla="*/ 0 w 219"/>
                      <a:gd name="T1" fmla="*/ 0 h 964"/>
                      <a:gd name="T2" fmla="*/ 108 w 219"/>
                      <a:gd name="T3" fmla="*/ 37 h 964"/>
                      <a:gd name="T4" fmla="*/ 219 w 219"/>
                      <a:gd name="T5" fmla="*/ 71 h 964"/>
                      <a:gd name="T6" fmla="*/ 219 w 219"/>
                      <a:gd name="T7" fmla="*/ 964 h 964"/>
                      <a:gd name="T8" fmla="*/ 108 w 219"/>
                      <a:gd name="T9" fmla="*/ 931 h 964"/>
                      <a:gd name="T10" fmla="*/ 0 w 219"/>
                      <a:gd name="T11" fmla="*/ 897 h 964"/>
                      <a:gd name="T12" fmla="*/ 0 w 219"/>
                      <a:gd name="T13" fmla="*/ 0 h 9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964">
                        <a:moveTo>
                          <a:pt x="0" y="0"/>
                        </a:moveTo>
                        <a:lnTo>
                          <a:pt x="108" y="37"/>
                        </a:lnTo>
                        <a:lnTo>
                          <a:pt x="219" y="71"/>
                        </a:lnTo>
                        <a:lnTo>
                          <a:pt x="219" y="964"/>
                        </a:lnTo>
                        <a:lnTo>
                          <a:pt x="108" y="931"/>
                        </a:lnTo>
                        <a:lnTo>
                          <a:pt x="0" y="8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31" name="Freeform 21"/>
                  <p:cNvSpPr>
                    <a:spLocks/>
                  </p:cNvSpPr>
                  <p:nvPr/>
                </p:nvSpPr>
                <p:spPr bwMode="auto">
                  <a:xfrm>
                    <a:off x="10040938" y="6575425"/>
                    <a:ext cx="346075" cy="1530350"/>
                  </a:xfrm>
                  <a:custGeom>
                    <a:avLst/>
                    <a:gdLst>
                      <a:gd name="T0" fmla="*/ 218 w 218"/>
                      <a:gd name="T1" fmla="*/ 0 h 964"/>
                      <a:gd name="T2" fmla="*/ 218 w 218"/>
                      <a:gd name="T3" fmla="*/ 897 h 964"/>
                      <a:gd name="T4" fmla="*/ 111 w 218"/>
                      <a:gd name="T5" fmla="*/ 931 h 964"/>
                      <a:gd name="T6" fmla="*/ 0 w 218"/>
                      <a:gd name="T7" fmla="*/ 964 h 964"/>
                      <a:gd name="T8" fmla="*/ 0 w 218"/>
                      <a:gd name="T9" fmla="*/ 71 h 964"/>
                      <a:gd name="T10" fmla="*/ 111 w 218"/>
                      <a:gd name="T11" fmla="*/ 37 h 964"/>
                      <a:gd name="T12" fmla="*/ 218 w 218"/>
                      <a:gd name="T13" fmla="*/ 0 h 9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8" h="964">
                        <a:moveTo>
                          <a:pt x="218" y="0"/>
                        </a:moveTo>
                        <a:lnTo>
                          <a:pt x="218" y="897"/>
                        </a:lnTo>
                        <a:lnTo>
                          <a:pt x="111" y="931"/>
                        </a:lnTo>
                        <a:lnTo>
                          <a:pt x="0" y="964"/>
                        </a:lnTo>
                        <a:lnTo>
                          <a:pt x="0" y="71"/>
                        </a:lnTo>
                        <a:lnTo>
                          <a:pt x="111" y="37"/>
                        </a:lnTo>
                        <a:lnTo>
                          <a:pt x="218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32" name="Freeform 22"/>
                  <p:cNvSpPr>
                    <a:spLocks/>
                  </p:cNvSpPr>
                  <p:nvPr/>
                </p:nvSpPr>
                <p:spPr bwMode="auto">
                  <a:xfrm>
                    <a:off x="6027738" y="6823075"/>
                    <a:ext cx="347663" cy="1470025"/>
                  </a:xfrm>
                  <a:custGeom>
                    <a:avLst/>
                    <a:gdLst>
                      <a:gd name="T0" fmla="*/ 0 w 219"/>
                      <a:gd name="T1" fmla="*/ 0 h 926"/>
                      <a:gd name="T2" fmla="*/ 108 w 219"/>
                      <a:gd name="T3" fmla="*/ 23 h 926"/>
                      <a:gd name="T4" fmla="*/ 219 w 219"/>
                      <a:gd name="T5" fmla="*/ 42 h 926"/>
                      <a:gd name="T6" fmla="*/ 219 w 219"/>
                      <a:gd name="T7" fmla="*/ 926 h 926"/>
                      <a:gd name="T8" fmla="*/ 108 w 219"/>
                      <a:gd name="T9" fmla="*/ 909 h 926"/>
                      <a:gd name="T10" fmla="*/ 0 w 219"/>
                      <a:gd name="T11" fmla="*/ 888 h 926"/>
                      <a:gd name="T12" fmla="*/ 0 w 219"/>
                      <a:gd name="T13" fmla="*/ 0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926">
                        <a:moveTo>
                          <a:pt x="0" y="0"/>
                        </a:moveTo>
                        <a:lnTo>
                          <a:pt x="108" y="23"/>
                        </a:lnTo>
                        <a:lnTo>
                          <a:pt x="219" y="42"/>
                        </a:lnTo>
                        <a:lnTo>
                          <a:pt x="219" y="926"/>
                        </a:lnTo>
                        <a:lnTo>
                          <a:pt x="108" y="909"/>
                        </a:lnTo>
                        <a:lnTo>
                          <a:pt x="0" y="8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33" name="Freeform 23"/>
                  <p:cNvSpPr>
                    <a:spLocks/>
                  </p:cNvSpPr>
                  <p:nvPr/>
                </p:nvSpPr>
                <p:spPr bwMode="auto">
                  <a:xfrm>
                    <a:off x="9167813" y="6823075"/>
                    <a:ext cx="349250" cy="1470025"/>
                  </a:xfrm>
                  <a:custGeom>
                    <a:avLst/>
                    <a:gdLst>
                      <a:gd name="T0" fmla="*/ 220 w 220"/>
                      <a:gd name="T1" fmla="*/ 0 h 926"/>
                      <a:gd name="T2" fmla="*/ 220 w 220"/>
                      <a:gd name="T3" fmla="*/ 888 h 926"/>
                      <a:gd name="T4" fmla="*/ 111 w 220"/>
                      <a:gd name="T5" fmla="*/ 909 h 926"/>
                      <a:gd name="T6" fmla="*/ 0 w 220"/>
                      <a:gd name="T7" fmla="*/ 926 h 926"/>
                      <a:gd name="T8" fmla="*/ 0 w 220"/>
                      <a:gd name="T9" fmla="*/ 42 h 926"/>
                      <a:gd name="T10" fmla="*/ 111 w 220"/>
                      <a:gd name="T11" fmla="*/ 23 h 926"/>
                      <a:gd name="T12" fmla="*/ 220 w 220"/>
                      <a:gd name="T13" fmla="*/ 0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0" h="926">
                        <a:moveTo>
                          <a:pt x="220" y="0"/>
                        </a:moveTo>
                        <a:lnTo>
                          <a:pt x="220" y="888"/>
                        </a:lnTo>
                        <a:lnTo>
                          <a:pt x="111" y="909"/>
                        </a:lnTo>
                        <a:lnTo>
                          <a:pt x="0" y="926"/>
                        </a:lnTo>
                        <a:lnTo>
                          <a:pt x="0" y="42"/>
                        </a:lnTo>
                        <a:lnTo>
                          <a:pt x="111" y="23"/>
                        </a:lnTo>
                        <a:lnTo>
                          <a:pt x="22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34" name="Freeform 24"/>
                  <p:cNvSpPr>
                    <a:spLocks/>
                  </p:cNvSpPr>
                  <p:nvPr/>
                </p:nvSpPr>
                <p:spPr bwMode="auto">
                  <a:xfrm>
                    <a:off x="7073900" y="6975475"/>
                    <a:ext cx="347663" cy="1417638"/>
                  </a:xfrm>
                  <a:custGeom>
                    <a:avLst/>
                    <a:gdLst>
                      <a:gd name="T0" fmla="*/ 0 w 219"/>
                      <a:gd name="T1" fmla="*/ 0 h 893"/>
                      <a:gd name="T2" fmla="*/ 110 w 219"/>
                      <a:gd name="T3" fmla="*/ 7 h 893"/>
                      <a:gd name="T4" fmla="*/ 219 w 219"/>
                      <a:gd name="T5" fmla="*/ 12 h 893"/>
                      <a:gd name="T6" fmla="*/ 219 w 219"/>
                      <a:gd name="T7" fmla="*/ 893 h 893"/>
                      <a:gd name="T8" fmla="*/ 110 w 219"/>
                      <a:gd name="T9" fmla="*/ 890 h 893"/>
                      <a:gd name="T10" fmla="*/ 0 w 219"/>
                      <a:gd name="T11" fmla="*/ 881 h 893"/>
                      <a:gd name="T12" fmla="*/ 0 w 219"/>
                      <a:gd name="T13" fmla="*/ 0 h 8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9" h="893">
                        <a:moveTo>
                          <a:pt x="0" y="0"/>
                        </a:moveTo>
                        <a:lnTo>
                          <a:pt x="110" y="7"/>
                        </a:lnTo>
                        <a:lnTo>
                          <a:pt x="219" y="12"/>
                        </a:lnTo>
                        <a:lnTo>
                          <a:pt x="219" y="893"/>
                        </a:lnTo>
                        <a:lnTo>
                          <a:pt x="110" y="890"/>
                        </a:lnTo>
                        <a:lnTo>
                          <a:pt x="0" y="8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35" name="Freeform 25"/>
                  <p:cNvSpPr>
                    <a:spLocks/>
                  </p:cNvSpPr>
                  <p:nvPr/>
                </p:nvSpPr>
                <p:spPr bwMode="auto">
                  <a:xfrm>
                    <a:off x="8120063" y="6975475"/>
                    <a:ext cx="350838" cy="1417638"/>
                  </a:xfrm>
                  <a:custGeom>
                    <a:avLst/>
                    <a:gdLst>
                      <a:gd name="T0" fmla="*/ 221 w 221"/>
                      <a:gd name="T1" fmla="*/ 0 h 893"/>
                      <a:gd name="T2" fmla="*/ 221 w 221"/>
                      <a:gd name="T3" fmla="*/ 881 h 893"/>
                      <a:gd name="T4" fmla="*/ 110 w 221"/>
                      <a:gd name="T5" fmla="*/ 890 h 893"/>
                      <a:gd name="T6" fmla="*/ 0 w 221"/>
                      <a:gd name="T7" fmla="*/ 893 h 893"/>
                      <a:gd name="T8" fmla="*/ 0 w 221"/>
                      <a:gd name="T9" fmla="*/ 12 h 893"/>
                      <a:gd name="T10" fmla="*/ 110 w 221"/>
                      <a:gd name="T11" fmla="*/ 7 h 893"/>
                      <a:gd name="T12" fmla="*/ 221 w 221"/>
                      <a:gd name="T13" fmla="*/ 0 h 8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1" h="893">
                        <a:moveTo>
                          <a:pt x="221" y="0"/>
                        </a:moveTo>
                        <a:lnTo>
                          <a:pt x="221" y="881"/>
                        </a:lnTo>
                        <a:lnTo>
                          <a:pt x="110" y="890"/>
                        </a:lnTo>
                        <a:lnTo>
                          <a:pt x="0" y="893"/>
                        </a:lnTo>
                        <a:lnTo>
                          <a:pt x="0" y="12"/>
                        </a:lnTo>
                        <a:lnTo>
                          <a:pt x="110" y="7"/>
                        </a:lnTo>
                        <a:lnTo>
                          <a:pt x="221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  <a:alpha val="3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321" name="Group 320"/>
                <p:cNvGrpSpPr/>
                <p:nvPr/>
              </p:nvGrpSpPr>
              <p:grpSpPr>
                <a:xfrm>
                  <a:off x="6338645" y="2741246"/>
                  <a:ext cx="9070975" cy="4368800"/>
                  <a:chOff x="3235325" y="2628900"/>
                  <a:chExt cx="9070975" cy="4368800"/>
                </a:xfrm>
              </p:grpSpPr>
              <p:sp>
                <p:nvSpPr>
                  <p:cNvPr id="322" name="Freeform 26"/>
                  <p:cNvSpPr>
                    <a:spLocks/>
                  </p:cNvSpPr>
                  <p:nvPr/>
                </p:nvSpPr>
                <p:spPr bwMode="auto">
                  <a:xfrm>
                    <a:off x="3235325" y="2628900"/>
                    <a:ext cx="9070975" cy="4368800"/>
                  </a:xfrm>
                  <a:custGeom>
                    <a:avLst/>
                    <a:gdLst>
                      <a:gd name="T0" fmla="*/ 3038 w 5714"/>
                      <a:gd name="T1" fmla="*/ 2 h 2752"/>
                      <a:gd name="T2" fmla="*/ 3390 w 5714"/>
                      <a:gd name="T3" fmla="*/ 21 h 2752"/>
                      <a:gd name="T4" fmla="*/ 3728 w 5714"/>
                      <a:gd name="T5" fmla="*/ 59 h 2752"/>
                      <a:gd name="T6" fmla="*/ 4047 w 5714"/>
                      <a:gd name="T7" fmla="*/ 115 h 2752"/>
                      <a:gd name="T8" fmla="*/ 4349 w 5714"/>
                      <a:gd name="T9" fmla="*/ 186 h 2752"/>
                      <a:gd name="T10" fmla="*/ 4627 w 5714"/>
                      <a:gd name="T11" fmla="*/ 273 h 2752"/>
                      <a:gd name="T12" fmla="*/ 4878 w 5714"/>
                      <a:gd name="T13" fmla="*/ 374 h 2752"/>
                      <a:gd name="T14" fmla="*/ 5102 w 5714"/>
                      <a:gd name="T15" fmla="*/ 488 h 2752"/>
                      <a:gd name="T16" fmla="*/ 5296 w 5714"/>
                      <a:gd name="T17" fmla="*/ 617 h 2752"/>
                      <a:gd name="T18" fmla="*/ 5456 w 5714"/>
                      <a:gd name="T19" fmla="*/ 756 h 2752"/>
                      <a:gd name="T20" fmla="*/ 5581 w 5714"/>
                      <a:gd name="T21" fmla="*/ 905 h 2752"/>
                      <a:gd name="T22" fmla="*/ 5666 w 5714"/>
                      <a:gd name="T23" fmla="*/ 1065 h 2752"/>
                      <a:gd name="T24" fmla="*/ 5709 w 5714"/>
                      <a:gd name="T25" fmla="*/ 1233 h 2752"/>
                      <a:gd name="T26" fmla="*/ 5709 w 5714"/>
                      <a:gd name="T27" fmla="*/ 1412 h 2752"/>
                      <a:gd name="T28" fmla="*/ 5662 w 5714"/>
                      <a:gd name="T29" fmla="*/ 1590 h 2752"/>
                      <a:gd name="T30" fmla="*/ 5569 w 5714"/>
                      <a:gd name="T31" fmla="*/ 1762 h 2752"/>
                      <a:gd name="T32" fmla="*/ 5435 w 5714"/>
                      <a:gd name="T33" fmla="*/ 1927 h 2752"/>
                      <a:gd name="T34" fmla="*/ 5263 w 5714"/>
                      <a:gd name="T35" fmla="*/ 2081 h 2752"/>
                      <a:gd name="T36" fmla="*/ 5055 w 5714"/>
                      <a:gd name="T37" fmla="*/ 2224 h 2752"/>
                      <a:gd name="T38" fmla="*/ 4816 w 5714"/>
                      <a:gd name="T39" fmla="*/ 2352 h 2752"/>
                      <a:gd name="T40" fmla="*/ 4545 w 5714"/>
                      <a:gd name="T41" fmla="*/ 2467 h 2752"/>
                      <a:gd name="T42" fmla="*/ 4248 w 5714"/>
                      <a:gd name="T43" fmla="*/ 2564 h 2752"/>
                      <a:gd name="T44" fmla="*/ 3929 w 5714"/>
                      <a:gd name="T45" fmla="*/ 2644 h 2752"/>
                      <a:gd name="T46" fmla="*/ 3588 w 5714"/>
                      <a:gd name="T47" fmla="*/ 2702 h 2752"/>
                      <a:gd name="T48" fmla="*/ 3230 w 5714"/>
                      <a:gd name="T49" fmla="*/ 2738 h 2752"/>
                      <a:gd name="T50" fmla="*/ 2857 w 5714"/>
                      <a:gd name="T51" fmla="*/ 2752 h 2752"/>
                      <a:gd name="T52" fmla="*/ 2484 w 5714"/>
                      <a:gd name="T53" fmla="*/ 2738 h 2752"/>
                      <a:gd name="T54" fmla="*/ 2127 w 5714"/>
                      <a:gd name="T55" fmla="*/ 2702 h 2752"/>
                      <a:gd name="T56" fmla="*/ 1787 w 5714"/>
                      <a:gd name="T57" fmla="*/ 2644 h 2752"/>
                      <a:gd name="T58" fmla="*/ 1466 w 5714"/>
                      <a:gd name="T59" fmla="*/ 2564 h 2752"/>
                      <a:gd name="T60" fmla="*/ 1169 w 5714"/>
                      <a:gd name="T61" fmla="*/ 2467 h 2752"/>
                      <a:gd name="T62" fmla="*/ 900 w 5714"/>
                      <a:gd name="T63" fmla="*/ 2352 h 2752"/>
                      <a:gd name="T64" fmla="*/ 659 w 5714"/>
                      <a:gd name="T65" fmla="*/ 2224 h 2752"/>
                      <a:gd name="T66" fmla="*/ 451 w 5714"/>
                      <a:gd name="T67" fmla="*/ 2081 h 2752"/>
                      <a:gd name="T68" fmla="*/ 279 w 5714"/>
                      <a:gd name="T69" fmla="*/ 1927 h 2752"/>
                      <a:gd name="T70" fmla="*/ 146 w 5714"/>
                      <a:gd name="T71" fmla="*/ 1762 h 2752"/>
                      <a:gd name="T72" fmla="*/ 54 w 5714"/>
                      <a:gd name="T73" fmla="*/ 1590 h 2752"/>
                      <a:gd name="T74" fmla="*/ 7 w 5714"/>
                      <a:gd name="T75" fmla="*/ 1412 h 2752"/>
                      <a:gd name="T76" fmla="*/ 5 w 5714"/>
                      <a:gd name="T77" fmla="*/ 1233 h 2752"/>
                      <a:gd name="T78" fmla="*/ 50 w 5714"/>
                      <a:gd name="T79" fmla="*/ 1065 h 2752"/>
                      <a:gd name="T80" fmla="*/ 135 w 5714"/>
                      <a:gd name="T81" fmla="*/ 905 h 2752"/>
                      <a:gd name="T82" fmla="*/ 258 w 5714"/>
                      <a:gd name="T83" fmla="*/ 756 h 2752"/>
                      <a:gd name="T84" fmla="*/ 420 w 5714"/>
                      <a:gd name="T85" fmla="*/ 617 h 2752"/>
                      <a:gd name="T86" fmla="*/ 612 w 5714"/>
                      <a:gd name="T87" fmla="*/ 488 h 2752"/>
                      <a:gd name="T88" fmla="*/ 836 w 5714"/>
                      <a:gd name="T89" fmla="*/ 374 h 2752"/>
                      <a:gd name="T90" fmla="*/ 1089 w 5714"/>
                      <a:gd name="T91" fmla="*/ 273 h 2752"/>
                      <a:gd name="T92" fmla="*/ 1367 w 5714"/>
                      <a:gd name="T93" fmla="*/ 186 h 2752"/>
                      <a:gd name="T94" fmla="*/ 1667 w 5714"/>
                      <a:gd name="T95" fmla="*/ 115 h 2752"/>
                      <a:gd name="T96" fmla="*/ 1986 w 5714"/>
                      <a:gd name="T97" fmla="*/ 59 h 2752"/>
                      <a:gd name="T98" fmla="*/ 2325 w 5714"/>
                      <a:gd name="T99" fmla="*/ 21 h 2752"/>
                      <a:gd name="T100" fmla="*/ 2677 w 5714"/>
                      <a:gd name="T101" fmla="*/ 2 h 27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714" h="2752">
                        <a:moveTo>
                          <a:pt x="2857" y="0"/>
                        </a:moveTo>
                        <a:lnTo>
                          <a:pt x="3038" y="2"/>
                        </a:lnTo>
                        <a:lnTo>
                          <a:pt x="3216" y="9"/>
                        </a:lnTo>
                        <a:lnTo>
                          <a:pt x="3390" y="21"/>
                        </a:lnTo>
                        <a:lnTo>
                          <a:pt x="3561" y="38"/>
                        </a:lnTo>
                        <a:lnTo>
                          <a:pt x="3728" y="59"/>
                        </a:lnTo>
                        <a:lnTo>
                          <a:pt x="3891" y="85"/>
                        </a:lnTo>
                        <a:lnTo>
                          <a:pt x="4047" y="115"/>
                        </a:lnTo>
                        <a:lnTo>
                          <a:pt x="4202" y="148"/>
                        </a:lnTo>
                        <a:lnTo>
                          <a:pt x="4349" y="186"/>
                        </a:lnTo>
                        <a:lnTo>
                          <a:pt x="4490" y="228"/>
                        </a:lnTo>
                        <a:lnTo>
                          <a:pt x="4627" y="273"/>
                        </a:lnTo>
                        <a:lnTo>
                          <a:pt x="4755" y="321"/>
                        </a:lnTo>
                        <a:lnTo>
                          <a:pt x="4878" y="374"/>
                        </a:lnTo>
                        <a:lnTo>
                          <a:pt x="4994" y="429"/>
                        </a:lnTo>
                        <a:lnTo>
                          <a:pt x="5102" y="488"/>
                        </a:lnTo>
                        <a:lnTo>
                          <a:pt x="5203" y="551"/>
                        </a:lnTo>
                        <a:lnTo>
                          <a:pt x="5296" y="617"/>
                        </a:lnTo>
                        <a:lnTo>
                          <a:pt x="5380" y="685"/>
                        </a:lnTo>
                        <a:lnTo>
                          <a:pt x="5456" y="756"/>
                        </a:lnTo>
                        <a:lnTo>
                          <a:pt x="5524" y="829"/>
                        </a:lnTo>
                        <a:lnTo>
                          <a:pt x="5581" y="905"/>
                        </a:lnTo>
                        <a:lnTo>
                          <a:pt x="5628" y="985"/>
                        </a:lnTo>
                        <a:lnTo>
                          <a:pt x="5666" y="1065"/>
                        </a:lnTo>
                        <a:lnTo>
                          <a:pt x="5694" y="1148"/>
                        </a:lnTo>
                        <a:lnTo>
                          <a:pt x="5709" y="1233"/>
                        </a:lnTo>
                        <a:lnTo>
                          <a:pt x="5714" y="1320"/>
                        </a:lnTo>
                        <a:lnTo>
                          <a:pt x="5709" y="1412"/>
                        </a:lnTo>
                        <a:lnTo>
                          <a:pt x="5692" y="1501"/>
                        </a:lnTo>
                        <a:lnTo>
                          <a:pt x="5662" y="1590"/>
                        </a:lnTo>
                        <a:lnTo>
                          <a:pt x="5621" y="1677"/>
                        </a:lnTo>
                        <a:lnTo>
                          <a:pt x="5569" y="1762"/>
                        </a:lnTo>
                        <a:lnTo>
                          <a:pt x="5508" y="1845"/>
                        </a:lnTo>
                        <a:lnTo>
                          <a:pt x="5435" y="1927"/>
                        </a:lnTo>
                        <a:lnTo>
                          <a:pt x="5353" y="2005"/>
                        </a:lnTo>
                        <a:lnTo>
                          <a:pt x="5263" y="2081"/>
                        </a:lnTo>
                        <a:lnTo>
                          <a:pt x="5164" y="2154"/>
                        </a:lnTo>
                        <a:lnTo>
                          <a:pt x="5055" y="2224"/>
                        </a:lnTo>
                        <a:lnTo>
                          <a:pt x="4939" y="2290"/>
                        </a:lnTo>
                        <a:lnTo>
                          <a:pt x="4816" y="2352"/>
                        </a:lnTo>
                        <a:lnTo>
                          <a:pt x="4684" y="2411"/>
                        </a:lnTo>
                        <a:lnTo>
                          <a:pt x="4545" y="2467"/>
                        </a:lnTo>
                        <a:lnTo>
                          <a:pt x="4399" y="2517"/>
                        </a:lnTo>
                        <a:lnTo>
                          <a:pt x="4248" y="2564"/>
                        </a:lnTo>
                        <a:lnTo>
                          <a:pt x="4091" y="2606"/>
                        </a:lnTo>
                        <a:lnTo>
                          <a:pt x="3929" y="2644"/>
                        </a:lnTo>
                        <a:lnTo>
                          <a:pt x="3761" y="2675"/>
                        </a:lnTo>
                        <a:lnTo>
                          <a:pt x="3588" y="2702"/>
                        </a:lnTo>
                        <a:lnTo>
                          <a:pt x="3411" y="2724"/>
                        </a:lnTo>
                        <a:lnTo>
                          <a:pt x="3230" y="2738"/>
                        </a:lnTo>
                        <a:lnTo>
                          <a:pt x="3046" y="2748"/>
                        </a:lnTo>
                        <a:lnTo>
                          <a:pt x="2857" y="2752"/>
                        </a:lnTo>
                        <a:lnTo>
                          <a:pt x="2670" y="2748"/>
                        </a:lnTo>
                        <a:lnTo>
                          <a:pt x="2484" y="2738"/>
                        </a:lnTo>
                        <a:lnTo>
                          <a:pt x="2304" y="2724"/>
                        </a:lnTo>
                        <a:lnTo>
                          <a:pt x="2127" y="2702"/>
                        </a:lnTo>
                        <a:lnTo>
                          <a:pt x="1955" y="2675"/>
                        </a:lnTo>
                        <a:lnTo>
                          <a:pt x="1787" y="2644"/>
                        </a:lnTo>
                        <a:lnTo>
                          <a:pt x="1624" y="2606"/>
                        </a:lnTo>
                        <a:lnTo>
                          <a:pt x="1466" y="2564"/>
                        </a:lnTo>
                        <a:lnTo>
                          <a:pt x="1315" y="2517"/>
                        </a:lnTo>
                        <a:lnTo>
                          <a:pt x="1169" y="2467"/>
                        </a:lnTo>
                        <a:lnTo>
                          <a:pt x="1032" y="2411"/>
                        </a:lnTo>
                        <a:lnTo>
                          <a:pt x="900" y="2352"/>
                        </a:lnTo>
                        <a:lnTo>
                          <a:pt x="775" y="2290"/>
                        </a:lnTo>
                        <a:lnTo>
                          <a:pt x="659" y="2224"/>
                        </a:lnTo>
                        <a:lnTo>
                          <a:pt x="552" y="2154"/>
                        </a:lnTo>
                        <a:lnTo>
                          <a:pt x="451" y="2081"/>
                        </a:lnTo>
                        <a:lnTo>
                          <a:pt x="361" y="2005"/>
                        </a:lnTo>
                        <a:lnTo>
                          <a:pt x="279" y="1927"/>
                        </a:lnTo>
                        <a:lnTo>
                          <a:pt x="208" y="1845"/>
                        </a:lnTo>
                        <a:lnTo>
                          <a:pt x="146" y="1762"/>
                        </a:lnTo>
                        <a:lnTo>
                          <a:pt x="94" y="1677"/>
                        </a:lnTo>
                        <a:lnTo>
                          <a:pt x="54" y="1590"/>
                        </a:lnTo>
                        <a:lnTo>
                          <a:pt x="24" y="1501"/>
                        </a:lnTo>
                        <a:lnTo>
                          <a:pt x="7" y="1412"/>
                        </a:lnTo>
                        <a:lnTo>
                          <a:pt x="0" y="1320"/>
                        </a:lnTo>
                        <a:lnTo>
                          <a:pt x="5" y="1233"/>
                        </a:lnTo>
                        <a:lnTo>
                          <a:pt x="23" y="1148"/>
                        </a:lnTo>
                        <a:lnTo>
                          <a:pt x="50" y="1065"/>
                        </a:lnTo>
                        <a:lnTo>
                          <a:pt x="87" y="985"/>
                        </a:lnTo>
                        <a:lnTo>
                          <a:pt x="135" y="905"/>
                        </a:lnTo>
                        <a:lnTo>
                          <a:pt x="193" y="829"/>
                        </a:lnTo>
                        <a:lnTo>
                          <a:pt x="258" y="756"/>
                        </a:lnTo>
                        <a:lnTo>
                          <a:pt x="335" y="685"/>
                        </a:lnTo>
                        <a:lnTo>
                          <a:pt x="420" y="617"/>
                        </a:lnTo>
                        <a:lnTo>
                          <a:pt x="512" y="551"/>
                        </a:lnTo>
                        <a:lnTo>
                          <a:pt x="612" y="488"/>
                        </a:lnTo>
                        <a:lnTo>
                          <a:pt x="722" y="429"/>
                        </a:lnTo>
                        <a:lnTo>
                          <a:pt x="836" y="374"/>
                        </a:lnTo>
                        <a:lnTo>
                          <a:pt x="959" y="321"/>
                        </a:lnTo>
                        <a:lnTo>
                          <a:pt x="1089" y="273"/>
                        </a:lnTo>
                        <a:lnTo>
                          <a:pt x="1225" y="228"/>
                        </a:lnTo>
                        <a:lnTo>
                          <a:pt x="1367" y="186"/>
                        </a:lnTo>
                        <a:lnTo>
                          <a:pt x="1514" y="148"/>
                        </a:lnTo>
                        <a:lnTo>
                          <a:pt x="1667" y="115"/>
                        </a:lnTo>
                        <a:lnTo>
                          <a:pt x="1825" y="85"/>
                        </a:lnTo>
                        <a:lnTo>
                          <a:pt x="1986" y="59"/>
                        </a:lnTo>
                        <a:lnTo>
                          <a:pt x="2155" y="38"/>
                        </a:lnTo>
                        <a:lnTo>
                          <a:pt x="2325" y="21"/>
                        </a:lnTo>
                        <a:lnTo>
                          <a:pt x="2500" y="9"/>
                        </a:lnTo>
                        <a:lnTo>
                          <a:pt x="2677" y="2"/>
                        </a:lnTo>
                        <a:lnTo>
                          <a:pt x="285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23" name="Freeform 27"/>
                  <p:cNvSpPr>
                    <a:spLocks/>
                  </p:cNvSpPr>
                  <p:nvPr/>
                </p:nvSpPr>
                <p:spPr bwMode="auto">
                  <a:xfrm>
                    <a:off x="3932238" y="3152775"/>
                    <a:ext cx="7677150" cy="3138488"/>
                  </a:xfrm>
                  <a:custGeom>
                    <a:avLst/>
                    <a:gdLst>
                      <a:gd name="T0" fmla="*/ 2611 w 4836"/>
                      <a:gd name="T1" fmla="*/ 4 h 1977"/>
                      <a:gd name="T2" fmla="*/ 2977 w 4836"/>
                      <a:gd name="T3" fmla="*/ 28 h 1977"/>
                      <a:gd name="T4" fmla="*/ 3312 w 4836"/>
                      <a:gd name="T5" fmla="*/ 75 h 1977"/>
                      <a:gd name="T6" fmla="*/ 3619 w 4836"/>
                      <a:gd name="T7" fmla="*/ 141 h 1977"/>
                      <a:gd name="T8" fmla="*/ 3893 w 4836"/>
                      <a:gd name="T9" fmla="*/ 224 h 1977"/>
                      <a:gd name="T10" fmla="*/ 4136 w 4836"/>
                      <a:gd name="T11" fmla="*/ 318 h 1977"/>
                      <a:gd name="T12" fmla="*/ 4344 w 4836"/>
                      <a:gd name="T13" fmla="*/ 424 h 1977"/>
                      <a:gd name="T14" fmla="*/ 4517 w 4836"/>
                      <a:gd name="T15" fmla="*/ 535 h 1977"/>
                      <a:gd name="T16" fmla="*/ 4654 w 4836"/>
                      <a:gd name="T17" fmla="*/ 652 h 1977"/>
                      <a:gd name="T18" fmla="*/ 4755 w 4836"/>
                      <a:gd name="T19" fmla="*/ 768 h 1977"/>
                      <a:gd name="T20" fmla="*/ 4816 w 4836"/>
                      <a:gd name="T21" fmla="*/ 883 h 1977"/>
                      <a:gd name="T22" fmla="*/ 4836 w 4836"/>
                      <a:gd name="T23" fmla="*/ 990 h 1977"/>
                      <a:gd name="T24" fmla="*/ 4816 w 4836"/>
                      <a:gd name="T25" fmla="*/ 1100 h 1977"/>
                      <a:gd name="T26" fmla="*/ 4755 w 4836"/>
                      <a:gd name="T27" fmla="*/ 1213 h 1977"/>
                      <a:gd name="T28" fmla="*/ 4654 w 4836"/>
                      <a:gd name="T29" fmla="*/ 1329 h 1977"/>
                      <a:gd name="T30" fmla="*/ 4517 w 4836"/>
                      <a:gd name="T31" fmla="*/ 1444 h 1977"/>
                      <a:gd name="T32" fmla="*/ 4344 w 4836"/>
                      <a:gd name="T33" fmla="*/ 1555 h 1977"/>
                      <a:gd name="T34" fmla="*/ 4136 w 4836"/>
                      <a:gd name="T35" fmla="*/ 1659 h 1977"/>
                      <a:gd name="T36" fmla="*/ 3893 w 4836"/>
                      <a:gd name="T37" fmla="*/ 1755 h 1977"/>
                      <a:gd name="T38" fmla="*/ 3619 w 4836"/>
                      <a:gd name="T39" fmla="*/ 1836 h 1977"/>
                      <a:gd name="T40" fmla="*/ 3312 w 4836"/>
                      <a:gd name="T41" fmla="*/ 1902 h 1977"/>
                      <a:gd name="T42" fmla="*/ 2977 w 4836"/>
                      <a:gd name="T43" fmla="*/ 1949 h 1977"/>
                      <a:gd name="T44" fmla="*/ 2611 w 4836"/>
                      <a:gd name="T45" fmla="*/ 1974 h 1977"/>
                      <a:gd name="T46" fmla="*/ 2226 w 4836"/>
                      <a:gd name="T47" fmla="*/ 1974 h 1977"/>
                      <a:gd name="T48" fmla="*/ 1861 w 4836"/>
                      <a:gd name="T49" fmla="*/ 1949 h 1977"/>
                      <a:gd name="T50" fmla="*/ 1525 w 4836"/>
                      <a:gd name="T51" fmla="*/ 1902 h 1977"/>
                      <a:gd name="T52" fmla="*/ 1218 w 4836"/>
                      <a:gd name="T53" fmla="*/ 1836 h 1977"/>
                      <a:gd name="T54" fmla="*/ 944 w 4836"/>
                      <a:gd name="T55" fmla="*/ 1755 h 1977"/>
                      <a:gd name="T56" fmla="*/ 701 w 4836"/>
                      <a:gd name="T57" fmla="*/ 1659 h 1977"/>
                      <a:gd name="T58" fmla="*/ 493 w 4836"/>
                      <a:gd name="T59" fmla="*/ 1555 h 1977"/>
                      <a:gd name="T60" fmla="*/ 319 w 4836"/>
                      <a:gd name="T61" fmla="*/ 1444 h 1977"/>
                      <a:gd name="T62" fmla="*/ 182 w 4836"/>
                      <a:gd name="T63" fmla="*/ 1329 h 1977"/>
                      <a:gd name="T64" fmla="*/ 81 w 4836"/>
                      <a:gd name="T65" fmla="*/ 1213 h 1977"/>
                      <a:gd name="T66" fmla="*/ 21 w 4836"/>
                      <a:gd name="T67" fmla="*/ 1100 h 1977"/>
                      <a:gd name="T68" fmla="*/ 0 w 4836"/>
                      <a:gd name="T69" fmla="*/ 990 h 1977"/>
                      <a:gd name="T70" fmla="*/ 21 w 4836"/>
                      <a:gd name="T71" fmla="*/ 883 h 1977"/>
                      <a:gd name="T72" fmla="*/ 81 w 4836"/>
                      <a:gd name="T73" fmla="*/ 768 h 1977"/>
                      <a:gd name="T74" fmla="*/ 182 w 4836"/>
                      <a:gd name="T75" fmla="*/ 652 h 1977"/>
                      <a:gd name="T76" fmla="*/ 319 w 4836"/>
                      <a:gd name="T77" fmla="*/ 535 h 1977"/>
                      <a:gd name="T78" fmla="*/ 493 w 4836"/>
                      <a:gd name="T79" fmla="*/ 424 h 1977"/>
                      <a:gd name="T80" fmla="*/ 701 w 4836"/>
                      <a:gd name="T81" fmla="*/ 318 h 1977"/>
                      <a:gd name="T82" fmla="*/ 944 w 4836"/>
                      <a:gd name="T83" fmla="*/ 224 h 1977"/>
                      <a:gd name="T84" fmla="*/ 1218 w 4836"/>
                      <a:gd name="T85" fmla="*/ 141 h 1977"/>
                      <a:gd name="T86" fmla="*/ 1525 w 4836"/>
                      <a:gd name="T87" fmla="*/ 75 h 1977"/>
                      <a:gd name="T88" fmla="*/ 1861 w 4836"/>
                      <a:gd name="T89" fmla="*/ 28 h 1977"/>
                      <a:gd name="T90" fmla="*/ 2226 w 4836"/>
                      <a:gd name="T91" fmla="*/ 4 h 19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836" h="1977">
                        <a:moveTo>
                          <a:pt x="2418" y="0"/>
                        </a:moveTo>
                        <a:lnTo>
                          <a:pt x="2611" y="4"/>
                        </a:lnTo>
                        <a:lnTo>
                          <a:pt x="2796" y="12"/>
                        </a:lnTo>
                        <a:lnTo>
                          <a:pt x="2977" y="28"/>
                        </a:lnTo>
                        <a:lnTo>
                          <a:pt x="3149" y="49"/>
                        </a:lnTo>
                        <a:lnTo>
                          <a:pt x="3312" y="75"/>
                        </a:lnTo>
                        <a:lnTo>
                          <a:pt x="3469" y="106"/>
                        </a:lnTo>
                        <a:lnTo>
                          <a:pt x="3619" y="141"/>
                        </a:lnTo>
                        <a:lnTo>
                          <a:pt x="3759" y="181"/>
                        </a:lnTo>
                        <a:lnTo>
                          <a:pt x="3893" y="224"/>
                        </a:lnTo>
                        <a:lnTo>
                          <a:pt x="4019" y="269"/>
                        </a:lnTo>
                        <a:lnTo>
                          <a:pt x="4136" y="318"/>
                        </a:lnTo>
                        <a:lnTo>
                          <a:pt x="4245" y="370"/>
                        </a:lnTo>
                        <a:lnTo>
                          <a:pt x="4344" y="424"/>
                        </a:lnTo>
                        <a:lnTo>
                          <a:pt x="4436" y="480"/>
                        </a:lnTo>
                        <a:lnTo>
                          <a:pt x="4517" y="535"/>
                        </a:lnTo>
                        <a:lnTo>
                          <a:pt x="4592" y="593"/>
                        </a:lnTo>
                        <a:lnTo>
                          <a:pt x="4654" y="652"/>
                        </a:lnTo>
                        <a:lnTo>
                          <a:pt x="4710" y="709"/>
                        </a:lnTo>
                        <a:lnTo>
                          <a:pt x="4755" y="768"/>
                        </a:lnTo>
                        <a:lnTo>
                          <a:pt x="4790" y="825"/>
                        </a:lnTo>
                        <a:lnTo>
                          <a:pt x="4816" y="883"/>
                        </a:lnTo>
                        <a:lnTo>
                          <a:pt x="4831" y="937"/>
                        </a:lnTo>
                        <a:lnTo>
                          <a:pt x="4836" y="990"/>
                        </a:lnTo>
                        <a:lnTo>
                          <a:pt x="4831" y="1044"/>
                        </a:lnTo>
                        <a:lnTo>
                          <a:pt x="4816" y="1100"/>
                        </a:lnTo>
                        <a:lnTo>
                          <a:pt x="4790" y="1155"/>
                        </a:lnTo>
                        <a:lnTo>
                          <a:pt x="4755" y="1213"/>
                        </a:lnTo>
                        <a:lnTo>
                          <a:pt x="4710" y="1270"/>
                        </a:lnTo>
                        <a:lnTo>
                          <a:pt x="4654" y="1329"/>
                        </a:lnTo>
                        <a:lnTo>
                          <a:pt x="4592" y="1386"/>
                        </a:lnTo>
                        <a:lnTo>
                          <a:pt x="4517" y="1444"/>
                        </a:lnTo>
                        <a:lnTo>
                          <a:pt x="4436" y="1501"/>
                        </a:lnTo>
                        <a:lnTo>
                          <a:pt x="4344" y="1555"/>
                        </a:lnTo>
                        <a:lnTo>
                          <a:pt x="4245" y="1609"/>
                        </a:lnTo>
                        <a:lnTo>
                          <a:pt x="4136" y="1659"/>
                        </a:lnTo>
                        <a:lnTo>
                          <a:pt x="4019" y="1710"/>
                        </a:lnTo>
                        <a:lnTo>
                          <a:pt x="3893" y="1755"/>
                        </a:lnTo>
                        <a:lnTo>
                          <a:pt x="3759" y="1798"/>
                        </a:lnTo>
                        <a:lnTo>
                          <a:pt x="3619" y="1836"/>
                        </a:lnTo>
                        <a:lnTo>
                          <a:pt x="3469" y="1871"/>
                        </a:lnTo>
                        <a:lnTo>
                          <a:pt x="3312" y="1902"/>
                        </a:lnTo>
                        <a:lnTo>
                          <a:pt x="3149" y="1929"/>
                        </a:lnTo>
                        <a:lnTo>
                          <a:pt x="2977" y="1949"/>
                        </a:lnTo>
                        <a:lnTo>
                          <a:pt x="2796" y="1965"/>
                        </a:lnTo>
                        <a:lnTo>
                          <a:pt x="2611" y="1974"/>
                        </a:lnTo>
                        <a:lnTo>
                          <a:pt x="2418" y="1977"/>
                        </a:lnTo>
                        <a:lnTo>
                          <a:pt x="2226" y="1974"/>
                        </a:lnTo>
                        <a:lnTo>
                          <a:pt x="2040" y="1965"/>
                        </a:lnTo>
                        <a:lnTo>
                          <a:pt x="1861" y="1949"/>
                        </a:lnTo>
                        <a:lnTo>
                          <a:pt x="1690" y="1929"/>
                        </a:lnTo>
                        <a:lnTo>
                          <a:pt x="1525" y="1902"/>
                        </a:lnTo>
                        <a:lnTo>
                          <a:pt x="1369" y="1871"/>
                        </a:lnTo>
                        <a:lnTo>
                          <a:pt x="1218" y="1836"/>
                        </a:lnTo>
                        <a:lnTo>
                          <a:pt x="1077" y="1798"/>
                        </a:lnTo>
                        <a:lnTo>
                          <a:pt x="944" y="1755"/>
                        </a:lnTo>
                        <a:lnTo>
                          <a:pt x="819" y="1710"/>
                        </a:lnTo>
                        <a:lnTo>
                          <a:pt x="701" y="1659"/>
                        </a:lnTo>
                        <a:lnTo>
                          <a:pt x="593" y="1609"/>
                        </a:lnTo>
                        <a:lnTo>
                          <a:pt x="493" y="1555"/>
                        </a:lnTo>
                        <a:lnTo>
                          <a:pt x="401" y="1501"/>
                        </a:lnTo>
                        <a:lnTo>
                          <a:pt x="319" y="1444"/>
                        </a:lnTo>
                        <a:lnTo>
                          <a:pt x="246" y="1386"/>
                        </a:lnTo>
                        <a:lnTo>
                          <a:pt x="182" y="1329"/>
                        </a:lnTo>
                        <a:lnTo>
                          <a:pt x="127" y="1270"/>
                        </a:lnTo>
                        <a:lnTo>
                          <a:pt x="81" y="1213"/>
                        </a:lnTo>
                        <a:lnTo>
                          <a:pt x="47" y="1155"/>
                        </a:lnTo>
                        <a:lnTo>
                          <a:pt x="21" y="1100"/>
                        </a:lnTo>
                        <a:lnTo>
                          <a:pt x="5" y="1044"/>
                        </a:lnTo>
                        <a:lnTo>
                          <a:pt x="0" y="990"/>
                        </a:lnTo>
                        <a:lnTo>
                          <a:pt x="5" y="937"/>
                        </a:lnTo>
                        <a:lnTo>
                          <a:pt x="21" y="883"/>
                        </a:lnTo>
                        <a:lnTo>
                          <a:pt x="47" y="825"/>
                        </a:lnTo>
                        <a:lnTo>
                          <a:pt x="81" y="768"/>
                        </a:lnTo>
                        <a:lnTo>
                          <a:pt x="127" y="709"/>
                        </a:lnTo>
                        <a:lnTo>
                          <a:pt x="182" y="652"/>
                        </a:lnTo>
                        <a:lnTo>
                          <a:pt x="246" y="593"/>
                        </a:lnTo>
                        <a:lnTo>
                          <a:pt x="319" y="535"/>
                        </a:lnTo>
                        <a:lnTo>
                          <a:pt x="401" y="480"/>
                        </a:lnTo>
                        <a:lnTo>
                          <a:pt x="493" y="424"/>
                        </a:lnTo>
                        <a:lnTo>
                          <a:pt x="593" y="370"/>
                        </a:lnTo>
                        <a:lnTo>
                          <a:pt x="701" y="318"/>
                        </a:lnTo>
                        <a:lnTo>
                          <a:pt x="819" y="269"/>
                        </a:lnTo>
                        <a:lnTo>
                          <a:pt x="944" y="224"/>
                        </a:lnTo>
                        <a:lnTo>
                          <a:pt x="1077" y="181"/>
                        </a:lnTo>
                        <a:lnTo>
                          <a:pt x="1218" y="141"/>
                        </a:lnTo>
                        <a:lnTo>
                          <a:pt x="1369" y="106"/>
                        </a:lnTo>
                        <a:lnTo>
                          <a:pt x="1525" y="75"/>
                        </a:lnTo>
                        <a:lnTo>
                          <a:pt x="1690" y="49"/>
                        </a:lnTo>
                        <a:lnTo>
                          <a:pt x="1861" y="28"/>
                        </a:lnTo>
                        <a:lnTo>
                          <a:pt x="2040" y="12"/>
                        </a:lnTo>
                        <a:lnTo>
                          <a:pt x="2226" y="4"/>
                        </a:lnTo>
                        <a:lnTo>
                          <a:pt x="2418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24" name="Freeform 28"/>
                  <p:cNvSpPr>
                    <a:spLocks/>
                  </p:cNvSpPr>
                  <p:nvPr/>
                </p:nvSpPr>
                <p:spPr bwMode="auto">
                  <a:xfrm>
                    <a:off x="6200775" y="3851275"/>
                    <a:ext cx="3035300" cy="2446338"/>
                  </a:xfrm>
                  <a:custGeom>
                    <a:avLst/>
                    <a:gdLst>
                      <a:gd name="T0" fmla="*/ 458 w 1912"/>
                      <a:gd name="T1" fmla="*/ 3 h 1541"/>
                      <a:gd name="T2" fmla="*/ 516 w 1912"/>
                      <a:gd name="T3" fmla="*/ 34 h 1541"/>
                      <a:gd name="T4" fmla="*/ 618 w 1912"/>
                      <a:gd name="T5" fmla="*/ 69 h 1541"/>
                      <a:gd name="T6" fmla="*/ 758 w 1912"/>
                      <a:gd name="T7" fmla="*/ 92 h 1541"/>
                      <a:gd name="T8" fmla="*/ 909 w 1912"/>
                      <a:gd name="T9" fmla="*/ 93 h 1541"/>
                      <a:gd name="T10" fmla="*/ 1053 w 1912"/>
                      <a:gd name="T11" fmla="*/ 95 h 1541"/>
                      <a:gd name="T12" fmla="*/ 1220 w 1912"/>
                      <a:gd name="T13" fmla="*/ 107 h 1541"/>
                      <a:gd name="T14" fmla="*/ 1366 w 1912"/>
                      <a:gd name="T15" fmla="*/ 137 h 1541"/>
                      <a:gd name="T16" fmla="*/ 1489 w 1912"/>
                      <a:gd name="T17" fmla="*/ 182 h 1541"/>
                      <a:gd name="T18" fmla="*/ 1588 w 1912"/>
                      <a:gd name="T19" fmla="*/ 246 h 1541"/>
                      <a:gd name="T20" fmla="*/ 1662 w 1912"/>
                      <a:gd name="T21" fmla="*/ 331 h 1541"/>
                      <a:gd name="T22" fmla="*/ 1732 w 1912"/>
                      <a:gd name="T23" fmla="*/ 396 h 1541"/>
                      <a:gd name="T24" fmla="*/ 1799 w 1912"/>
                      <a:gd name="T25" fmla="*/ 439 h 1541"/>
                      <a:gd name="T26" fmla="*/ 1837 w 1912"/>
                      <a:gd name="T27" fmla="*/ 493 h 1541"/>
                      <a:gd name="T28" fmla="*/ 1862 w 1912"/>
                      <a:gd name="T29" fmla="*/ 592 h 1541"/>
                      <a:gd name="T30" fmla="*/ 1837 w 1912"/>
                      <a:gd name="T31" fmla="*/ 648 h 1541"/>
                      <a:gd name="T32" fmla="*/ 1777 w 1912"/>
                      <a:gd name="T33" fmla="*/ 688 h 1541"/>
                      <a:gd name="T34" fmla="*/ 1725 w 1912"/>
                      <a:gd name="T35" fmla="*/ 748 h 1541"/>
                      <a:gd name="T36" fmla="*/ 1688 w 1912"/>
                      <a:gd name="T37" fmla="*/ 840 h 1541"/>
                      <a:gd name="T38" fmla="*/ 1628 w 1912"/>
                      <a:gd name="T39" fmla="*/ 924 h 1541"/>
                      <a:gd name="T40" fmla="*/ 1541 w 1912"/>
                      <a:gd name="T41" fmla="*/ 997 h 1541"/>
                      <a:gd name="T42" fmla="*/ 1426 w 1912"/>
                      <a:gd name="T43" fmla="*/ 1058 h 1541"/>
                      <a:gd name="T44" fmla="*/ 1371 w 1912"/>
                      <a:gd name="T45" fmla="*/ 1198 h 1541"/>
                      <a:gd name="T46" fmla="*/ 1392 w 1912"/>
                      <a:gd name="T47" fmla="*/ 1240 h 1541"/>
                      <a:gd name="T48" fmla="*/ 1438 w 1912"/>
                      <a:gd name="T49" fmla="*/ 1271 h 1541"/>
                      <a:gd name="T50" fmla="*/ 1770 w 1912"/>
                      <a:gd name="T51" fmla="*/ 1475 h 1541"/>
                      <a:gd name="T52" fmla="*/ 1464 w 1912"/>
                      <a:gd name="T53" fmla="*/ 1516 h 1541"/>
                      <a:gd name="T54" fmla="*/ 1135 w 1912"/>
                      <a:gd name="T55" fmla="*/ 1539 h 1541"/>
                      <a:gd name="T56" fmla="*/ 786 w 1912"/>
                      <a:gd name="T57" fmla="*/ 1539 h 1541"/>
                      <a:gd name="T58" fmla="*/ 453 w 1912"/>
                      <a:gd name="T59" fmla="*/ 1516 h 1541"/>
                      <a:gd name="T60" fmla="*/ 146 w 1912"/>
                      <a:gd name="T61" fmla="*/ 1473 h 1541"/>
                      <a:gd name="T62" fmla="*/ 484 w 1912"/>
                      <a:gd name="T63" fmla="*/ 1270 h 1541"/>
                      <a:gd name="T64" fmla="*/ 531 w 1912"/>
                      <a:gd name="T65" fmla="*/ 1240 h 1541"/>
                      <a:gd name="T66" fmla="*/ 554 w 1912"/>
                      <a:gd name="T67" fmla="*/ 1198 h 1541"/>
                      <a:gd name="T68" fmla="*/ 498 w 1912"/>
                      <a:gd name="T69" fmla="*/ 1058 h 1541"/>
                      <a:gd name="T70" fmla="*/ 384 w 1912"/>
                      <a:gd name="T71" fmla="*/ 997 h 1541"/>
                      <a:gd name="T72" fmla="*/ 297 w 1912"/>
                      <a:gd name="T73" fmla="*/ 924 h 1541"/>
                      <a:gd name="T74" fmla="*/ 238 w 1912"/>
                      <a:gd name="T75" fmla="*/ 840 h 1541"/>
                      <a:gd name="T76" fmla="*/ 200 w 1912"/>
                      <a:gd name="T77" fmla="*/ 748 h 1541"/>
                      <a:gd name="T78" fmla="*/ 148 w 1912"/>
                      <a:gd name="T79" fmla="*/ 688 h 1541"/>
                      <a:gd name="T80" fmla="*/ 87 w 1912"/>
                      <a:gd name="T81" fmla="*/ 648 h 1541"/>
                      <a:gd name="T82" fmla="*/ 63 w 1912"/>
                      <a:gd name="T83" fmla="*/ 592 h 1541"/>
                      <a:gd name="T84" fmla="*/ 87 w 1912"/>
                      <a:gd name="T85" fmla="*/ 495 h 1541"/>
                      <a:gd name="T86" fmla="*/ 125 w 1912"/>
                      <a:gd name="T87" fmla="*/ 439 h 1541"/>
                      <a:gd name="T88" fmla="*/ 193 w 1912"/>
                      <a:gd name="T89" fmla="*/ 397 h 1541"/>
                      <a:gd name="T90" fmla="*/ 264 w 1912"/>
                      <a:gd name="T91" fmla="*/ 323 h 1541"/>
                      <a:gd name="T92" fmla="*/ 346 w 1912"/>
                      <a:gd name="T93" fmla="*/ 219 h 1541"/>
                      <a:gd name="T94" fmla="*/ 391 w 1912"/>
                      <a:gd name="T95" fmla="*/ 175 h 1541"/>
                      <a:gd name="T96" fmla="*/ 418 w 1912"/>
                      <a:gd name="T97" fmla="*/ 149 h 1541"/>
                      <a:gd name="T98" fmla="*/ 432 w 1912"/>
                      <a:gd name="T99" fmla="*/ 125 h 1541"/>
                      <a:gd name="T100" fmla="*/ 432 w 1912"/>
                      <a:gd name="T101" fmla="*/ 90 h 1541"/>
                      <a:gd name="T102" fmla="*/ 425 w 1912"/>
                      <a:gd name="T103" fmla="*/ 36 h 1541"/>
                      <a:gd name="T104" fmla="*/ 429 w 1912"/>
                      <a:gd name="T105" fmla="*/ 5 h 1541"/>
                      <a:gd name="T106" fmla="*/ 450 w 1912"/>
                      <a:gd name="T107" fmla="*/ 0 h 15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912" h="1541">
                        <a:moveTo>
                          <a:pt x="450" y="0"/>
                        </a:moveTo>
                        <a:lnTo>
                          <a:pt x="458" y="3"/>
                        </a:lnTo>
                        <a:lnTo>
                          <a:pt x="484" y="19"/>
                        </a:lnTo>
                        <a:lnTo>
                          <a:pt x="516" y="34"/>
                        </a:lnTo>
                        <a:lnTo>
                          <a:pt x="554" y="50"/>
                        </a:lnTo>
                        <a:lnTo>
                          <a:pt x="618" y="69"/>
                        </a:lnTo>
                        <a:lnTo>
                          <a:pt x="686" y="83"/>
                        </a:lnTo>
                        <a:lnTo>
                          <a:pt x="758" y="92"/>
                        </a:lnTo>
                        <a:lnTo>
                          <a:pt x="833" y="95"/>
                        </a:lnTo>
                        <a:lnTo>
                          <a:pt x="909" y="93"/>
                        </a:lnTo>
                        <a:lnTo>
                          <a:pt x="961" y="93"/>
                        </a:lnTo>
                        <a:lnTo>
                          <a:pt x="1053" y="95"/>
                        </a:lnTo>
                        <a:lnTo>
                          <a:pt x="1140" y="99"/>
                        </a:lnTo>
                        <a:lnTo>
                          <a:pt x="1220" y="107"/>
                        </a:lnTo>
                        <a:lnTo>
                          <a:pt x="1296" y="121"/>
                        </a:lnTo>
                        <a:lnTo>
                          <a:pt x="1366" y="137"/>
                        </a:lnTo>
                        <a:lnTo>
                          <a:pt x="1430" y="158"/>
                        </a:lnTo>
                        <a:lnTo>
                          <a:pt x="1489" y="182"/>
                        </a:lnTo>
                        <a:lnTo>
                          <a:pt x="1541" y="213"/>
                        </a:lnTo>
                        <a:lnTo>
                          <a:pt x="1588" y="246"/>
                        </a:lnTo>
                        <a:lnTo>
                          <a:pt x="1628" y="286"/>
                        </a:lnTo>
                        <a:lnTo>
                          <a:pt x="1662" y="331"/>
                        </a:lnTo>
                        <a:lnTo>
                          <a:pt x="1690" y="382"/>
                        </a:lnTo>
                        <a:lnTo>
                          <a:pt x="1732" y="396"/>
                        </a:lnTo>
                        <a:lnTo>
                          <a:pt x="1768" y="417"/>
                        </a:lnTo>
                        <a:lnTo>
                          <a:pt x="1799" y="439"/>
                        </a:lnTo>
                        <a:lnTo>
                          <a:pt x="1824" y="465"/>
                        </a:lnTo>
                        <a:lnTo>
                          <a:pt x="1837" y="493"/>
                        </a:lnTo>
                        <a:lnTo>
                          <a:pt x="1858" y="561"/>
                        </a:lnTo>
                        <a:lnTo>
                          <a:pt x="1862" y="592"/>
                        </a:lnTo>
                        <a:lnTo>
                          <a:pt x="1855" y="622"/>
                        </a:lnTo>
                        <a:lnTo>
                          <a:pt x="1837" y="648"/>
                        </a:lnTo>
                        <a:lnTo>
                          <a:pt x="1811" y="670"/>
                        </a:lnTo>
                        <a:lnTo>
                          <a:pt x="1777" y="688"/>
                        </a:lnTo>
                        <a:lnTo>
                          <a:pt x="1735" y="700"/>
                        </a:lnTo>
                        <a:lnTo>
                          <a:pt x="1725" y="748"/>
                        </a:lnTo>
                        <a:lnTo>
                          <a:pt x="1709" y="795"/>
                        </a:lnTo>
                        <a:lnTo>
                          <a:pt x="1688" y="840"/>
                        </a:lnTo>
                        <a:lnTo>
                          <a:pt x="1661" y="882"/>
                        </a:lnTo>
                        <a:lnTo>
                          <a:pt x="1628" y="924"/>
                        </a:lnTo>
                        <a:lnTo>
                          <a:pt x="1588" y="962"/>
                        </a:lnTo>
                        <a:lnTo>
                          <a:pt x="1541" y="997"/>
                        </a:lnTo>
                        <a:lnTo>
                          <a:pt x="1487" y="1030"/>
                        </a:lnTo>
                        <a:lnTo>
                          <a:pt x="1426" y="1058"/>
                        </a:lnTo>
                        <a:lnTo>
                          <a:pt x="1359" y="1084"/>
                        </a:lnTo>
                        <a:lnTo>
                          <a:pt x="1371" y="1198"/>
                        </a:lnTo>
                        <a:lnTo>
                          <a:pt x="1378" y="1221"/>
                        </a:lnTo>
                        <a:lnTo>
                          <a:pt x="1392" y="1240"/>
                        </a:lnTo>
                        <a:lnTo>
                          <a:pt x="1412" y="1257"/>
                        </a:lnTo>
                        <a:lnTo>
                          <a:pt x="1438" y="1271"/>
                        </a:lnTo>
                        <a:lnTo>
                          <a:pt x="1912" y="1449"/>
                        </a:lnTo>
                        <a:lnTo>
                          <a:pt x="1770" y="1475"/>
                        </a:lnTo>
                        <a:lnTo>
                          <a:pt x="1619" y="1497"/>
                        </a:lnTo>
                        <a:lnTo>
                          <a:pt x="1464" y="1516"/>
                        </a:lnTo>
                        <a:lnTo>
                          <a:pt x="1303" y="1530"/>
                        </a:lnTo>
                        <a:lnTo>
                          <a:pt x="1135" y="1539"/>
                        </a:lnTo>
                        <a:lnTo>
                          <a:pt x="961" y="1541"/>
                        </a:lnTo>
                        <a:lnTo>
                          <a:pt x="786" y="1539"/>
                        </a:lnTo>
                        <a:lnTo>
                          <a:pt x="618" y="1530"/>
                        </a:lnTo>
                        <a:lnTo>
                          <a:pt x="453" y="1516"/>
                        </a:lnTo>
                        <a:lnTo>
                          <a:pt x="297" y="1497"/>
                        </a:lnTo>
                        <a:lnTo>
                          <a:pt x="146" y="1473"/>
                        </a:lnTo>
                        <a:lnTo>
                          <a:pt x="0" y="1445"/>
                        </a:lnTo>
                        <a:lnTo>
                          <a:pt x="484" y="1270"/>
                        </a:lnTo>
                        <a:lnTo>
                          <a:pt x="512" y="1257"/>
                        </a:lnTo>
                        <a:lnTo>
                          <a:pt x="531" y="1240"/>
                        </a:lnTo>
                        <a:lnTo>
                          <a:pt x="547" y="1219"/>
                        </a:lnTo>
                        <a:lnTo>
                          <a:pt x="554" y="1198"/>
                        </a:lnTo>
                        <a:lnTo>
                          <a:pt x="566" y="1084"/>
                        </a:lnTo>
                        <a:lnTo>
                          <a:pt x="498" y="1058"/>
                        </a:lnTo>
                        <a:lnTo>
                          <a:pt x="438" y="1030"/>
                        </a:lnTo>
                        <a:lnTo>
                          <a:pt x="384" y="997"/>
                        </a:lnTo>
                        <a:lnTo>
                          <a:pt x="337" y="962"/>
                        </a:lnTo>
                        <a:lnTo>
                          <a:pt x="297" y="924"/>
                        </a:lnTo>
                        <a:lnTo>
                          <a:pt x="264" y="882"/>
                        </a:lnTo>
                        <a:lnTo>
                          <a:pt x="238" y="840"/>
                        </a:lnTo>
                        <a:lnTo>
                          <a:pt x="215" y="795"/>
                        </a:lnTo>
                        <a:lnTo>
                          <a:pt x="200" y="748"/>
                        </a:lnTo>
                        <a:lnTo>
                          <a:pt x="189" y="700"/>
                        </a:lnTo>
                        <a:lnTo>
                          <a:pt x="148" y="688"/>
                        </a:lnTo>
                        <a:lnTo>
                          <a:pt x="113" y="670"/>
                        </a:lnTo>
                        <a:lnTo>
                          <a:pt x="87" y="648"/>
                        </a:lnTo>
                        <a:lnTo>
                          <a:pt x="70" y="622"/>
                        </a:lnTo>
                        <a:lnTo>
                          <a:pt x="63" y="592"/>
                        </a:lnTo>
                        <a:lnTo>
                          <a:pt x="66" y="563"/>
                        </a:lnTo>
                        <a:lnTo>
                          <a:pt x="87" y="495"/>
                        </a:lnTo>
                        <a:lnTo>
                          <a:pt x="101" y="465"/>
                        </a:lnTo>
                        <a:lnTo>
                          <a:pt x="125" y="439"/>
                        </a:lnTo>
                        <a:lnTo>
                          <a:pt x="156" y="417"/>
                        </a:lnTo>
                        <a:lnTo>
                          <a:pt x="193" y="397"/>
                        </a:lnTo>
                        <a:lnTo>
                          <a:pt x="235" y="382"/>
                        </a:lnTo>
                        <a:lnTo>
                          <a:pt x="264" y="323"/>
                        </a:lnTo>
                        <a:lnTo>
                          <a:pt x="302" y="269"/>
                        </a:lnTo>
                        <a:lnTo>
                          <a:pt x="346" y="219"/>
                        </a:lnTo>
                        <a:lnTo>
                          <a:pt x="370" y="194"/>
                        </a:lnTo>
                        <a:lnTo>
                          <a:pt x="391" y="175"/>
                        </a:lnTo>
                        <a:lnTo>
                          <a:pt x="406" y="161"/>
                        </a:lnTo>
                        <a:lnTo>
                          <a:pt x="418" y="149"/>
                        </a:lnTo>
                        <a:lnTo>
                          <a:pt x="427" y="137"/>
                        </a:lnTo>
                        <a:lnTo>
                          <a:pt x="432" y="125"/>
                        </a:lnTo>
                        <a:lnTo>
                          <a:pt x="434" y="109"/>
                        </a:lnTo>
                        <a:lnTo>
                          <a:pt x="432" y="90"/>
                        </a:lnTo>
                        <a:lnTo>
                          <a:pt x="431" y="66"/>
                        </a:lnTo>
                        <a:lnTo>
                          <a:pt x="425" y="36"/>
                        </a:lnTo>
                        <a:lnTo>
                          <a:pt x="425" y="10"/>
                        </a:lnTo>
                        <a:lnTo>
                          <a:pt x="429" y="5"/>
                        </a:lnTo>
                        <a:lnTo>
                          <a:pt x="438" y="1"/>
                        </a:lnTo>
                        <a:lnTo>
                          <a:pt x="45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</p:grpSp>
        </p:grpSp>
        <p:grpSp>
          <p:nvGrpSpPr>
            <p:cNvPr id="337" name="Group 336"/>
            <p:cNvGrpSpPr/>
            <p:nvPr/>
          </p:nvGrpSpPr>
          <p:grpSpPr>
            <a:xfrm>
              <a:off x="7513663" y="937735"/>
              <a:ext cx="1877254" cy="2035252"/>
              <a:chOff x="6019800" y="-812800"/>
              <a:chExt cx="8751888" cy="9488488"/>
            </a:xfrm>
          </p:grpSpPr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7115174" y="-812795"/>
                <a:ext cx="3281362" cy="2554290"/>
              </a:xfrm>
              <a:custGeom>
                <a:avLst/>
                <a:gdLst>
                  <a:gd name="T0" fmla="*/ 0 w 2067"/>
                  <a:gd name="T1" fmla="*/ 0 h 1609"/>
                  <a:gd name="T2" fmla="*/ 460 w 2067"/>
                  <a:gd name="T3" fmla="*/ 0 h 1609"/>
                  <a:gd name="T4" fmla="*/ 590 w 2067"/>
                  <a:gd name="T5" fmla="*/ 5 h 1609"/>
                  <a:gd name="T6" fmla="*/ 720 w 2067"/>
                  <a:gd name="T7" fmla="*/ 21 h 1609"/>
                  <a:gd name="T8" fmla="*/ 845 w 2067"/>
                  <a:gd name="T9" fmla="*/ 47 h 1609"/>
                  <a:gd name="T10" fmla="*/ 967 w 2067"/>
                  <a:gd name="T11" fmla="*/ 81 h 1609"/>
                  <a:gd name="T12" fmla="*/ 1084 w 2067"/>
                  <a:gd name="T13" fmla="*/ 126 h 1609"/>
                  <a:gd name="T14" fmla="*/ 1198 w 2067"/>
                  <a:gd name="T15" fmla="*/ 179 h 1609"/>
                  <a:gd name="T16" fmla="*/ 1305 w 2067"/>
                  <a:gd name="T17" fmla="*/ 241 h 1609"/>
                  <a:gd name="T18" fmla="*/ 1408 w 2067"/>
                  <a:gd name="T19" fmla="*/ 310 h 1609"/>
                  <a:gd name="T20" fmla="*/ 1504 w 2067"/>
                  <a:gd name="T21" fmla="*/ 387 h 1609"/>
                  <a:gd name="T22" fmla="*/ 1595 w 2067"/>
                  <a:gd name="T23" fmla="*/ 471 h 1609"/>
                  <a:gd name="T24" fmla="*/ 1680 w 2067"/>
                  <a:gd name="T25" fmla="*/ 561 h 1609"/>
                  <a:gd name="T26" fmla="*/ 1756 w 2067"/>
                  <a:gd name="T27" fmla="*/ 659 h 1609"/>
                  <a:gd name="T28" fmla="*/ 1825 w 2067"/>
                  <a:gd name="T29" fmla="*/ 761 h 1609"/>
                  <a:gd name="T30" fmla="*/ 1886 w 2067"/>
                  <a:gd name="T31" fmla="*/ 870 h 1609"/>
                  <a:gd name="T32" fmla="*/ 1941 w 2067"/>
                  <a:gd name="T33" fmla="*/ 982 h 1609"/>
                  <a:gd name="T34" fmla="*/ 1984 w 2067"/>
                  <a:gd name="T35" fmla="*/ 1100 h 1609"/>
                  <a:gd name="T36" fmla="*/ 2020 w 2067"/>
                  <a:gd name="T37" fmla="*/ 1223 h 1609"/>
                  <a:gd name="T38" fmla="*/ 2046 w 2067"/>
                  <a:gd name="T39" fmla="*/ 1348 h 1609"/>
                  <a:gd name="T40" fmla="*/ 2062 w 2067"/>
                  <a:gd name="T41" fmla="*/ 1477 h 1609"/>
                  <a:gd name="T42" fmla="*/ 2067 w 2067"/>
                  <a:gd name="T43" fmla="*/ 1609 h 1609"/>
                  <a:gd name="T44" fmla="*/ 1607 w 2067"/>
                  <a:gd name="T45" fmla="*/ 1609 h 1609"/>
                  <a:gd name="T46" fmla="*/ 1475 w 2067"/>
                  <a:gd name="T47" fmla="*/ 1604 h 1609"/>
                  <a:gd name="T48" fmla="*/ 1347 w 2067"/>
                  <a:gd name="T49" fmla="*/ 1587 h 1609"/>
                  <a:gd name="T50" fmla="*/ 1220 w 2067"/>
                  <a:gd name="T51" fmla="*/ 1562 h 1609"/>
                  <a:gd name="T52" fmla="*/ 1099 w 2067"/>
                  <a:gd name="T53" fmla="*/ 1527 h 1609"/>
                  <a:gd name="T54" fmla="*/ 981 w 2067"/>
                  <a:gd name="T55" fmla="*/ 1482 h 1609"/>
                  <a:gd name="T56" fmla="*/ 869 w 2067"/>
                  <a:gd name="T57" fmla="*/ 1430 h 1609"/>
                  <a:gd name="T58" fmla="*/ 760 w 2067"/>
                  <a:gd name="T59" fmla="*/ 1368 h 1609"/>
                  <a:gd name="T60" fmla="*/ 657 w 2067"/>
                  <a:gd name="T61" fmla="*/ 1299 h 1609"/>
                  <a:gd name="T62" fmla="*/ 561 w 2067"/>
                  <a:gd name="T63" fmla="*/ 1221 h 1609"/>
                  <a:gd name="T64" fmla="*/ 471 w 2067"/>
                  <a:gd name="T65" fmla="*/ 1138 h 1609"/>
                  <a:gd name="T66" fmla="*/ 387 w 2067"/>
                  <a:gd name="T67" fmla="*/ 1047 h 1609"/>
                  <a:gd name="T68" fmla="*/ 309 w 2067"/>
                  <a:gd name="T69" fmla="*/ 949 h 1609"/>
                  <a:gd name="T70" fmla="*/ 241 w 2067"/>
                  <a:gd name="T71" fmla="*/ 848 h 1609"/>
                  <a:gd name="T72" fmla="*/ 179 w 2067"/>
                  <a:gd name="T73" fmla="*/ 739 h 1609"/>
                  <a:gd name="T74" fmla="*/ 127 w 2067"/>
                  <a:gd name="T75" fmla="*/ 627 h 1609"/>
                  <a:gd name="T76" fmla="*/ 81 w 2067"/>
                  <a:gd name="T77" fmla="*/ 509 h 1609"/>
                  <a:gd name="T78" fmla="*/ 47 w 2067"/>
                  <a:gd name="T79" fmla="*/ 386 h 1609"/>
                  <a:gd name="T80" fmla="*/ 22 w 2067"/>
                  <a:gd name="T81" fmla="*/ 261 h 1609"/>
                  <a:gd name="T82" fmla="*/ 5 w 2067"/>
                  <a:gd name="T83" fmla="*/ 132 h 1609"/>
                  <a:gd name="T84" fmla="*/ 0 w 2067"/>
                  <a:gd name="T85" fmla="*/ 0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67" h="1609">
                    <a:moveTo>
                      <a:pt x="0" y="0"/>
                    </a:moveTo>
                    <a:lnTo>
                      <a:pt x="460" y="0"/>
                    </a:lnTo>
                    <a:lnTo>
                      <a:pt x="590" y="5"/>
                    </a:lnTo>
                    <a:lnTo>
                      <a:pt x="720" y="21"/>
                    </a:lnTo>
                    <a:lnTo>
                      <a:pt x="845" y="47"/>
                    </a:lnTo>
                    <a:lnTo>
                      <a:pt x="967" y="81"/>
                    </a:lnTo>
                    <a:lnTo>
                      <a:pt x="1084" y="126"/>
                    </a:lnTo>
                    <a:lnTo>
                      <a:pt x="1198" y="179"/>
                    </a:lnTo>
                    <a:lnTo>
                      <a:pt x="1305" y="241"/>
                    </a:lnTo>
                    <a:lnTo>
                      <a:pt x="1408" y="310"/>
                    </a:lnTo>
                    <a:lnTo>
                      <a:pt x="1504" y="387"/>
                    </a:lnTo>
                    <a:lnTo>
                      <a:pt x="1595" y="471"/>
                    </a:lnTo>
                    <a:lnTo>
                      <a:pt x="1680" y="561"/>
                    </a:lnTo>
                    <a:lnTo>
                      <a:pt x="1756" y="659"/>
                    </a:lnTo>
                    <a:lnTo>
                      <a:pt x="1825" y="761"/>
                    </a:lnTo>
                    <a:lnTo>
                      <a:pt x="1886" y="870"/>
                    </a:lnTo>
                    <a:lnTo>
                      <a:pt x="1941" y="982"/>
                    </a:lnTo>
                    <a:lnTo>
                      <a:pt x="1984" y="1100"/>
                    </a:lnTo>
                    <a:lnTo>
                      <a:pt x="2020" y="1223"/>
                    </a:lnTo>
                    <a:lnTo>
                      <a:pt x="2046" y="1348"/>
                    </a:lnTo>
                    <a:lnTo>
                      <a:pt x="2062" y="1477"/>
                    </a:lnTo>
                    <a:lnTo>
                      <a:pt x="2067" y="1609"/>
                    </a:lnTo>
                    <a:lnTo>
                      <a:pt x="1607" y="1609"/>
                    </a:lnTo>
                    <a:lnTo>
                      <a:pt x="1475" y="1604"/>
                    </a:lnTo>
                    <a:lnTo>
                      <a:pt x="1347" y="1587"/>
                    </a:lnTo>
                    <a:lnTo>
                      <a:pt x="1220" y="1562"/>
                    </a:lnTo>
                    <a:lnTo>
                      <a:pt x="1099" y="1527"/>
                    </a:lnTo>
                    <a:lnTo>
                      <a:pt x="981" y="1482"/>
                    </a:lnTo>
                    <a:lnTo>
                      <a:pt x="869" y="1430"/>
                    </a:lnTo>
                    <a:lnTo>
                      <a:pt x="760" y="1368"/>
                    </a:lnTo>
                    <a:lnTo>
                      <a:pt x="657" y="1299"/>
                    </a:lnTo>
                    <a:lnTo>
                      <a:pt x="561" y="1221"/>
                    </a:lnTo>
                    <a:lnTo>
                      <a:pt x="471" y="1138"/>
                    </a:lnTo>
                    <a:lnTo>
                      <a:pt x="387" y="1047"/>
                    </a:lnTo>
                    <a:lnTo>
                      <a:pt x="309" y="949"/>
                    </a:lnTo>
                    <a:lnTo>
                      <a:pt x="241" y="848"/>
                    </a:lnTo>
                    <a:lnTo>
                      <a:pt x="179" y="739"/>
                    </a:lnTo>
                    <a:lnTo>
                      <a:pt x="127" y="627"/>
                    </a:lnTo>
                    <a:lnTo>
                      <a:pt x="81" y="509"/>
                    </a:lnTo>
                    <a:lnTo>
                      <a:pt x="47" y="386"/>
                    </a:lnTo>
                    <a:lnTo>
                      <a:pt x="22" y="261"/>
                    </a:lnTo>
                    <a:lnTo>
                      <a:pt x="5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E3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6019800" y="2835275"/>
                <a:ext cx="4376738" cy="3651250"/>
              </a:xfrm>
              <a:custGeom>
                <a:avLst/>
                <a:gdLst>
                  <a:gd name="T0" fmla="*/ 0 w 2757"/>
                  <a:gd name="T1" fmla="*/ 0 h 2300"/>
                  <a:gd name="T2" fmla="*/ 460 w 2757"/>
                  <a:gd name="T3" fmla="*/ 0 h 2300"/>
                  <a:gd name="T4" fmla="*/ 625 w 2757"/>
                  <a:gd name="T5" fmla="*/ 7 h 2300"/>
                  <a:gd name="T6" fmla="*/ 786 w 2757"/>
                  <a:gd name="T7" fmla="*/ 23 h 2300"/>
                  <a:gd name="T8" fmla="*/ 942 w 2757"/>
                  <a:gd name="T9" fmla="*/ 51 h 2300"/>
                  <a:gd name="T10" fmla="*/ 1095 w 2757"/>
                  <a:gd name="T11" fmla="*/ 90 h 2300"/>
                  <a:gd name="T12" fmla="*/ 1246 w 2757"/>
                  <a:gd name="T13" fmla="*/ 138 h 2300"/>
                  <a:gd name="T14" fmla="*/ 1391 w 2757"/>
                  <a:gd name="T15" fmla="*/ 197 h 2300"/>
                  <a:gd name="T16" fmla="*/ 1530 w 2757"/>
                  <a:gd name="T17" fmla="*/ 264 h 2300"/>
                  <a:gd name="T18" fmla="*/ 1664 w 2757"/>
                  <a:gd name="T19" fmla="*/ 341 h 2300"/>
                  <a:gd name="T20" fmla="*/ 1791 w 2757"/>
                  <a:gd name="T21" fmla="*/ 426 h 2300"/>
                  <a:gd name="T22" fmla="*/ 1914 w 2757"/>
                  <a:gd name="T23" fmla="*/ 520 h 2300"/>
                  <a:gd name="T24" fmla="*/ 2030 w 2757"/>
                  <a:gd name="T25" fmla="*/ 621 h 2300"/>
                  <a:gd name="T26" fmla="*/ 2136 w 2757"/>
                  <a:gd name="T27" fmla="*/ 728 h 2300"/>
                  <a:gd name="T28" fmla="*/ 2238 w 2757"/>
                  <a:gd name="T29" fmla="*/ 844 h 2300"/>
                  <a:gd name="T30" fmla="*/ 2332 w 2757"/>
                  <a:gd name="T31" fmla="*/ 968 h 2300"/>
                  <a:gd name="T32" fmla="*/ 2417 w 2757"/>
                  <a:gd name="T33" fmla="*/ 1094 h 2300"/>
                  <a:gd name="T34" fmla="*/ 2493 w 2757"/>
                  <a:gd name="T35" fmla="*/ 1229 h 2300"/>
                  <a:gd name="T36" fmla="*/ 2560 w 2757"/>
                  <a:gd name="T37" fmla="*/ 1368 h 2300"/>
                  <a:gd name="T38" fmla="*/ 2618 w 2757"/>
                  <a:gd name="T39" fmla="*/ 1513 h 2300"/>
                  <a:gd name="T40" fmla="*/ 2667 w 2757"/>
                  <a:gd name="T41" fmla="*/ 1664 h 2300"/>
                  <a:gd name="T42" fmla="*/ 2705 w 2757"/>
                  <a:gd name="T43" fmla="*/ 1818 h 2300"/>
                  <a:gd name="T44" fmla="*/ 2734 w 2757"/>
                  <a:gd name="T45" fmla="*/ 1974 h 2300"/>
                  <a:gd name="T46" fmla="*/ 2750 w 2757"/>
                  <a:gd name="T47" fmla="*/ 2135 h 2300"/>
                  <a:gd name="T48" fmla="*/ 2757 w 2757"/>
                  <a:gd name="T49" fmla="*/ 2300 h 2300"/>
                  <a:gd name="T50" fmla="*/ 2297 w 2757"/>
                  <a:gd name="T51" fmla="*/ 2300 h 2300"/>
                  <a:gd name="T52" fmla="*/ 2133 w 2757"/>
                  <a:gd name="T53" fmla="*/ 2294 h 2300"/>
                  <a:gd name="T54" fmla="*/ 1972 w 2757"/>
                  <a:gd name="T55" fmla="*/ 2276 h 2300"/>
                  <a:gd name="T56" fmla="*/ 1814 w 2757"/>
                  <a:gd name="T57" fmla="*/ 2249 h 2300"/>
                  <a:gd name="T58" fmla="*/ 1662 w 2757"/>
                  <a:gd name="T59" fmla="*/ 2211 h 2300"/>
                  <a:gd name="T60" fmla="*/ 1512 w 2757"/>
                  <a:gd name="T61" fmla="*/ 2162 h 2300"/>
                  <a:gd name="T62" fmla="*/ 1367 w 2757"/>
                  <a:gd name="T63" fmla="*/ 2104 h 2300"/>
                  <a:gd name="T64" fmla="*/ 1228 w 2757"/>
                  <a:gd name="T65" fmla="*/ 2035 h 2300"/>
                  <a:gd name="T66" fmla="*/ 1094 w 2757"/>
                  <a:gd name="T67" fmla="*/ 1959 h 2300"/>
                  <a:gd name="T68" fmla="*/ 965 w 2757"/>
                  <a:gd name="T69" fmla="*/ 1874 h 2300"/>
                  <a:gd name="T70" fmla="*/ 844 w 2757"/>
                  <a:gd name="T71" fmla="*/ 1781 h 2300"/>
                  <a:gd name="T72" fmla="*/ 728 w 2757"/>
                  <a:gd name="T73" fmla="*/ 1680 h 2300"/>
                  <a:gd name="T74" fmla="*/ 619 w 2757"/>
                  <a:gd name="T75" fmla="*/ 1571 h 2300"/>
                  <a:gd name="T76" fmla="*/ 520 w 2757"/>
                  <a:gd name="T77" fmla="*/ 1455 h 2300"/>
                  <a:gd name="T78" fmla="*/ 426 w 2757"/>
                  <a:gd name="T79" fmla="*/ 1334 h 2300"/>
                  <a:gd name="T80" fmla="*/ 341 w 2757"/>
                  <a:gd name="T81" fmla="*/ 1205 h 2300"/>
                  <a:gd name="T82" fmla="*/ 264 w 2757"/>
                  <a:gd name="T83" fmla="*/ 1071 h 2300"/>
                  <a:gd name="T84" fmla="*/ 198 w 2757"/>
                  <a:gd name="T85" fmla="*/ 931 h 2300"/>
                  <a:gd name="T86" fmla="*/ 138 w 2757"/>
                  <a:gd name="T87" fmla="*/ 786 h 2300"/>
                  <a:gd name="T88" fmla="*/ 91 w 2757"/>
                  <a:gd name="T89" fmla="*/ 638 h 2300"/>
                  <a:gd name="T90" fmla="*/ 51 w 2757"/>
                  <a:gd name="T91" fmla="*/ 484 h 2300"/>
                  <a:gd name="T92" fmla="*/ 24 w 2757"/>
                  <a:gd name="T93" fmla="*/ 326 h 2300"/>
                  <a:gd name="T94" fmla="*/ 7 w 2757"/>
                  <a:gd name="T95" fmla="*/ 165 h 2300"/>
                  <a:gd name="T96" fmla="*/ 0 w 2757"/>
                  <a:gd name="T97" fmla="*/ 0 h 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57" h="2300">
                    <a:moveTo>
                      <a:pt x="0" y="0"/>
                    </a:moveTo>
                    <a:lnTo>
                      <a:pt x="460" y="0"/>
                    </a:lnTo>
                    <a:lnTo>
                      <a:pt x="625" y="7"/>
                    </a:lnTo>
                    <a:lnTo>
                      <a:pt x="786" y="23"/>
                    </a:lnTo>
                    <a:lnTo>
                      <a:pt x="942" y="51"/>
                    </a:lnTo>
                    <a:lnTo>
                      <a:pt x="1095" y="90"/>
                    </a:lnTo>
                    <a:lnTo>
                      <a:pt x="1246" y="138"/>
                    </a:lnTo>
                    <a:lnTo>
                      <a:pt x="1391" y="197"/>
                    </a:lnTo>
                    <a:lnTo>
                      <a:pt x="1530" y="264"/>
                    </a:lnTo>
                    <a:lnTo>
                      <a:pt x="1664" y="341"/>
                    </a:lnTo>
                    <a:lnTo>
                      <a:pt x="1791" y="426"/>
                    </a:lnTo>
                    <a:lnTo>
                      <a:pt x="1914" y="520"/>
                    </a:lnTo>
                    <a:lnTo>
                      <a:pt x="2030" y="621"/>
                    </a:lnTo>
                    <a:lnTo>
                      <a:pt x="2136" y="728"/>
                    </a:lnTo>
                    <a:lnTo>
                      <a:pt x="2238" y="844"/>
                    </a:lnTo>
                    <a:lnTo>
                      <a:pt x="2332" y="968"/>
                    </a:lnTo>
                    <a:lnTo>
                      <a:pt x="2417" y="1094"/>
                    </a:lnTo>
                    <a:lnTo>
                      <a:pt x="2493" y="1229"/>
                    </a:lnTo>
                    <a:lnTo>
                      <a:pt x="2560" y="1368"/>
                    </a:lnTo>
                    <a:lnTo>
                      <a:pt x="2618" y="1513"/>
                    </a:lnTo>
                    <a:lnTo>
                      <a:pt x="2667" y="1664"/>
                    </a:lnTo>
                    <a:lnTo>
                      <a:pt x="2705" y="1818"/>
                    </a:lnTo>
                    <a:lnTo>
                      <a:pt x="2734" y="1974"/>
                    </a:lnTo>
                    <a:lnTo>
                      <a:pt x="2750" y="2135"/>
                    </a:lnTo>
                    <a:lnTo>
                      <a:pt x="2757" y="2300"/>
                    </a:lnTo>
                    <a:lnTo>
                      <a:pt x="2297" y="2300"/>
                    </a:lnTo>
                    <a:lnTo>
                      <a:pt x="2133" y="2294"/>
                    </a:lnTo>
                    <a:lnTo>
                      <a:pt x="1972" y="2276"/>
                    </a:lnTo>
                    <a:lnTo>
                      <a:pt x="1814" y="2249"/>
                    </a:lnTo>
                    <a:lnTo>
                      <a:pt x="1662" y="2211"/>
                    </a:lnTo>
                    <a:lnTo>
                      <a:pt x="1512" y="2162"/>
                    </a:lnTo>
                    <a:lnTo>
                      <a:pt x="1367" y="2104"/>
                    </a:lnTo>
                    <a:lnTo>
                      <a:pt x="1228" y="2035"/>
                    </a:lnTo>
                    <a:lnTo>
                      <a:pt x="1094" y="1959"/>
                    </a:lnTo>
                    <a:lnTo>
                      <a:pt x="965" y="1874"/>
                    </a:lnTo>
                    <a:lnTo>
                      <a:pt x="844" y="1781"/>
                    </a:lnTo>
                    <a:lnTo>
                      <a:pt x="728" y="1680"/>
                    </a:lnTo>
                    <a:lnTo>
                      <a:pt x="619" y="1571"/>
                    </a:lnTo>
                    <a:lnTo>
                      <a:pt x="520" y="1455"/>
                    </a:lnTo>
                    <a:lnTo>
                      <a:pt x="426" y="1334"/>
                    </a:lnTo>
                    <a:lnTo>
                      <a:pt x="341" y="1205"/>
                    </a:lnTo>
                    <a:lnTo>
                      <a:pt x="264" y="1071"/>
                    </a:lnTo>
                    <a:lnTo>
                      <a:pt x="198" y="931"/>
                    </a:lnTo>
                    <a:lnTo>
                      <a:pt x="138" y="786"/>
                    </a:lnTo>
                    <a:lnTo>
                      <a:pt x="91" y="638"/>
                    </a:lnTo>
                    <a:lnTo>
                      <a:pt x="51" y="484"/>
                    </a:lnTo>
                    <a:lnTo>
                      <a:pt x="24" y="326"/>
                    </a:lnTo>
                    <a:lnTo>
                      <a:pt x="7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E3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41" name="Rectangle 340"/>
              <p:cNvSpPr>
                <a:spLocks noChangeArrowheads="1"/>
              </p:cNvSpPr>
              <p:nvPr/>
            </p:nvSpPr>
            <p:spPr bwMode="auto">
              <a:xfrm>
                <a:off x="10031413" y="1528763"/>
                <a:ext cx="727075" cy="7146925"/>
              </a:xfrm>
              <a:prstGeom prst="rect">
                <a:avLst/>
              </a:prstGeom>
              <a:solidFill>
                <a:srgbClr val="50BA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10396537" y="-812800"/>
                <a:ext cx="3279777" cy="2554290"/>
              </a:xfrm>
              <a:custGeom>
                <a:avLst/>
                <a:gdLst>
                  <a:gd name="T0" fmla="*/ 1606 w 2066"/>
                  <a:gd name="T1" fmla="*/ 0 h 1609"/>
                  <a:gd name="T2" fmla="*/ 2066 w 2066"/>
                  <a:gd name="T3" fmla="*/ 0 h 1609"/>
                  <a:gd name="T4" fmla="*/ 2060 w 2066"/>
                  <a:gd name="T5" fmla="*/ 132 h 1609"/>
                  <a:gd name="T6" fmla="*/ 2046 w 2066"/>
                  <a:gd name="T7" fmla="*/ 261 h 1609"/>
                  <a:gd name="T8" fmla="*/ 2019 w 2066"/>
                  <a:gd name="T9" fmla="*/ 386 h 1609"/>
                  <a:gd name="T10" fmla="*/ 1984 w 2066"/>
                  <a:gd name="T11" fmla="*/ 509 h 1609"/>
                  <a:gd name="T12" fmla="*/ 1939 w 2066"/>
                  <a:gd name="T13" fmla="*/ 627 h 1609"/>
                  <a:gd name="T14" fmla="*/ 1887 w 2066"/>
                  <a:gd name="T15" fmla="*/ 739 h 1609"/>
                  <a:gd name="T16" fmla="*/ 1825 w 2066"/>
                  <a:gd name="T17" fmla="*/ 848 h 1609"/>
                  <a:gd name="T18" fmla="*/ 1756 w 2066"/>
                  <a:gd name="T19" fmla="*/ 949 h 1609"/>
                  <a:gd name="T20" fmla="*/ 1678 w 2066"/>
                  <a:gd name="T21" fmla="*/ 1047 h 1609"/>
                  <a:gd name="T22" fmla="*/ 1595 w 2066"/>
                  <a:gd name="T23" fmla="*/ 1138 h 1609"/>
                  <a:gd name="T24" fmla="*/ 1505 w 2066"/>
                  <a:gd name="T25" fmla="*/ 1221 h 1609"/>
                  <a:gd name="T26" fmla="*/ 1409 w 2066"/>
                  <a:gd name="T27" fmla="*/ 1299 h 1609"/>
                  <a:gd name="T28" fmla="*/ 1306 w 2066"/>
                  <a:gd name="T29" fmla="*/ 1368 h 1609"/>
                  <a:gd name="T30" fmla="*/ 1197 w 2066"/>
                  <a:gd name="T31" fmla="*/ 1430 h 1609"/>
                  <a:gd name="T32" fmla="*/ 1085 w 2066"/>
                  <a:gd name="T33" fmla="*/ 1482 h 1609"/>
                  <a:gd name="T34" fmla="*/ 967 w 2066"/>
                  <a:gd name="T35" fmla="*/ 1527 h 1609"/>
                  <a:gd name="T36" fmla="*/ 846 w 2066"/>
                  <a:gd name="T37" fmla="*/ 1562 h 1609"/>
                  <a:gd name="T38" fmla="*/ 719 w 2066"/>
                  <a:gd name="T39" fmla="*/ 1587 h 1609"/>
                  <a:gd name="T40" fmla="*/ 590 w 2066"/>
                  <a:gd name="T41" fmla="*/ 1604 h 1609"/>
                  <a:gd name="T42" fmla="*/ 458 w 2066"/>
                  <a:gd name="T43" fmla="*/ 1609 h 1609"/>
                  <a:gd name="T44" fmla="*/ 0 w 2066"/>
                  <a:gd name="T45" fmla="*/ 1609 h 1609"/>
                  <a:gd name="T46" fmla="*/ 4 w 2066"/>
                  <a:gd name="T47" fmla="*/ 1477 h 1609"/>
                  <a:gd name="T48" fmla="*/ 20 w 2066"/>
                  <a:gd name="T49" fmla="*/ 1348 h 1609"/>
                  <a:gd name="T50" fmla="*/ 46 w 2066"/>
                  <a:gd name="T51" fmla="*/ 1223 h 1609"/>
                  <a:gd name="T52" fmla="*/ 82 w 2066"/>
                  <a:gd name="T53" fmla="*/ 1100 h 1609"/>
                  <a:gd name="T54" fmla="*/ 125 w 2066"/>
                  <a:gd name="T55" fmla="*/ 982 h 1609"/>
                  <a:gd name="T56" fmla="*/ 180 w 2066"/>
                  <a:gd name="T57" fmla="*/ 870 h 1609"/>
                  <a:gd name="T58" fmla="*/ 241 w 2066"/>
                  <a:gd name="T59" fmla="*/ 761 h 1609"/>
                  <a:gd name="T60" fmla="*/ 310 w 2066"/>
                  <a:gd name="T61" fmla="*/ 659 h 1609"/>
                  <a:gd name="T62" fmla="*/ 386 w 2066"/>
                  <a:gd name="T63" fmla="*/ 561 h 1609"/>
                  <a:gd name="T64" fmla="*/ 471 w 2066"/>
                  <a:gd name="T65" fmla="*/ 471 h 1609"/>
                  <a:gd name="T66" fmla="*/ 561 w 2066"/>
                  <a:gd name="T67" fmla="*/ 387 h 1609"/>
                  <a:gd name="T68" fmla="*/ 657 w 2066"/>
                  <a:gd name="T69" fmla="*/ 310 h 1609"/>
                  <a:gd name="T70" fmla="*/ 761 w 2066"/>
                  <a:gd name="T71" fmla="*/ 241 h 1609"/>
                  <a:gd name="T72" fmla="*/ 867 w 2066"/>
                  <a:gd name="T73" fmla="*/ 179 h 1609"/>
                  <a:gd name="T74" fmla="*/ 981 w 2066"/>
                  <a:gd name="T75" fmla="*/ 126 h 1609"/>
                  <a:gd name="T76" fmla="*/ 1099 w 2066"/>
                  <a:gd name="T77" fmla="*/ 81 h 1609"/>
                  <a:gd name="T78" fmla="*/ 1220 w 2066"/>
                  <a:gd name="T79" fmla="*/ 47 h 1609"/>
                  <a:gd name="T80" fmla="*/ 1345 w 2066"/>
                  <a:gd name="T81" fmla="*/ 21 h 1609"/>
                  <a:gd name="T82" fmla="*/ 1476 w 2066"/>
                  <a:gd name="T83" fmla="*/ 5 h 1609"/>
                  <a:gd name="T84" fmla="*/ 1606 w 2066"/>
                  <a:gd name="T85" fmla="*/ 0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66" h="1609">
                    <a:moveTo>
                      <a:pt x="1606" y="0"/>
                    </a:moveTo>
                    <a:lnTo>
                      <a:pt x="2066" y="0"/>
                    </a:lnTo>
                    <a:lnTo>
                      <a:pt x="2060" y="132"/>
                    </a:lnTo>
                    <a:lnTo>
                      <a:pt x="2046" y="261"/>
                    </a:lnTo>
                    <a:lnTo>
                      <a:pt x="2019" y="386"/>
                    </a:lnTo>
                    <a:lnTo>
                      <a:pt x="1984" y="509"/>
                    </a:lnTo>
                    <a:lnTo>
                      <a:pt x="1939" y="627"/>
                    </a:lnTo>
                    <a:lnTo>
                      <a:pt x="1887" y="739"/>
                    </a:lnTo>
                    <a:lnTo>
                      <a:pt x="1825" y="848"/>
                    </a:lnTo>
                    <a:lnTo>
                      <a:pt x="1756" y="949"/>
                    </a:lnTo>
                    <a:lnTo>
                      <a:pt x="1678" y="1047"/>
                    </a:lnTo>
                    <a:lnTo>
                      <a:pt x="1595" y="1138"/>
                    </a:lnTo>
                    <a:lnTo>
                      <a:pt x="1505" y="1221"/>
                    </a:lnTo>
                    <a:lnTo>
                      <a:pt x="1409" y="1299"/>
                    </a:lnTo>
                    <a:lnTo>
                      <a:pt x="1306" y="1368"/>
                    </a:lnTo>
                    <a:lnTo>
                      <a:pt x="1197" y="1430"/>
                    </a:lnTo>
                    <a:lnTo>
                      <a:pt x="1085" y="1482"/>
                    </a:lnTo>
                    <a:lnTo>
                      <a:pt x="967" y="1527"/>
                    </a:lnTo>
                    <a:lnTo>
                      <a:pt x="846" y="1562"/>
                    </a:lnTo>
                    <a:lnTo>
                      <a:pt x="719" y="1587"/>
                    </a:lnTo>
                    <a:lnTo>
                      <a:pt x="590" y="1604"/>
                    </a:lnTo>
                    <a:lnTo>
                      <a:pt x="458" y="1609"/>
                    </a:lnTo>
                    <a:lnTo>
                      <a:pt x="0" y="1609"/>
                    </a:lnTo>
                    <a:lnTo>
                      <a:pt x="4" y="1477"/>
                    </a:lnTo>
                    <a:lnTo>
                      <a:pt x="20" y="1348"/>
                    </a:lnTo>
                    <a:lnTo>
                      <a:pt x="46" y="1223"/>
                    </a:lnTo>
                    <a:lnTo>
                      <a:pt x="82" y="1100"/>
                    </a:lnTo>
                    <a:lnTo>
                      <a:pt x="125" y="982"/>
                    </a:lnTo>
                    <a:lnTo>
                      <a:pt x="180" y="870"/>
                    </a:lnTo>
                    <a:lnTo>
                      <a:pt x="241" y="761"/>
                    </a:lnTo>
                    <a:lnTo>
                      <a:pt x="310" y="659"/>
                    </a:lnTo>
                    <a:lnTo>
                      <a:pt x="386" y="561"/>
                    </a:lnTo>
                    <a:lnTo>
                      <a:pt x="471" y="471"/>
                    </a:lnTo>
                    <a:lnTo>
                      <a:pt x="561" y="387"/>
                    </a:lnTo>
                    <a:lnTo>
                      <a:pt x="657" y="310"/>
                    </a:lnTo>
                    <a:lnTo>
                      <a:pt x="761" y="241"/>
                    </a:lnTo>
                    <a:lnTo>
                      <a:pt x="867" y="179"/>
                    </a:lnTo>
                    <a:lnTo>
                      <a:pt x="981" y="126"/>
                    </a:lnTo>
                    <a:lnTo>
                      <a:pt x="1099" y="81"/>
                    </a:lnTo>
                    <a:lnTo>
                      <a:pt x="1220" y="47"/>
                    </a:lnTo>
                    <a:lnTo>
                      <a:pt x="1345" y="21"/>
                    </a:lnTo>
                    <a:lnTo>
                      <a:pt x="1476" y="5"/>
                    </a:lnTo>
                    <a:lnTo>
                      <a:pt x="1606" y="0"/>
                    </a:lnTo>
                    <a:close/>
                  </a:path>
                </a:pathLst>
              </a:custGeom>
              <a:solidFill>
                <a:srgbClr val="50BA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10396538" y="2835275"/>
                <a:ext cx="4375150" cy="3651250"/>
              </a:xfrm>
              <a:custGeom>
                <a:avLst/>
                <a:gdLst>
                  <a:gd name="T0" fmla="*/ 2296 w 2756"/>
                  <a:gd name="T1" fmla="*/ 0 h 2300"/>
                  <a:gd name="T2" fmla="*/ 2756 w 2756"/>
                  <a:gd name="T3" fmla="*/ 0 h 2300"/>
                  <a:gd name="T4" fmla="*/ 2748 w 2756"/>
                  <a:gd name="T5" fmla="*/ 165 h 2300"/>
                  <a:gd name="T6" fmla="*/ 2732 w 2756"/>
                  <a:gd name="T7" fmla="*/ 326 h 2300"/>
                  <a:gd name="T8" fmla="*/ 2705 w 2756"/>
                  <a:gd name="T9" fmla="*/ 484 h 2300"/>
                  <a:gd name="T10" fmla="*/ 2665 w 2756"/>
                  <a:gd name="T11" fmla="*/ 638 h 2300"/>
                  <a:gd name="T12" fmla="*/ 2618 w 2756"/>
                  <a:gd name="T13" fmla="*/ 786 h 2300"/>
                  <a:gd name="T14" fmla="*/ 2558 w 2756"/>
                  <a:gd name="T15" fmla="*/ 931 h 2300"/>
                  <a:gd name="T16" fmla="*/ 2491 w 2756"/>
                  <a:gd name="T17" fmla="*/ 1071 h 2300"/>
                  <a:gd name="T18" fmla="*/ 2415 w 2756"/>
                  <a:gd name="T19" fmla="*/ 1205 h 2300"/>
                  <a:gd name="T20" fmla="*/ 2330 w 2756"/>
                  <a:gd name="T21" fmla="*/ 1334 h 2300"/>
                  <a:gd name="T22" fmla="*/ 2236 w 2756"/>
                  <a:gd name="T23" fmla="*/ 1455 h 2300"/>
                  <a:gd name="T24" fmla="*/ 2136 w 2756"/>
                  <a:gd name="T25" fmla="*/ 1571 h 2300"/>
                  <a:gd name="T26" fmla="*/ 2028 w 2756"/>
                  <a:gd name="T27" fmla="*/ 1680 h 2300"/>
                  <a:gd name="T28" fmla="*/ 1912 w 2756"/>
                  <a:gd name="T29" fmla="*/ 1781 h 2300"/>
                  <a:gd name="T30" fmla="*/ 1791 w 2756"/>
                  <a:gd name="T31" fmla="*/ 1874 h 2300"/>
                  <a:gd name="T32" fmla="*/ 1662 w 2756"/>
                  <a:gd name="T33" fmla="*/ 1959 h 2300"/>
                  <a:gd name="T34" fmla="*/ 1528 w 2756"/>
                  <a:gd name="T35" fmla="*/ 2035 h 2300"/>
                  <a:gd name="T36" fmla="*/ 1389 w 2756"/>
                  <a:gd name="T37" fmla="*/ 2104 h 2300"/>
                  <a:gd name="T38" fmla="*/ 1244 w 2756"/>
                  <a:gd name="T39" fmla="*/ 2162 h 2300"/>
                  <a:gd name="T40" fmla="*/ 1094 w 2756"/>
                  <a:gd name="T41" fmla="*/ 2211 h 2300"/>
                  <a:gd name="T42" fmla="*/ 942 w 2756"/>
                  <a:gd name="T43" fmla="*/ 2249 h 2300"/>
                  <a:gd name="T44" fmla="*/ 784 w 2756"/>
                  <a:gd name="T45" fmla="*/ 2276 h 2300"/>
                  <a:gd name="T46" fmla="*/ 623 w 2756"/>
                  <a:gd name="T47" fmla="*/ 2294 h 2300"/>
                  <a:gd name="T48" fmla="*/ 458 w 2756"/>
                  <a:gd name="T49" fmla="*/ 2300 h 2300"/>
                  <a:gd name="T50" fmla="*/ 0 w 2756"/>
                  <a:gd name="T51" fmla="*/ 2300 h 2300"/>
                  <a:gd name="T52" fmla="*/ 6 w 2756"/>
                  <a:gd name="T53" fmla="*/ 2135 h 2300"/>
                  <a:gd name="T54" fmla="*/ 22 w 2756"/>
                  <a:gd name="T55" fmla="*/ 1974 h 2300"/>
                  <a:gd name="T56" fmla="*/ 51 w 2756"/>
                  <a:gd name="T57" fmla="*/ 1818 h 2300"/>
                  <a:gd name="T58" fmla="*/ 89 w 2756"/>
                  <a:gd name="T59" fmla="*/ 1664 h 2300"/>
                  <a:gd name="T60" fmla="*/ 138 w 2756"/>
                  <a:gd name="T61" fmla="*/ 1513 h 2300"/>
                  <a:gd name="T62" fmla="*/ 196 w 2756"/>
                  <a:gd name="T63" fmla="*/ 1368 h 2300"/>
                  <a:gd name="T64" fmla="*/ 263 w 2756"/>
                  <a:gd name="T65" fmla="*/ 1229 h 2300"/>
                  <a:gd name="T66" fmla="*/ 339 w 2756"/>
                  <a:gd name="T67" fmla="*/ 1094 h 2300"/>
                  <a:gd name="T68" fmla="*/ 424 w 2756"/>
                  <a:gd name="T69" fmla="*/ 968 h 2300"/>
                  <a:gd name="T70" fmla="*/ 518 w 2756"/>
                  <a:gd name="T71" fmla="*/ 844 h 2300"/>
                  <a:gd name="T72" fmla="*/ 619 w 2756"/>
                  <a:gd name="T73" fmla="*/ 728 h 2300"/>
                  <a:gd name="T74" fmla="*/ 726 w 2756"/>
                  <a:gd name="T75" fmla="*/ 621 h 2300"/>
                  <a:gd name="T76" fmla="*/ 842 w 2756"/>
                  <a:gd name="T77" fmla="*/ 520 h 2300"/>
                  <a:gd name="T78" fmla="*/ 965 w 2756"/>
                  <a:gd name="T79" fmla="*/ 426 h 2300"/>
                  <a:gd name="T80" fmla="*/ 1092 w 2756"/>
                  <a:gd name="T81" fmla="*/ 341 h 2300"/>
                  <a:gd name="T82" fmla="*/ 1226 w 2756"/>
                  <a:gd name="T83" fmla="*/ 264 h 2300"/>
                  <a:gd name="T84" fmla="*/ 1367 w 2756"/>
                  <a:gd name="T85" fmla="*/ 197 h 2300"/>
                  <a:gd name="T86" fmla="*/ 1510 w 2756"/>
                  <a:gd name="T87" fmla="*/ 138 h 2300"/>
                  <a:gd name="T88" fmla="*/ 1660 w 2756"/>
                  <a:gd name="T89" fmla="*/ 90 h 2300"/>
                  <a:gd name="T90" fmla="*/ 1814 w 2756"/>
                  <a:gd name="T91" fmla="*/ 51 h 2300"/>
                  <a:gd name="T92" fmla="*/ 1972 w 2756"/>
                  <a:gd name="T93" fmla="*/ 23 h 2300"/>
                  <a:gd name="T94" fmla="*/ 2131 w 2756"/>
                  <a:gd name="T95" fmla="*/ 7 h 2300"/>
                  <a:gd name="T96" fmla="*/ 2296 w 2756"/>
                  <a:gd name="T97" fmla="*/ 0 h 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56" h="2300">
                    <a:moveTo>
                      <a:pt x="2296" y="0"/>
                    </a:moveTo>
                    <a:lnTo>
                      <a:pt x="2756" y="0"/>
                    </a:lnTo>
                    <a:lnTo>
                      <a:pt x="2748" y="165"/>
                    </a:lnTo>
                    <a:lnTo>
                      <a:pt x="2732" y="326"/>
                    </a:lnTo>
                    <a:lnTo>
                      <a:pt x="2705" y="484"/>
                    </a:lnTo>
                    <a:lnTo>
                      <a:pt x="2665" y="638"/>
                    </a:lnTo>
                    <a:lnTo>
                      <a:pt x="2618" y="786"/>
                    </a:lnTo>
                    <a:lnTo>
                      <a:pt x="2558" y="931"/>
                    </a:lnTo>
                    <a:lnTo>
                      <a:pt x="2491" y="1071"/>
                    </a:lnTo>
                    <a:lnTo>
                      <a:pt x="2415" y="1205"/>
                    </a:lnTo>
                    <a:lnTo>
                      <a:pt x="2330" y="1334"/>
                    </a:lnTo>
                    <a:lnTo>
                      <a:pt x="2236" y="1455"/>
                    </a:lnTo>
                    <a:lnTo>
                      <a:pt x="2136" y="1571"/>
                    </a:lnTo>
                    <a:lnTo>
                      <a:pt x="2028" y="1680"/>
                    </a:lnTo>
                    <a:lnTo>
                      <a:pt x="1912" y="1781"/>
                    </a:lnTo>
                    <a:lnTo>
                      <a:pt x="1791" y="1874"/>
                    </a:lnTo>
                    <a:lnTo>
                      <a:pt x="1662" y="1959"/>
                    </a:lnTo>
                    <a:lnTo>
                      <a:pt x="1528" y="2035"/>
                    </a:lnTo>
                    <a:lnTo>
                      <a:pt x="1389" y="2104"/>
                    </a:lnTo>
                    <a:lnTo>
                      <a:pt x="1244" y="2162"/>
                    </a:lnTo>
                    <a:lnTo>
                      <a:pt x="1094" y="2211"/>
                    </a:lnTo>
                    <a:lnTo>
                      <a:pt x="942" y="2249"/>
                    </a:lnTo>
                    <a:lnTo>
                      <a:pt x="784" y="2276"/>
                    </a:lnTo>
                    <a:lnTo>
                      <a:pt x="623" y="2294"/>
                    </a:lnTo>
                    <a:lnTo>
                      <a:pt x="458" y="2300"/>
                    </a:lnTo>
                    <a:lnTo>
                      <a:pt x="0" y="2300"/>
                    </a:lnTo>
                    <a:lnTo>
                      <a:pt x="6" y="2135"/>
                    </a:lnTo>
                    <a:lnTo>
                      <a:pt x="22" y="1974"/>
                    </a:lnTo>
                    <a:lnTo>
                      <a:pt x="51" y="1818"/>
                    </a:lnTo>
                    <a:lnTo>
                      <a:pt x="89" y="1664"/>
                    </a:lnTo>
                    <a:lnTo>
                      <a:pt x="138" y="1513"/>
                    </a:lnTo>
                    <a:lnTo>
                      <a:pt x="196" y="1368"/>
                    </a:lnTo>
                    <a:lnTo>
                      <a:pt x="263" y="1229"/>
                    </a:lnTo>
                    <a:lnTo>
                      <a:pt x="339" y="1094"/>
                    </a:lnTo>
                    <a:lnTo>
                      <a:pt x="424" y="968"/>
                    </a:lnTo>
                    <a:lnTo>
                      <a:pt x="518" y="844"/>
                    </a:lnTo>
                    <a:lnTo>
                      <a:pt x="619" y="728"/>
                    </a:lnTo>
                    <a:lnTo>
                      <a:pt x="726" y="621"/>
                    </a:lnTo>
                    <a:lnTo>
                      <a:pt x="842" y="520"/>
                    </a:lnTo>
                    <a:lnTo>
                      <a:pt x="965" y="426"/>
                    </a:lnTo>
                    <a:lnTo>
                      <a:pt x="1092" y="341"/>
                    </a:lnTo>
                    <a:lnTo>
                      <a:pt x="1226" y="264"/>
                    </a:lnTo>
                    <a:lnTo>
                      <a:pt x="1367" y="197"/>
                    </a:lnTo>
                    <a:lnTo>
                      <a:pt x="1510" y="138"/>
                    </a:lnTo>
                    <a:lnTo>
                      <a:pt x="1660" y="90"/>
                    </a:lnTo>
                    <a:lnTo>
                      <a:pt x="1814" y="51"/>
                    </a:lnTo>
                    <a:lnTo>
                      <a:pt x="1972" y="23"/>
                    </a:lnTo>
                    <a:lnTo>
                      <a:pt x="2131" y="7"/>
                    </a:lnTo>
                    <a:lnTo>
                      <a:pt x="2296" y="0"/>
                    </a:lnTo>
                    <a:close/>
                  </a:path>
                </a:pathLst>
              </a:custGeom>
              <a:solidFill>
                <a:srgbClr val="50BA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338" name="Freeform 337"/>
            <p:cNvSpPr/>
            <p:nvPr/>
          </p:nvSpPr>
          <p:spPr>
            <a:xfrm>
              <a:off x="8205085" y="2794087"/>
              <a:ext cx="494410" cy="331674"/>
            </a:xfrm>
            <a:custGeom>
              <a:avLst/>
              <a:gdLst>
                <a:gd name="connsiteX0" fmla="*/ 0 w 447591"/>
                <a:gd name="connsiteY0" fmla="*/ 120269 h 259872"/>
                <a:gd name="connsiteX1" fmla="*/ 48861 w 447591"/>
                <a:gd name="connsiteY1" fmla="*/ 64428 h 259872"/>
                <a:gd name="connsiteX2" fmla="*/ 160544 w 447591"/>
                <a:gd name="connsiteY2" fmla="*/ 1606 h 259872"/>
                <a:gd name="connsiteX3" fmla="*/ 202425 w 447591"/>
                <a:gd name="connsiteY3" fmla="*/ 134229 h 259872"/>
                <a:gd name="connsiteX4" fmla="*/ 279206 w 447591"/>
                <a:gd name="connsiteY4" fmla="*/ 113289 h 259872"/>
                <a:gd name="connsiteX5" fmla="*/ 355988 w 447591"/>
                <a:gd name="connsiteY5" fmla="*/ 50467 h 259872"/>
                <a:gd name="connsiteX6" fmla="*/ 404849 w 447591"/>
                <a:gd name="connsiteY6" fmla="*/ 197051 h 259872"/>
                <a:gd name="connsiteX7" fmla="*/ 425789 w 447591"/>
                <a:gd name="connsiteY7" fmla="*/ 245912 h 259872"/>
                <a:gd name="connsiteX8" fmla="*/ 76782 w 447591"/>
                <a:gd name="connsiteY8" fmla="*/ 259872 h 259872"/>
                <a:gd name="connsiteX0" fmla="*/ 0 w 438447"/>
                <a:gd name="connsiteY0" fmla="*/ 253633 h 260648"/>
                <a:gd name="connsiteX1" fmla="*/ 39717 w 438447"/>
                <a:gd name="connsiteY1" fmla="*/ 65204 h 260648"/>
                <a:gd name="connsiteX2" fmla="*/ 151400 w 438447"/>
                <a:gd name="connsiteY2" fmla="*/ 2382 h 260648"/>
                <a:gd name="connsiteX3" fmla="*/ 193281 w 438447"/>
                <a:gd name="connsiteY3" fmla="*/ 135005 h 260648"/>
                <a:gd name="connsiteX4" fmla="*/ 270062 w 438447"/>
                <a:gd name="connsiteY4" fmla="*/ 114065 h 260648"/>
                <a:gd name="connsiteX5" fmla="*/ 346844 w 438447"/>
                <a:gd name="connsiteY5" fmla="*/ 51243 h 260648"/>
                <a:gd name="connsiteX6" fmla="*/ 395705 w 438447"/>
                <a:gd name="connsiteY6" fmla="*/ 197827 h 260648"/>
                <a:gd name="connsiteX7" fmla="*/ 416645 w 438447"/>
                <a:gd name="connsiteY7" fmla="*/ 246688 h 260648"/>
                <a:gd name="connsiteX8" fmla="*/ 67638 w 438447"/>
                <a:gd name="connsiteY8" fmla="*/ 260648 h 260648"/>
                <a:gd name="connsiteX0" fmla="*/ 0 w 438447"/>
                <a:gd name="connsiteY0" fmla="*/ 253633 h 260648"/>
                <a:gd name="connsiteX1" fmla="*/ 39717 w 438447"/>
                <a:gd name="connsiteY1" fmla="*/ 65204 h 260648"/>
                <a:gd name="connsiteX2" fmla="*/ 151400 w 438447"/>
                <a:gd name="connsiteY2" fmla="*/ 2382 h 260648"/>
                <a:gd name="connsiteX3" fmla="*/ 193281 w 438447"/>
                <a:gd name="connsiteY3" fmla="*/ 135005 h 260648"/>
                <a:gd name="connsiteX4" fmla="*/ 270062 w 438447"/>
                <a:gd name="connsiteY4" fmla="*/ 114065 h 260648"/>
                <a:gd name="connsiteX5" fmla="*/ 346844 w 438447"/>
                <a:gd name="connsiteY5" fmla="*/ 51243 h 260648"/>
                <a:gd name="connsiteX6" fmla="*/ 395705 w 438447"/>
                <a:gd name="connsiteY6" fmla="*/ 197827 h 260648"/>
                <a:gd name="connsiteX7" fmla="*/ 416645 w 438447"/>
                <a:gd name="connsiteY7" fmla="*/ 246688 h 260648"/>
                <a:gd name="connsiteX8" fmla="*/ 67638 w 438447"/>
                <a:gd name="connsiteY8" fmla="*/ 260648 h 260648"/>
                <a:gd name="connsiteX9" fmla="*/ 0 w 438447"/>
                <a:gd name="connsiteY9" fmla="*/ 253633 h 260648"/>
                <a:gd name="connsiteX0" fmla="*/ 0 w 490816"/>
                <a:gd name="connsiteY0" fmla="*/ 253633 h 261575"/>
                <a:gd name="connsiteX1" fmla="*/ 39717 w 490816"/>
                <a:gd name="connsiteY1" fmla="*/ 65204 h 261575"/>
                <a:gd name="connsiteX2" fmla="*/ 151400 w 490816"/>
                <a:gd name="connsiteY2" fmla="*/ 2382 h 261575"/>
                <a:gd name="connsiteX3" fmla="*/ 193281 w 490816"/>
                <a:gd name="connsiteY3" fmla="*/ 135005 h 261575"/>
                <a:gd name="connsiteX4" fmla="*/ 270062 w 490816"/>
                <a:gd name="connsiteY4" fmla="*/ 114065 h 261575"/>
                <a:gd name="connsiteX5" fmla="*/ 346844 w 490816"/>
                <a:gd name="connsiteY5" fmla="*/ 51243 h 261575"/>
                <a:gd name="connsiteX6" fmla="*/ 395705 w 490816"/>
                <a:gd name="connsiteY6" fmla="*/ 197827 h 261575"/>
                <a:gd name="connsiteX7" fmla="*/ 476081 w 490816"/>
                <a:gd name="connsiteY7" fmla="*/ 255832 h 261575"/>
                <a:gd name="connsiteX8" fmla="*/ 67638 w 490816"/>
                <a:gd name="connsiteY8" fmla="*/ 260648 h 261575"/>
                <a:gd name="connsiteX9" fmla="*/ 0 w 490816"/>
                <a:gd name="connsiteY9" fmla="*/ 253633 h 261575"/>
                <a:gd name="connsiteX0" fmla="*/ 0 w 490816"/>
                <a:gd name="connsiteY0" fmla="*/ 251543 h 259485"/>
                <a:gd name="connsiteX1" fmla="*/ 39717 w 490816"/>
                <a:gd name="connsiteY1" fmla="*/ 63114 h 259485"/>
                <a:gd name="connsiteX2" fmla="*/ 151400 w 490816"/>
                <a:gd name="connsiteY2" fmla="*/ 292 h 259485"/>
                <a:gd name="connsiteX3" fmla="*/ 216141 w 490816"/>
                <a:gd name="connsiteY3" fmla="*/ 82623 h 259485"/>
                <a:gd name="connsiteX4" fmla="*/ 270062 w 490816"/>
                <a:gd name="connsiteY4" fmla="*/ 111975 h 259485"/>
                <a:gd name="connsiteX5" fmla="*/ 346844 w 490816"/>
                <a:gd name="connsiteY5" fmla="*/ 49153 h 259485"/>
                <a:gd name="connsiteX6" fmla="*/ 395705 w 490816"/>
                <a:gd name="connsiteY6" fmla="*/ 195737 h 259485"/>
                <a:gd name="connsiteX7" fmla="*/ 476081 w 490816"/>
                <a:gd name="connsiteY7" fmla="*/ 253742 h 259485"/>
                <a:gd name="connsiteX8" fmla="*/ 67638 w 490816"/>
                <a:gd name="connsiteY8" fmla="*/ 258558 h 259485"/>
                <a:gd name="connsiteX9" fmla="*/ 0 w 490816"/>
                <a:gd name="connsiteY9" fmla="*/ 251543 h 259485"/>
                <a:gd name="connsiteX0" fmla="*/ 0 w 494912"/>
                <a:gd name="connsiteY0" fmla="*/ 251543 h 261103"/>
                <a:gd name="connsiteX1" fmla="*/ 39717 w 494912"/>
                <a:gd name="connsiteY1" fmla="*/ 63114 h 261103"/>
                <a:gd name="connsiteX2" fmla="*/ 151400 w 494912"/>
                <a:gd name="connsiteY2" fmla="*/ 292 h 261103"/>
                <a:gd name="connsiteX3" fmla="*/ 216141 w 494912"/>
                <a:gd name="connsiteY3" fmla="*/ 82623 h 261103"/>
                <a:gd name="connsiteX4" fmla="*/ 270062 w 494912"/>
                <a:gd name="connsiteY4" fmla="*/ 111975 h 261103"/>
                <a:gd name="connsiteX5" fmla="*/ 346844 w 494912"/>
                <a:gd name="connsiteY5" fmla="*/ 49153 h 261103"/>
                <a:gd name="connsiteX6" fmla="*/ 418565 w 494912"/>
                <a:gd name="connsiteY6" fmla="*/ 172877 h 261103"/>
                <a:gd name="connsiteX7" fmla="*/ 476081 w 494912"/>
                <a:gd name="connsiteY7" fmla="*/ 253742 h 261103"/>
                <a:gd name="connsiteX8" fmla="*/ 67638 w 494912"/>
                <a:gd name="connsiteY8" fmla="*/ 258558 h 261103"/>
                <a:gd name="connsiteX9" fmla="*/ 0 w 494912"/>
                <a:gd name="connsiteY9" fmla="*/ 251543 h 261103"/>
                <a:gd name="connsiteX0" fmla="*/ 0 w 494912"/>
                <a:gd name="connsiteY0" fmla="*/ 251603 h 261163"/>
                <a:gd name="connsiteX1" fmla="*/ 76293 w 494912"/>
                <a:gd name="connsiteY1" fmla="*/ 118038 h 261163"/>
                <a:gd name="connsiteX2" fmla="*/ 151400 w 494912"/>
                <a:gd name="connsiteY2" fmla="*/ 352 h 261163"/>
                <a:gd name="connsiteX3" fmla="*/ 216141 w 494912"/>
                <a:gd name="connsiteY3" fmla="*/ 82683 h 261163"/>
                <a:gd name="connsiteX4" fmla="*/ 270062 w 494912"/>
                <a:gd name="connsiteY4" fmla="*/ 112035 h 261163"/>
                <a:gd name="connsiteX5" fmla="*/ 346844 w 494912"/>
                <a:gd name="connsiteY5" fmla="*/ 49213 h 261163"/>
                <a:gd name="connsiteX6" fmla="*/ 418565 w 494912"/>
                <a:gd name="connsiteY6" fmla="*/ 172937 h 261163"/>
                <a:gd name="connsiteX7" fmla="*/ 476081 w 494912"/>
                <a:gd name="connsiteY7" fmla="*/ 253802 h 261163"/>
                <a:gd name="connsiteX8" fmla="*/ 67638 w 494912"/>
                <a:gd name="connsiteY8" fmla="*/ 258618 h 261163"/>
                <a:gd name="connsiteX9" fmla="*/ 0 w 494912"/>
                <a:gd name="connsiteY9" fmla="*/ 251603 h 261163"/>
                <a:gd name="connsiteX0" fmla="*/ 0 w 465884"/>
                <a:gd name="connsiteY0" fmla="*/ 219672 h 261163"/>
                <a:gd name="connsiteX1" fmla="*/ 47265 w 465884"/>
                <a:gd name="connsiteY1" fmla="*/ 118038 h 261163"/>
                <a:gd name="connsiteX2" fmla="*/ 122372 w 465884"/>
                <a:gd name="connsiteY2" fmla="*/ 352 h 261163"/>
                <a:gd name="connsiteX3" fmla="*/ 187113 w 465884"/>
                <a:gd name="connsiteY3" fmla="*/ 82683 h 261163"/>
                <a:gd name="connsiteX4" fmla="*/ 241034 w 465884"/>
                <a:gd name="connsiteY4" fmla="*/ 112035 h 261163"/>
                <a:gd name="connsiteX5" fmla="*/ 317816 w 465884"/>
                <a:gd name="connsiteY5" fmla="*/ 49213 h 261163"/>
                <a:gd name="connsiteX6" fmla="*/ 389537 w 465884"/>
                <a:gd name="connsiteY6" fmla="*/ 172937 h 261163"/>
                <a:gd name="connsiteX7" fmla="*/ 447053 w 465884"/>
                <a:gd name="connsiteY7" fmla="*/ 253802 h 261163"/>
                <a:gd name="connsiteX8" fmla="*/ 38610 w 465884"/>
                <a:gd name="connsiteY8" fmla="*/ 258618 h 261163"/>
                <a:gd name="connsiteX9" fmla="*/ 0 w 465884"/>
                <a:gd name="connsiteY9" fmla="*/ 219672 h 261163"/>
                <a:gd name="connsiteX0" fmla="*/ 70 w 465954"/>
                <a:gd name="connsiteY0" fmla="*/ 219672 h 261163"/>
                <a:gd name="connsiteX1" fmla="*/ 47335 w 465954"/>
                <a:gd name="connsiteY1" fmla="*/ 118038 h 261163"/>
                <a:gd name="connsiteX2" fmla="*/ 122442 w 465954"/>
                <a:gd name="connsiteY2" fmla="*/ 352 h 261163"/>
                <a:gd name="connsiteX3" fmla="*/ 187183 w 465954"/>
                <a:gd name="connsiteY3" fmla="*/ 82683 h 261163"/>
                <a:gd name="connsiteX4" fmla="*/ 241104 w 465954"/>
                <a:gd name="connsiteY4" fmla="*/ 112035 h 261163"/>
                <a:gd name="connsiteX5" fmla="*/ 317886 w 465954"/>
                <a:gd name="connsiteY5" fmla="*/ 49213 h 261163"/>
                <a:gd name="connsiteX6" fmla="*/ 389607 w 465954"/>
                <a:gd name="connsiteY6" fmla="*/ 172937 h 261163"/>
                <a:gd name="connsiteX7" fmla="*/ 447123 w 465954"/>
                <a:gd name="connsiteY7" fmla="*/ 253802 h 261163"/>
                <a:gd name="connsiteX8" fmla="*/ 38680 w 465954"/>
                <a:gd name="connsiteY8" fmla="*/ 258618 h 261163"/>
                <a:gd name="connsiteX9" fmla="*/ 70 w 465954"/>
                <a:gd name="connsiteY9" fmla="*/ 219672 h 261163"/>
                <a:gd name="connsiteX0" fmla="*/ 171 w 466055"/>
                <a:gd name="connsiteY0" fmla="*/ 219672 h 261163"/>
                <a:gd name="connsiteX1" fmla="*/ 47436 w 466055"/>
                <a:gd name="connsiteY1" fmla="*/ 118038 h 261163"/>
                <a:gd name="connsiteX2" fmla="*/ 122543 w 466055"/>
                <a:gd name="connsiteY2" fmla="*/ 352 h 261163"/>
                <a:gd name="connsiteX3" fmla="*/ 187284 w 466055"/>
                <a:gd name="connsiteY3" fmla="*/ 82683 h 261163"/>
                <a:gd name="connsiteX4" fmla="*/ 241205 w 466055"/>
                <a:gd name="connsiteY4" fmla="*/ 112035 h 261163"/>
                <a:gd name="connsiteX5" fmla="*/ 317987 w 466055"/>
                <a:gd name="connsiteY5" fmla="*/ 49213 h 261163"/>
                <a:gd name="connsiteX6" fmla="*/ 389708 w 466055"/>
                <a:gd name="connsiteY6" fmla="*/ 172937 h 261163"/>
                <a:gd name="connsiteX7" fmla="*/ 447224 w 466055"/>
                <a:gd name="connsiteY7" fmla="*/ 253802 h 261163"/>
                <a:gd name="connsiteX8" fmla="*/ 38781 w 466055"/>
                <a:gd name="connsiteY8" fmla="*/ 258618 h 261163"/>
                <a:gd name="connsiteX9" fmla="*/ 171 w 466055"/>
                <a:gd name="connsiteY9" fmla="*/ 219672 h 261163"/>
                <a:gd name="connsiteX0" fmla="*/ 171 w 422501"/>
                <a:gd name="connsiteY0" fmla="*/ 219672 h 267698"/>
                <a:gd name="connsiteX1" fmla="*/ 47436 w 422501"/>
                <a:gd name="connsiteY1" fmla="*/ 118038 h 267698"/>
                <a:gd name="connsiteX2" fmla="*/ 122543 w 422501"/>
                <a:gd name="connsiteY2" fmla="*/ 352 h 267698"/>
                <a:gd name="connsiteX3" fmla="*/ 187284 w 422501"/>
                <a:gd name="connsiteY3" fmla="*/ 82683 h 267698"/>
                <a:gd name="connsiteX4" fmla="*/ 241205 w 422501"/>
                <a:gd name="connsiteY4" fmla="*/ 112035 h 267698"/>
                <a:gd name="connsiteX5" fmla="*/ 317987 w 422501"/>
                <a:gd name="connsiteY5" fmla="*/ 49213 h 267698"/>
                <a:gd name="connsiteX6" fmla="*/ 389708 w 422501"/>
                <a:gd name="connsiteY6" fmla="*/ 172937 h 267698"/>
                <a:gd name="connsiteX7" fmla="*/ 394973 w 422501"/>
                <a:gd name="connsiteY7" fmla="*/ 262511 h 267698"/>
                <a:gd name="connsiteX8" fmla="*/ 38781 w 422501"/>
                <a:gd name="connsiteY8" fmla="*/ 258618 h 267698"/>
                <a:gd name="connsiteX9" fmla="*/ 171 w 422501"/>
                <a:gd name="connsiteY9" fmla="*/ 219672 h 267698"/>
                <a:gd name="connsiteX0" fmla="*/ 171 w 422501"/>
                <a:gd name="connsiteY0" fmla="*/ 219672 h 283434"/>
                <a:gd name="connsiteX1" fmla="*/ 47436 w 422501"/>
                <a:gd name="connsiteY1" fmla="*/ 118038 h 283434"/>
                <a:gd name="connsiteX2" fmla="*/ 122543 w 422501"/>
                <a:gd name="connsiteY2" fmla="*/ 352 h 283434"/>
                <a:gd name="connsiteX3" fmla="*/ 187284 w 422501"/>
                <a:gd name="connsiteY3" fmla="*/ 82683 h 283434"/>
                <a:gd name="connsiteX4" fmla="*/ 241205 w 422501"/>
                <a:gd name="connsiteY4" fmla="*/ 112035 h 283434"/>
                <a:gd name="connsiteX5" fmla="*/ 317987 w 422501"/>
                <a:gd name="connsiteY5" fmla="*/ 49213 h 283434"/>
                <a:gd name="connsiteX6" fmla="*/ 389708 w 422501"/>
                <a:gd name="connsiteY6" fmla="*/ 172937 h 283434"/>
                <a:gd name="connsiteX7" fmla="*/ 394973 w 422501"/>
                <a:gd name="connsiteY7" fmla="*/ 262511 h 283434"/>
                <a:gd name="connsiteX8" fmla="*/ 38781 w 422501"/>
                <a:gd name="connsiteY8" fmla="*/ 258618 h 283434"/>
                <a:gd name="connsiteX9" fmla="*/ 171 w 422501"/>
                <a:gd name="connsiteY9" fmla="*/ 219672 h 28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01" h="283434">
                  <a:moveTo>
                    <a:pt x="171" y="219672"/>
                  </a:moveTo>
                  <a:cubicBezTo>
                    <a:pt x="11223" y="201640"/>
                    <a:pt x="27041" y="154591"/>
                    <a:pt x="47436" y="118038"/>
                  </a:cubicBezTo>
                  <a:cubicBezTo>
                    <a:pt x="67831" y="81485"/>
                    <a:pt x="99235" y="6244"/>
                    <a:pt x="122543" y="352"/>
                  </a:cubicBezTo>
                  <a:cubicBezTo>
                    <a:pt x="145851" y="-5540"/>
                    <a:pt x="167507" y="64069"/>
                    <a:pt x="187284" y="82683"/>
                  </a:cubicBezTo>
                  <a:cubicBezTo>
                    <a:pt x="207061" y="101297"/>
                    <a:pt x="219421" y="117613"/>
                    <a:pt x="241205" y="112035"/>
                  </a:cubicBezTo>
                  <a:cubicBezTo>
                    <a:pt x="262989" y="106457"/>
                    <a:pt x="293237" y="39063"/>
                    <a:pt x="317987" y="49213"/>
                  </a:cubicBezTo>
                  <a:cubicBezTo>
                    <a:pt x="342737" y="59363"/>
                    <a:pt x="376877" y="137387"/>
                    <a:pt x="389708" y="172937"/>
                  </a:cubicBezTo>
                  <a:cubicBezTo>
                    <a:pt x="402539" y="208487"/>
                    <a:pt x="453461" y="248231"/>
                    <a:pt x="394973" y="262511"/>
                  </a:cubicBezTo>
                  <a:cubicBezTo>
                    <a:pt x="336485" y="276791"/>
                    <a:pt x="203362" y="303319"/>
                    <a:pt x="38781" y="258618"/>
                  </a:cubicBezTo>
                  <a:cubicBezTo>
                    <a:pt x="8494" y="254345"/>
                    <a:pt x="-1473" y="255877"/>
                    <a:pt x="171" y="21967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41" name="Oval 540"/>
          <p:cNvSpPr/>
          <p:nvPr/>
        </p:nvSpPr>
        <p:spPr>
          <a:xfrm>
            <a:off x="3663285" y="5109342"/>
            <a:ext cx="744582" cy="74458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en-IN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" name="Oval 541"/>
          <p:cNvSpPr/>
          <p:nvPr/>
        </p:nvSpPr>
        <p:spPr>
          <a:xfrm>
            <a:off x="6725949" y="4978055"/>
            <a:ext cx="744582" cy="74458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en-IN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3" name="Oval 542"/>
          <p:cNvSpPr/>
          <p:nvPr/>
        </p:nvSpPr>
        <p:spPr>
          <a:xfrm>
            <a:off x="9788613" y="4959285"/>
            <a:ext cx="744582" cy="74458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en-IN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D6BE7938-93F3-4969-B5BC-781A492DE340}"/>
              </a:ext>
            </a:extLst>
          </p:cNvPr>
          <p:cNvSpPr txBox="1"/>
          <p:nvPr/>
        </p:nvSpPr>
        <p:spPr>
          <a:xfrm>
            <a:off x="1283236" y="2419287"/>
            <a:ext cx="39655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</a:rPr>
              <a:t>স্বাগতম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D0049-4CE2-4BB4-B7B8-D35C4BE2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1253" y="6266750"/>
            <a:ext cx="1789113" cy="365125"/>
          </a:xfrm>
        </p:spPr>
        <p:txBody>
          <a:bodyPr/>
          <a:lstStyle/>
          <a:p>
            <a:fld id="{C3E9232A-8A92-48F8-A411-CBA55F72D2C0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5FB1B-A714-4E1E-B2EA-AC786A18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55BCF-CB12-414A-8364-E5E3FA19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1" grpId="0" animBg="1"/>
      <p:bldP spid="542" grpId="0" animBg="1"/>
      <p:bldP spid="5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08C47-7D76-4439-9FDD-6C3B31A5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9212" y="6041363"/>
            <a:ext cx="1715747" cy="365125"/>
          </a:xfrm>
        </p:spPr>
        <p:txBody>
          <a:bodyPr/>
          <a:lstStyle/>
          <a:p>
            <a:fld id="{D772AD6C-407A-4D79-B46E-E4FE9F5AA144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9363AA-89FB-4ACD-B73E-0DFE2C55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4B05A-D85F-4E6C-BFDB-656D3177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an 1">
            <a:extLst>
              <a:ext uri="{FF2B5EF4-FFF2-40B4-BE49-F238E27FC236}">
                <a16:creationId xmlns:a16="http://schemas.microsoft.com/office/drawing/2014/main" id="{E1F80C45-9F37-46A8-ABFC-5EC4440ECC7E}"/>
              </a:ext>
            </a:extLst>
          </p:cNvPr>
          <p:cNvSpPr/>
          <p:nvPr/>
        </p:nvSpPr>
        <p:spPr>
          <a:xfrm>
            <a:off x="457200" y="609600"/>
            <a:ext cx="2971800" cy="3657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92FD62-CF95-45B4-9809-4AB236E0EC05}"/>
              </a:ext>
            </a:extLst>
          </p:cNvPr>
          <p:cNvSpPr/>
          <p:nvPr/>
        </p:nvSpPr>
        <p:spPr>
          <a:xfrm>
            <a:off x="6781459" y="451512"/>
            <a:ext cx="2667000" cy="24059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1FE8DB3-9F57-48DF-B5D2-988034356ABA}"/>
              </a:ext>
            </a:extLst>
          </p:cNvPr>
          <p:cNvSpPr/>
          <p:nvPr/>
        </p:nvSpPr>
        <p:spPr>
          <a:xfrm rot="10800000">
            <a:off x="3482244" y="990600"/>
            <a:ext cx="685800" cy="289560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D9E5A-C76B-427C-A0F6-18D0FC73F252}"/>
              </a:ext>
            </a:extLst>
          </p:cNvPr>
          <p:cNvSpPr txBox="1"/>
          <p:nvPr/>
        </p:nvSpPr>
        <p:spPr>
          <a:xfrm>
            <a:off x="4038600" y="1828800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Times New Roman" pitchFamily="18" charset="0"/>
              </a:rPr>
              <a:t>h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D0595-BB7C-4580-932A-A792D11628FA}"/>
              </a:ext>
            </a:extLst>
          </p:cNvPr>
          <p:cNvSpPr/>
          <p:nvPr/>
        </p:nvSpPr>
        <p:spPr>
          <a:xfrm>
            <a:off x="7618412" y="3009037"/>
            <a:ext cx="274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ক্ষেত্রফল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 r</a:t>
            </a:r>
            <a:r>
              <a:rPr lang="en-US" sz="4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60B776-DAA8-496E-9D12-67B1783F8D87}"/>
              </a:ext>
            </a:extLst>
          </p:cNvPr>
          <p:cNvSpPr/>
          <p:nvPr/>
        </p:nvSpPr>
        <p:spPr>
          <a:xfrm>
            <a:off x="457200" y="4267200"/>
            <a:ext cx="112760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বেলনের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=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ক্ষেত্রফল 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×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bn-BD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             = </a:t>
            </a:r>
            <a:r>
              <a:rPr lang="en-US" sz="6000" dirty="0"/>
              <a:t>π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6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bn-BD" sz="6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× </a:t>
            </a:r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6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192F3-D5E1-43BB-940C-ABDE4189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6812" y="6041363"/>
            <a:ext cx="1868147" cy="365125"/>
          </a:xfrm>
        </p:spPr>
        <p:txBody>
          <a:bodyPr/>
          <a:lstStyle/>
          <a:p>
            <a:fld id="{3F7890FE-82B9-4280-AB30-3B3DBAD75AA6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C0FA4-4F5D-4EBE-9093-34798DE9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537E1-02DC-467C-A53C-7E7A9E7A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C:\Documents and Settings\Lab 26\Desktop\presentation\conebnw.jpg">
            <a:extLst>
              <a:ext uri="{FF2B5EF4-FFF2-40B4-BE49-F238E27FC236}">
                <a16:creationId xmlns:a16="http://schemas.microsoft.com/office/drawing/2014/main" id="{572D64B6-7F3C-4FB1-8C74-64C53227B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3048000" cy="3200400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ABFFE3B-5FB0-4FD4-B447-B38FAFE60536}"/>
              </a:ext>
            </a:extLst>
          </p:cNvPr>
          <p:cNvSpPr/>
          <p:nvPr/>
        </p:nvSpPr>
        <p:spPr>
          <a:xfrm>
            <a:off x="7161812" y="152311"/>
            <a:ext cx="2362200" cy="2209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FF2203-9145-4F36-BDC4-2E5409CBDA2F}"/>
              </a:ext>
            </a:extLst>
          </p:cNvPr>
          <p:cNvGrpSpPr/>
          <p:nvPr/>
        </p:nvGrpSpPr>
        <p:grpSpPr>
          <a:xfrm>
            <a:off x="6034819" y="3352800"/>
            <a:ext cx="4160280" cy="3931172"/>
            <a:chOff x="4406790" y="2271543"/>
            <a:chExt cx="4160280" cy="39311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483626A-4F5A-41C3-8F41-66F42C4EA067}"/>
                </a:ext>
              </a:extLst>
            </p:cNvPr>
            <p:cNvCxnSpPr/>
            <p:nvPr/>
          </p:nvCxnSpPr>
          <p:spPr>
            <a:xfrm flipV="1">
              <a:off x="6553200" y="3200400"/>
              <a:ext cx="1719841" cy="139277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BA0D1E5-7110-4AF9-8AE3-3020C0449CAB}"/>
                </a:ext>
              </a:extLst>
            </p:cNvPr>
            <p:cNvGrpSpPr/>
            <p:nvPr/>
          </p:nvGrpSpPr>
          <p:grpSpPr>
            <a:xfrm>
              <a:off x="4406790" y="2271543"/>
              <a:ext cx="4160280" cy="3931172"/>
              <a:chOff x="4406790" y="2271543"/>
              <a:chExt cx="4160280" cy="3931172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DD26E24-92B5-4CB7-BE99-32605EC719A2}"/>
                  </a:ext>
                </a:extLst>
              </p:cNvPr>
              <p:cNvCxnSpPr/>
              <p:nvPr/>
            </p:nvCxnSpPr>
            <p:spPr>
              <a:xfrm rot="16200000" flipH="1">
                <a:off x="4953000" y="2971800"/>
                <a:ext cx="1600200" cy="160020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AEAF3FEC-E4AA-4986-880C-9DE6DED705B2}"/>
                  </a:ext>
                </a:extLst>
              </p:cNvPr>
              <p:cNvSpPr/>
              <p:nvPr/>
            </p:nvSpPr>
            <p:spPr>
              <a:xfrm rot="19123291">
                <a:off x="4406790" y="2271543"/>
                <a:ext cx="4160280" cy="3931172"/>
              </a:xfrm>
              <a:prstGeom prst="arc">
                <a:avLst>
                  <a:gd name="adj1" fmla="val 15596655"/>
                  <a:gd name="adj2" fmla="val 638423"/>
                </a:avLst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0399510-265D-4F5E-A349-4A3EEFEE972E}"/>
              </a:ext>
            </a:extLst>
          </p:cNvPr>
          <p:cNvSpPr/>
          <p:nvPr/>
        </p:nvSpPr>
        <p:spPr>
          <a:xfrm rot="19980381">
            <a:off x="2978165" y="818252"/>
            <a:ext cx="1161052" cy="232129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D94D1C-A1B5-4671-A829-9D934D437705}"/>
              </a:ext>
            </a:extLst>
          </p:cNvPr>
          <p:cNvSpPr txBox="1"/>
          <p:nvPr/>
        </p:nvSpPr>
        <p:spPr>
          <a:xfrm>
            <a:off x="3581400" y="12909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হেলানো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Times New Roman" panose="02020603050405020304" pitchFamily="18" charset="0"/>
              </a:rPr>
              <a:t>l</a:t>
            </a:r>
            <a:r>
              <a:rPr lang="bn-BD" sz="2400" dirty="0">
                <a:latin typeface="SutonnyMJ" pitchFamily="2" charset="0"/>
              </a:rPr>
              <a:t> </a:t>
            </a:r>
            <a:endParaRPr lang="en-US" sz="2400" dirty="0">
              <a:latin typeface="SutonnyMJ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381276-EA16-41EF-9F75-4AC46E767DC3}"/>
              </a:ext>
            </a:extLst>
          </p:cNvPr>
          <p:cNvGrpSpPr/>
          <p:nvPr/>
        </p:nvGrpSpPr>
        <p:grpSpPr>
          <a:xfrm>
            <a:off x="6098043" y="2414756"/>
            <a:ext cx="4191000" cy="1524000"/>
            <a:chOff x="4572000" y="1752600"/>
            <a:chExt cx="4191000" cy="1524000"/>
          </a:xfrm>
        </p:grpSpPr>
        <p:sp>
          <p:nvSpPr>
            <p:cNvPr id="15" name="Curved Down Arrow 28">
              <a:extLst>
                <a:ext uri="{FF2B5EF4-FFF2-40B4-BE49-F238E27FC236}">
                  <a16:creationId xmlns:a16="http://schemas.microsoft.com/office/drawing/2014/main" id="{CA94C558-FCFC-496B-8406-171ABE6A17F2}"/>
                </a:ext>
              </a:extLst>
            </p:cNvPr>
            <p:cNvSpPr/>
            <p:nvPr/>
          </p:nvSpPr>
          <p:spPr>
            <a:xfrm>
              <a:off x="4572000" y="2286000"/>
              <a:ext cx="4191000" cy="990600"/>
            </a:xfrm>
            <a:prstGeom prst="curved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8CDBBA-E2F3-44FC-8F4F-0CA91A5823C1}"/>
                </a:ext>
              </a:extLst>
            </p:cNvPr>
            <p:cNvSpPr txBox="1"/>
            <p:nvPr/>
          </p:nvSpPr>
          <p:spPr>
            <a:xfrm>
              <a:off x="5255883" y="1752600"/>
              <a:ext cx="29737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atin typeface="Times New Roman" pitchFamily="18" charset="0"/>
                </a:rPr>
                <a:t>2</a:t>
              </a:r>
              <a:r>
                <a:rPr lang="en-US" sz="2400" dirty="0"/>
                <a:t>π r</a:t>
              </a:r>
              <a:r>
                <a:rPr lang="bn-BD" sz="2400" dirty="0">
                  <a:latin typeface="SutonnyMJ" pitchFamily="2" charset="0"/>
                </a:rPr>
                <a:t>  </a:t>
              </a:r>
              <a:endParaRPr lang="en-US" sz="2400" dirty="0">
                <a:latin typeface="SutonnyMJ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6DD098-032B-4563-9CD8-DEA36DDE6B76}"/>
              </a:ext>
            </a:extLst>
          </p:cNvPr>
          <p:cNvGrpSpPr/>
          <p:nvPr/>
        </p:nvGrpSpPr>
        <p:grpSpPr>
          <a:xfrm>
            <a:off x="762000" y="3352800"/>
            <a:ext cx="1524000" cy="1143000"/>
            <a:chOff x="762000" y="3352800"/>
            <a:chExt cx="1524000" cy="114300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8BC080B-83A8-40E4-8840-F4FF4ED03789}"/>
                </a:ext>
              </a:extLst>
            </p:cNvPr>
            <p:cNvCxnSpPr/>
            <p:nvPr/>
          </p:nvCxnSpPr>
          <p:spPr>
            <a:xfrm rot="5400000" flipH="1" flipV="1">
              <a:off x="685800" y="3429000"/>
              <a:ext cx="1143000" cy="990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5F7DFB-37BF-4C3A-A44B-CC57BFCA0550}"/>
                </a:ext>
              </a:extLst>
            </p:cNvPr>
            <p:cNvCxnSpPr/>
            <p:nvPr/>
          </p:nvCxnSpPr>
          <p:spPr>
            <a:xfrm>
              <a:off x="1143000" y="3352800"/>
              <a:ext cx="1143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91F8FB-5EF4-4D55-8D95-9168B2D391C7}"/>
              </a:ext>
            </a:extLst>
          </p:cNvPr>
          <p:cNvCxnSpPr/>
          <p:nvPr/>
        </p:nvCxnSpPr>
        <p:spPr>
          <a:xfrm>
            <a:off x="990600" y="1066800"/>
            <a:ext cx="1295400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938EEA-03D2-4464-84B6-2D58702801C2}"/>
              </a:ext>
            </a:extLst>
          </p:cNvPr>
          <p:cNvCxnSpPr/>
          <p:nvPr/>
        </p:nvCxnSpPr>
        <p:spPr>
          <a:xfrm rot="5400000">
            <a:off x="1219994" y="2286000"/>
            <a:ext cx="21328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8040EAD-8BB9-4D39-B2EE-F72725B511B4}"/>
              </a:ext>
            </a:extLst>
          </p:cNvPr>
          <p:cNvSpPr txBox="1"/>
          <p:nvPr/>
        </p:nvSpPr>
        <p:spPr>
          <a:xfrm>
            <a:off x="152400" y="61680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SutonnyMJ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কোণকের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Times New Roman" pitchFamily="18" charset="0"/>
              </a:rPr>
              <a:t>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BD" sz="2400" dirty="0">
                <a:latin typeface="SutonnyMJ" pitchFamily="2" charset="0"/>
              </a:rPr>
              <a:t>  </a:t>
            </a:r>
            <a:endParaRPr lang="en-US" sz="2400" dirty="0">
              <a:latin typeface="SutonnyMJ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481935-C6AF-4482-895C-7A8F8BD72E64}"/>
              </a:ext>
            </a:extLst>
          </p:cNvPr>
          <p:cNvSpPr txBox="1"/>
          <p:nvPr/>
        </p:nvSpPr>
        <p:spPr>
          <a:xfrm>
            <a:off x="218554" y="4437677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SutonnyMJ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কোণকের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/>
              <a:t>r</a:t>
            </a:r>
            <a:endParaRPr lang="en-US" sz="2400" dirty="0">
              <a:latin typeface="SutonnyMJ" pitchFamily="2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BD" sz="2400" dirty="0">
                <a:latin typeface="SutonnyMJ" pitchFamily="2" charset="0"/>
              </a:rPr>
              <a:t>  </a:t>
            </a:r>
            <a:endParaRPr lang="en-US" sz="2400" dirty="0">
              <a:latin typeface="SutonnyMJ" pitchFamily="2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38AA2B-3A64-4402-925B-99E82AD70C33}"/>
              </a:ext>
            </a:extLst>
          </p:cNvPr>
          <p:cNvCxnSpPr/>
          <p:nvPr/>
        </p:nvCxnSpPr>
        <p:spPr>
          <a:xfrm flipV="1">
            <a:off x="6114728" y="4326862"/>
            <a:ext cx="1600200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F5E5A68-9228-4317-BE08-F233AF750DC6}"/>
              </a:ext>
            </a:extLst>
          </p:cNvPr>
          <p:cNvSpPr/>
          <p:nvPr/>
        </p:nvSpPr>
        <p:spPr>
          <a:xfrm>
            <a:off x="4779131" y="5573120"/>
            <a:ext cx="2002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বক্রতল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D8627C56-6D01-4DF1-97D1-872C9A938E48}"/>
              </a:ext>
            </a:extLst>
          </p:cNvPr>
          <p:cNvSpPr/>
          <p:nvPr/>
        </p:nvSpPr>
        <p:spPr>
          <a:xfrm rot="3023070">
            <a:off x="8894785" y="4242496"/>
            <a:ext cx="1013586" cy="229108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B51ED3-A45F-4275-AD11-59ECCB10A22B}"/>
              </a:ext>
            </a:extLst>
          </p:cNvPr>
          <p:cNvSpPr txBox="1"/>
          <p:nvPr/>
        </p:nvSpPr>
        <p:spPr>
          <a:xfrm>
            <a:off x="9110451" y="586757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কোণকের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Times New Roman" panose="02020603050405020304" pitchFamily="18" charset="0"/>
              </a:rPr>
              <a:t>l</a:t>
            </a:r>
            <a:r>
              <a:rPr lang="bn-BD" sz="2400" dirty="0">
                <a:latin typeface="SutonnyMJ" pitchFamily="2" charset="0"/>
              </a:rPr>
              <a:t> </a:t>
            </a:r>
            <a:endParaRPr lang="en-US" sz="2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/>
      <p:bldP spid="22" grpId="0"/>
      <p:bldP spid="23" grpId="0"/>
      <p:bldP spid="25" grpId="0"/>
      <p:bldP spid="26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C5504-9777-47E2-B54B-A086ECEFD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6F-0162-422A-B0D6-F017C5368873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3B33A-0D5B-462C-B227-14ADA748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561B4-9681-44E4-B2C9-A92C4315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8F6F4A-1910-4061-BEB2-A0F345B748A5}"/>
              </a:ext>
            </a:extLst>
          </p:cNvPr>
          <p:cNvGrpSpPr/>
          <p:nvPr/>
        </p:nvGrpSpPr>
        <p:grpSpPr>
          <a:xfrm>
            <a:off x="457200" y="457200"/>
            <a:ext cx="4160280" cy="3931172"/>
            <a:chOff x="4406790" y="2271543"/>
            <a:chExt cx="4160280" cy="39311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12B912-A01D-46A2-8A46-1260F0A1785D}"/>
                </a:ext>
              </a:extLst>
            </p:cNvPr>
            <p:cNvCxnSpPr/>
            <p:nvPr/>
          </p:nvCxnSpPr>
          <p:spPr>
            <a:xfrm flipV="1">
              <a:off x="6553200" y="3200400"/>
              <a:ext cx="1719841" cy="139277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22">
              <a:extLst>
                <a:ext uri="{FF2B5EF4-FFF2-40B4-BE49-F238E27FC236}">
                  <a16:creationId xmlns:a16="http://schemas.microsoft.com/office/drawing/2014/main" id="{93125899-0FB0-47A1-92F3-246B5BF71FD7}"/>
                </a:ext>
              </a:extLst>
            </p:cNvPr>
            <p:cNvGrpSpPr/>
            <p:nvPr/>
          </p:nvGrpSpPr>
          <p:grpSpPr>
            <a:xfrm>
              <a:off x="4406790" y="2271543"/>
              <a:ext cx="4160280" cy="3931172"/>
              <a:chOff x="4406790" y="2271543"/>
              <a:chExt cx="4160280" cy="3931172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430D4EC-7EA6-4C6D-8D27-55EC71EF1DDB}"/>
                  </a:ext>
                </a:extLst>
              </p:cNvPr>
              <p:cNvCxnSpPr/>
              <p:nvPr/>
            </p:nvCxnSpPr>
            <p:spPr>
              <a:xfrm rot="16200000" flipH="1">
                <a:off x="4953000" y="2971800"/>
                <a:ext cx="1600200" cy="160020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938F8CEF-AA2A-42B3-B989-383333324C55}"/>
                  </a:ext>
                </a:extLst>
              </p:cNvPr>
              <p:cNvSpPr/>
              <p:nvPr/>
            </p:nvSpPr>
            <p:spPr>
              <a:xfrm rot="19123291">
                <a:off x="4406790" y="2271543"/>
                <a:ext cx="4160280" cy="3931172"/>
              </a:xfrm>
              <a:prstGeom prst="arc">
                <a:avLst>
                  <a:gd name="adj1" fmla="val 15596655"/>
                  <a:gd name="adj2" fmla="val 638423"/>
                </a:avLst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A071E6-A330-4650-8475-25DC68EFC036}"/>
              </a:ext>
            </a:extLst>
          </p:cNvPr>
          <p:cNvCxnSpPr/>
          <p:nvPr/>
        </p:nvCxnSpPr>
        <p:spPr>
          <a:xfrm rot="10800000" flipV="1">
            <a:off x="2819400" y="1524000"/>
            <a:ext cx="20574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25C599A-4874-4374-B121-687A3BF6E6DC}"/>
              </a:ext>
            </a:extLst>
          </p:cNvPr>
          <p:cNvSpPr/>
          <p:nvPr/>
        </p:nvSpPr>
        <p:spPr>
          <a:xfrm rot="8133656">
            <a:off x="903344" y="1175281"/>
            <a:ext cx="1013586" cy="234600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B885EE-124C-49A8-A267-E73443775CCF}"/>
              </a:ext>
            </a:extLst>
          </p:cNvPr>
          <p:cNvSpPr/>
          <p:nvPr/>
        </p:nvSpPr>
        <p:spPr>
          <a:xfrm>
            <a:off x="5264290" y="1139278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bn-BD" sz="4400" dirty="0">
                <a:latin typeface="SutonnyMJ" pitchFamily="2" charset="0"/>
              </a:rPr>
              <a:t>,</a:t>
            </a:r>
            <a:r>
              <a:rPr lang="en-US" sz="4400" dirty="0"/>
              <a:t>α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D31C30A-1B96-496C-865C-19269FFABC83}"/>
              </a:ext>
            </a:extLst>
          </p:cNvPr>
          <p:cNvSpPr/>
          <p:nvPr/>
        </p:nvSpPr>
        <p:spPr>
          <a:xfrm rot="19687031">
            <a:off x="1583552" y="2087960"/>
            <a:ext cx="1666950" cy="132162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BF06E-B809-487D-9E55-1EE180EC9141}"/>
              </a:ext>
            </a:extLst>
          </p:cNvPr>
          <p:cNvSpPr txBox="1"/>
          <p:nvPr/>
        </p:nvSpPr>
        <p:spPr>
          <a:xfrm>
            <a:off x="152400" y="3276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হেলানো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0F93E3-2039-4062-8E41-E2D9F001C5A6}"/>
              </a:ext>
            </a:extLst>
          </p:cNvPr>
          <p:cNvSpPr/>
          <p:nvPr/>
        </p:nvSpPr>
        <p:spPr>
          <a:xfrm>
            <a:off x="3463529" y="2759044"/>
            <a:ext cx="85728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বক্রতলের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ক্ষেত্রফল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= {(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)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÷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}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×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হলানো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= (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2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πr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÷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2 )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×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=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πr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011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D3027-28E9-45D1-ACD8-F3EF9A18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5412" y="6041363"/>
            <a:ext cx="1639547" cy="365125"/>
          </a:xfrm>
        </p:spPr>
        <p:txBody>
          <a:bodyPr/>
          <a:lstStyle/>
          <a:p>
            <a:fld id="{61EEDA8C-085B-45B7-9915-C80E66068973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78EE3-797C-43E1-8055-51AB6AA1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40BF9-D941-4D1D-8BC9-3E16F4D8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9DE4B6-B0E0-40D0-B001-06B6BDE3A787}"/>
              </a:ext>
            </a:extLst>
          </p:cNvPr>
          <p:cNvSpPr/>
          <p:nvPr/>
        </p:nvSpPr>
        <p:spPr>
          <a:xfrm>
            <a:off x="228600" y="609600"/>
            <a:ext cx="1158081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B050"/>
                </a:solidFill>
                <a:latin typeface="SutonnyMJ" pitchFamily="2" charset="0"/>
              </a:rPr>
              <a:t>  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কোণকের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পৃষ্ঠতলের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/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ক্ষেত্রফল</a:t>
            </a:r>
            <a:endParaRPr lang="bn-BD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   =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বক্রতলের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ক্ষেত্রফল 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+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ক্ষেত্রফল</a:t>
            </a:r>
            <a:endParaRPr lang="bn-BD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=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πr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 +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πr</a:t>
            </a:r>
            <a:r>
              <a:rPr lang="en-US" sz="5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798C99-67E6-42B4-8D08-468F155777A9}"/>
              </a:ext>
            </a:extLst>
          </p:cNvPr>
          <p:cNvSpPr/>
          <p:nvPr/>
        </p:nvSpPr>
        <p:spPr>
          <a:xfrm>
            <a:off x="912812" y="387947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কোণকের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5">
            <a:extLst>
              <a:ext uri="{FF2B5EF4-FFF2-40B4-BE49-F238E27FC236}">
                <a16:creationId xmlns:a16="http://schemas.microsoft.com/office/drawing/2014/main" id="{7C2E19BB-C87D-43CE-A6B3-C8CA308352B4}"/>
              </a:ext>
            </a:extLst>
          </p:cNvPr>
          <p:cNvSpPr/>
          <p:nvPr/>
        </p:nvSpPr>
        <p:spPr>
          <a:xfrm>
            <a:off x="5484812" y="4105526"/>
            <a:ext cx="1371600" cy="68580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29D218-552E-4CB3-95E1-A2D201C64B20}"/>
              </a:ext>
            </a:extLst>
          </p:cNvPr>
          <p:cNvSpPr/>
          <p:nvPr/>
        </p:nvSpPr>
        <p:spPr>
          <a:xfrm>
            <a:off x="8761412" y="3323222"/>
            <a:ext cx="1524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6330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6BB0D-1800-4F5C-A906-B70E255A9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09994" y="6041363"/>
            <a:ext cx="2246618" cy="365125"/>
          </a:xfrm>
        </p:spPr>
        <p:txBody>
          <a:bodyPr/>
          <a:lstStyle/>
          <a:p>
            <a:fld id="{5A75D48D-C747-498A-8BBA-93BB8D1B8B67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46C71-5816-4149-85ED-F41FCF520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3D8A5-D143-456E-B2B7-CEA9F89F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Striped Right Arrow 1">
            <a:extLst>
              <a:ext uri="{FF2B5EF4-FFF2-40B4-BE49-F238E27FC236}">
                <a16:creationId xmlns:a16="http://schemas.microsoft.com/office/drawing/2014/main" id="{F56C9566-244D-47AA-A726-2D7CB608BBDB}"/>
              </a:ext>
            </a:extLst>
          </p:cNvPr>
          <p:cNvSpPr/>
          <p:nvPr/>
        </p:nvSpPr>
        <p:spPr>
          <a:xfrm>
            <a:off x="457200" y="533400"/>
            <a:ext cx="1447800" cy="160020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E5649-1F5B-40F0-AC51-A989DBB7B437}"/>
              </a:ext>
            </a:extLst>
          </p:cNvPr>
          <p:cNvSpPr txBox="1"/>
          <p:nvPr/>
        </p:nvSpPr>
        <p:spPr>
          <a:xfrm>
            <a:off x="2054225" y="451512"/>
            <a:ext cx="1013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Times New Roman" pitchFamily="18" charset="0"/>
              </a:rPr>
              <a:t>10</a:t>
            </a:r>
            <a:r>
              <a:rPr lang="bn-BD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Times New Roman" pitchFamily="18" charset="0"/>
              </a:rPr>
              <a:t>3</a:t>
            </a:r>
            <a:r>
              <a:rPr lang="bn-BD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SutonnyMJ" pitchFamily="2" charset="0"/>
              </a:rPr>
              <a:t>|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ঘণবস্তু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পৃষ্ঠতলের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ক্ষেত্রফল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>
                <a:latin typeface="SutonnyMJ" pitchFamily="2" charset="0"/>
              </a:rPr>
              <a:t>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359957-90C9-4F55-A059-755AF7B2C4F6}"/>
              </a:ext>
            </a:extLst>
          </p:cNvPr>
          <p:cNvSpPr/>
          <p:nvPr/>
        </p:nvSpPr>
        <p:spPr>
          <a:xfrm>
            <a:off x="2834544" y="3480725"/>
            <a:ext cx="1981200" cy="2743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1B8DB77-191A-4F87-9BF5-0F71C28FCA06}"/>
              </a:ext>
            </a:extLst>
          </p:cNvPr>
          <p:cNvSpPr/>
          <p:nvPr/>
        </p:nvSpPr>
        <p:spPr>
          <a:xfrm>
            <a:off x="4941369" y="3461462"/>
            <a:ext cx="1143000" cy="2667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0B6EAE-E832-4719-9945-C99E651D44BD}"/>
              </a:ext>
            </a:extLst>
          </p:cNvPr>
          <p:cNvSpPr txBox="1"/>
          <p:nvPr/>
        </p:nvSpPr>
        <p:spPr>
          <a:xfrm>
            <a:off x="6214669" y="450257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bn-BD" sz="3200" dirty="0">
                <a:latin typeface="SutonnyMJ" pitchFamily="2" charset="0"/>
              </a:rPr>
              <a:t> </a:t>
            </a:r>
            <a:r>
              <a:rPr lang="bn-BD" sz="3200" dirty="0">
                <a:latin typeface="Times New Roman" pitchFamily="18" charset="0"/>
              </a:rPr>
              <a:t>10</a:t>
            </a:r>
            <a:r>
              <a:rPr lang="bn-BD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5428458-7517-43E3-BB1D-F1F0674F705C}"/>
              </a:ext>
            </a:extLst>
          </p:cNvPr>
          <p:cNvSpPr/>
          <p:nvPr/>
        </p:nvSpPr>
        <p:spPr>
          <a:xfrm rot="16200000">
            <a:off x="3482244" y="2131619"/>
            <a:ext cx="685800" cy="1905000"/>
          </a:xfrm>
          <a:prstGeom prst="rightBrace">
            <a:avLst>
              <a:gd name="adj1" fmla="val 8333"/>
              <a:gd name="adj2" fmla="val 1770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A39FE0-6541-4F57-9FFE-1C0209CA0DBB}"/>
              </a:ext>
            </a:extLst>
          </p:cNvPr>
          <p:cNvSpPr txBox="1"/>
          <p:nvPr/>
        </p:nvSpPr>
        <p:spPr>
          <a:xfrm>
            <a:off x="1370012" y="218114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88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D7291-4C4A-47D8-B4A7-2B466B44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4411" y="6240269"/>
            <a:ext cx="2020547" cy="365125"/>
          </a:xfrm>
        </p:spPr>
        <p:txBody>
          <a:bodyPr/>
          <a:lstStyle/>
          <a:p>
            <a:fld id="{727E98EF-DE3F-467C-9C62-231DF950DD58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99515-64BA-4913-9AB3-EDB9D7E6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21A65-CA5B-4EF9-924F-32D82533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 descr="C:\Documents and Settings\Lab 26\Desktop\presentation\quad1_surfacegenmovie.gif">
            <a:extLst>
              <a:ext uri="{FF2B5EF4-FFF2-40B4-BE49-F238E27FC236}">
                <a16:creationId xmlns:a16="http://schemas.microsoft.com/office/drawing/2014/main" id="{71F89CA3-5AD7-4367-9B15-FD3C9C5316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8011" y="280196"/>
            <a:ext cx="3695700" cy="4961172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FD14A2-02E8-4F74-8BF0-CE3E6A27AF77}"/>
              </a:ext>
            </a:extLst>
          </p:cNvPr>
          <p:cNvSpPr txBox="1"/>
          <p:nvPr/>
        </p:nvSpPr>
        <p:spPr>
          <a:xfrm>
            <a:off x="8837611" y="2860578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F36B96-911E-40C7-A46D-734FE5555C8F}"/>
              </a:ext>
            </a:extLst>
          </p:cNvPr>
          <p:cNvSpPr/>
          <p:nvPr/>
        </p:nvSpPr>
        <p:spPr>
          <a:xfrm>
            <a:off x="1446212" y="104869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E4F695-B3CF-4636-9E12-6174DA6C044D}"/>
              </a:ext>
            </a:extLst>
          </p:cNvPr>
          <p:cNvSpPr/>
          <p:nvPr/>
        </p:nvSpPr>
        <p:spPr>
          <a:xfrm>
            <a:off x="5141912" y="5393768"/>
            <a:ext cx="1904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36F3F3-E1B3-4223-8D62-1603AF62A131}"/>
              </a:ext>
            </a:extLst>
          </p:cNvPr>
          <p:cNvSpPr/>
          <p:nvPr/>
        </p:nvSpPr>
        <p:spPr>
          <a:xfrm>
            <a:off x="1058406" y="752464"/>
            <a:ext cx="3046412" cy="4641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5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15FCE-BFCF-400D-96E4-547DDA00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247" y="6178017"/>
            <a:ext cx="1735792" cy="365125"/>
          </a:xfrm>
        </p:spPr>
        <p:txBody>
          <a:bodyPr/>
          <a:lstStyle/>
          <a:p>
            <a:fld id="{E4F23554-6F4F-457F-8D9F-BA9C04821BCC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AFEC42-7BC9-47CC-834B-61DE63B1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4969D-6975-44B6-BB17-1BB1BEFD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Striped Right Arrow 1">
            <a:extLst>
              <a:ext uri="{FF2B5EF4-FFF2-40B4-BE49-F238E27FC236}">
                <a16:creationId xmlns:a16="http://schemas.microsoft.com/office/drawing/2014/main" id="{CA7184F6-931F-4443-8BAF-4767ED4A1752}"/>
              </a:ext>
            </a:extLst>
          </p:cNvPr>
          <p:cNvSpPr/>
          <p:nvPr/>
        </p:nvSpPr>
        <p:spPr>
          <a:xfrm>
            <a:off x="1293812" y="338671"/>
            <a:ext cx="1447800" cy="1600200"/>
          </a:xfrm>
          <a:prstGeom prst="striped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431B9-7772-4C72-B3DC-746360F3BA1C}"/>
              </a:ext>
            </a:extLst>
          </p:cNvPr>
          <p:cNvSpPr txBox="1"/>
          <p:nvPr/>
        </p:nvSpPr>
        <p:spPr>
          <a:xfrm>
            <a:off x="3351212" y="176255"/>
            <a:ext cx="8153400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Times New Roman" panose="02020603050405020304" pitchFamily="18" charset="0"/>
              </a:rPr>
              <a:t>5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Times New Roman" pitchFamily="18" charset="0"/>
              </a:rPr>
              <a:t>3.5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SutonnyMJ" pitchFamily="2" charset="0"/>
                <a:sym typeface="Wingdings" pitchFamily="2" charset="2"/>
              </a:rPr>
              <a:t>|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একে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বৃহত্তম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বাহুর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চতুর্দিকে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ঘুরালে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ঘন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বস্তু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উৎপন্ন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আয়তন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?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9E6BD94-8030-4F66-A02A-ECE4A0B79C01}"/>
              </a:ext>
            </a:extLst>
          </p:cNvPr>
          <p:cNvSpPr/>
          <p:nvPr/>
        </p:nvSpPr>
        <p:spPr>
          <a:xfrm>
            <a:off x="4803687" y="2668925"/>
            <a:ext cx="1981200" cy="2667000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5A85C2-5CED-415C-971A-A63188BB66DF}"/>
              </a:ext>
            </a:extLst>
          </p:cNvPr>
          <p:cNvCxnSpPr/>
          <p:nvPr/>
        </p:nvCxnSpPr>
        <p:spPr>
          <a:xfrm>
            <a:off x="3808412" y="1099083"/>
            <a:ext cx="2438400" cy="15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Left Brace 8">
            <a:extLst>
              <a:ext uri="{FF2B5EF4-FFF2-40B4-BE49-F238E27FC236}">
                <a16:creationId xmlns:a16="http://schemas.microsoft.com/office/drawing/2014/main" id="{1B84F6D5-291F-430E-BEA9-1B935ABB363D}"/>
              </a:ext>
            </a:extLst>
          </p:cNvPr>
          <p:cNvSpPr/>
          <p:nvPr/>
        </p:nvSpPr>
        <p:spPr>
          <a:xfrm>
            <a:off x="4274421" y="2688563"/>
            <a:ext cx="457200" cy="2647362"/>
          </a:xfrm>
          <a:prstGeom prst="leftBrac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3732E3-A1B5-4F7A-9D9D-8C306CF4C1B7}"/>
              </a:ext>
            </a:extLst>
          </p:cNvPr>
          <p:cNvSpPr/>
          <p:nvPr/>
        </p:nvSpPr>
        <p:spPr>
          <a:xfrm>
            <a:off x="2055812" y="3657600"/>
            <a:ext cx="2063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বৃহত্তম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বাহুর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bn-BD" sz="2800" dirty="0">
                <a:latin typeface="Times New Roman" panose="02020603050405020304" pitchFamily="18" charset="0"/>
              </a:rPr>
              <a:t>5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2800" b="1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3DD0227F-0971-4E07-9823-8A94053867DB}"/>
              </a:ext>
            </a:extLst>
          </p:cNvPr>
          <p:cNvSpPr/>
          <p:nvPr/>
        </p:nvSpPr>
        <p:spPr>
          <a:xfrm rot="16200000">
            <a:off x="5336993" y="4806417"/>
            <a:ext cx="838200" cy="1905000"/>
          </a:xfrm>
          <a:prstGeom prst="lef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5106E6-E48C-41BB-98C9-C38EBCDF3419}"/>
              </a:ext>
            </a:extLst>
          </p:cNvPr>
          <p:cNvCxnSpPr>
            <a:cxnSpLocks/>
          </p:cNvCxnSpPr>
          <p:nvPr/>
        </p:nvCxnSpPr>
        <p:spPr>
          <a:xfrm flipV="1">
            <a:off x="6114745" y="5238080"/>
            <a:ext cx="3027667" cy="9449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DA89432-C000-496F-93A9-D237996D59D2}"/>
              </a:ext>
            </a:extLst>
          </p:cNvPr>
          <p:cNvSpPr/>
          <p:nvPr/>
        </p:nvSpPr>
        <p:spPr>
          <a:xfrm>
            <a:off x="9142412" y="4573477"/>
            <a:ext cx="2260555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bn-BD" sz="4000" dirty="0">
                <a:latin typeface="Times New Roman" pitchFamily="18" charset="0"/>
              </a:rPr>
              <a:t>3.5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0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FF948-54F6-415C-8655-15604F57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0612" y="6041363"/>
            <a:ext cx="1944347" cy="365125"/>
          </a:xfrm>
        </p:spPr>
        <p:txBody>
          <a:bodyPr/>
          <a:lstStyle/>
          <a:p>
            <a:fld id="{A853E85B-7EA4-4501-B5E4-6A7BB003B7D2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F0859-D795-4BFF-9CB8-7B19CE8F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BB754-DB6D-43FB-8567-4F803A1D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45B26720-BDA7-43D8-AFF5-7CF885BAC605}"/>
              </a:ext>
            </a:extLst>
          </p:cNvPr>
          <p:cNvSpPr/>
          <p:nvPr/>
        </p:nvSpPr>
        <p:spPr>
          <a:xfrm>
            <a:off x="1141412" y="341334"/>
            <a:ext cx="3048000" cy="3124200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1FFAD2-0F53-469D-B68A-F2198F98A5B8}"/>
              </a:ext>
            </a:extLst>
          </p:cNvPr>
          <p:cNvSpPr/>
          <p:nvPr/>
        </p:nvSpPr>
        <p:spPr>
          <a:xfrm>
            <a:off x="1065212" y="4495508"/>
            <a:ext cx="2167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Documents and Settings\Lab 26\Desktop\presentation\cone_surfacegenmovie.gif">
            <a:extLst>
              <a:ext uri="{FF2B5EF4-FFF2-40B4-BE49-F238E27FC236}">
                <a16:creationId xmlns:a16="http://schemas.microsoft.com/office/drawing/2014/main" id="{207B264E-89C1-4DE6-AB36-7DF3F34EA6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4412" y="63495"/>
            <a:ext cx="4457700" cy="4724400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67D146-47DB-43A9-AA41-94B8C5B30382}"/>
              </a:ext>
            </a:extLst>
          </p:cNvPr>
          <p:cNvSpPr/>
          <p:nvPr/>
        </p:nvSpPr>
        <p:spPr>
          <a:xfrm>
            <a:off x="7902665" y="5080283"/>
            <a:ext cx="105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BD7CDC-2559-495E-A3D7-6F68B18C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4597" y="6069770"/>
            <a:ext cx="1875215" cy="365125"/>
          </a:xfrm>
        </p:spPr>
        <p:txBody>
          <a:bodyPr/>
          <a:lstStyle/>
          <a:p>
            <a:fld id="{76DAF24D-4089-4FD7-8011-391C0C47032E}" type="datetime2">
              <a:rPr lang="en-US" smtClean="0"/>
              <a:t>Saturday, October 19, 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88B3A-53E0-43AF-9A44-F6A8F86D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B19C0-61C7-40D1-A668-FEA1422D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DE98BE-DF30-4125-9D3D-E67F15CDA5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179219"/>
              </p:ext>
            </p:extLst>
          </p:nvPr>
        </p:nvGraphicFramePr>
        <p:xfrm>
          <a:off x="677158" y="788230"/>
          <a:ext cx="11009626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7FC1B52-EA30-4D21-B896-8B2DC73C9E91}"/>
              </a:ext>
            </a:extLst>
          </p:cNvPr>
          <p:cNvSpPr/>
          <p:nvPr/>
        </p:nvSpPr>
        <p:spPr>
          <a:xfrm>
            <a:off x="4037012" y="0"/>
            <a:ext cx="2252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triped Right Arrow 2">
            <a:extLst>
              <a:ext uri="{FF2B5EF4-FFF2-40B4-BE49-F238E27FC236}">
                <a16:creationId xmlns:a16="http://schemas.microsoft.com/office/drawing/2014/main" id="{968B05FC-AA8F-49DB-80A4-D11117E0DC4A}"/>
              </a:ext>
            </a:extLst>
          </p:cNvPr>
          <p:cNvSpPr/>
          <p:nvPr/>
        </p:nvSpPr>
        <p:spPr>
          <a:xfrm>
            <a:off x="227013" y="3453008"/>
            <a:ext cx="2133600" cy="1600200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46DC9-0FE3-4203-885E-8A7C730B771B}"/>
              </a:ext>
            </a:extLst>
          </p:cNvPr>
          <p:cNvSpPr txBox="1"/>
          <p:nvPr/>
        </p:nvSpPr>
        <p:spPr>
          <a:xfrm>
            <a:off x="2360612" y="3681608"/>
            <a:ext cx="9326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তাঁবুর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Times New Roman" pitchFamily="18" charset="0"/>
              </a:rPr>
              <a:t>7.5</a:t>
            </a:r>
            <a:r>
              <a:rPr lang="bn-BD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তাঁবু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Times New Roman" pitchFamily="18" charset="0"/>
              </a:rPr>
              <a:t>2000</a:t>
            </a:r>
            <a:r>
              <a:rPr lang="bn-BD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ঘিরতে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ক্যানভাস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B3DB1-F2A2-4E53-8731-72E10440F5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23012" y="6252795"/>
            <a:ext cx="1773927" cy="365125"/>
          </a:xfrm>
        </p:spPr>
        <p:txBody>
          <a:bodyPr/>
          <a:lstStyle/>
          <a:p>
            <a:fld id="{76DAF24D-4089-4FD7-8011-391C0C47032E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056D4-861B-4325-80A0-DF6726E6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9269" y="6324600"/>
            <a:ext cx="6295972" cy="365125"/>
          </a:xfrm>
        </p:spPr>
        <p:txBody>
          <a:bodyPr/>
          <a:lstStyle/>
          <a:p>
            <a:r>
              <a:rPr lang="en-US" dirty="0"/>
              <a:t>MD. AMINUL ISLAM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95ABE4-53C7-49F0-B7BB-BBF7800F1400}"/>
              </a:ext>
            </a:extLst>
          </p:cNvPr>
          <p:cNvSpPr/>
          <p:nvPr/>
        </p:nvSpPr>
        <p:spPr>
          <a:xfrm>
            <a:off x="3499916" y="267324"/>
            <a:ext cx="3117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2">
            <a:extLst>
              <a:ext uri="{FF2B5EF4-FFF2-40B4-BE49-F238E27FC236}">
                <a16:creationId xmlns:a16="http://schemas.microsoft.com/office/drawing/2014/main" id="{FB4D3445-E8A3-40DC-B913-DAFDF2F2D7F4}"/>
              </a:ext>
            </a:extLst>
          </p:cNvPr>
          <p:cNvSpPr/>
          <p:nvPr/>
        </p:nvSpPr>
        <p:spPr>
          <a:xfrm>
            <a:off x="838200" y="1600200"/>
            <a:ext cx="1295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8F2D3B8E-1C99-4598-A5D5-1ECE343F9E3D}"/>
              </a:ext>
            </a:extLst>
          </p:cNvPr>
          <p:cNvSpPr/>
          <p:nvPr/>
        </p:nvSpPr>
        <p:spPr>
          <a:xfrm>
            <a:off x="838200" y="2971800"/>
            <a:ext cx="1219200" cy="838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4">
            <a:extLst>
              <a:ext uri="{FF2B5EF4-FFF2-40B4-BE49-F238E27FC236}">
                <a16:creationId xmlns:a16="http://schemas.microsoft.com/office/drawing/2014/main" id="{CC316180-B894-46F8-8147-5D1B672A0644}"/>
              </a:ext>
            </a:extLst>
          </p:cNvPr>
          <p:cNvSpPr/>
          <p:nvPr/>
        </p:nvSpPr>
        <p:spPr>
          <a:xfrm>
            <a:off x="838200" y="4267200"/>
            <a:ext cx="1219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5">
            <a:extLst>
              <a:ext uri="{FF2B5EF4-FFF2-40B4-BE49-F238E27FC236}">
                <a16:creationId xmlns:a16="http://schemas.microsoft.com/office/drawing/2014/main" id="{7C0099BD-C9EA-4BD1-BF5B-A04570AF95ED}"/>
              </a:ext>
            </a:extLst>
          </p:cNvPr>
          <p:cNvSpPr/>
          <p:nvPr/>
        </p:nvSpPr>
        <p:spPr>
          <a:xfrm>
            <a:off x="914400" y="5486400"/>
            <a:ext cx="1143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57751-C557-4F24-9691-A0BC945EEF7C}"/>
              </a:ext>
            </a:extLst>
          </p:cNvPr>
          <p:cNvSpPr txBox="1"/>
          <p:nvPr/>
        </p:nvSpPr>
        <p:spPr>
          <a:xfrm>
            <a:off x="2133600" y="1676400"/>
            <a:ext cx="9675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বেলনের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/ক্ষেত্রফল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F4DFF-3B1C-458B-BB3F-7452B66A2802}"/>
              </a:ext>
            </a:extLst>
          </p:cNvPr>
          <p:cNvSpPr txBox="1"/>
          <p:nvPr/>
        </p:nvSpPr>
        <p:spPr>
          <a:xfrm>
            <a:off x="2133600" y="2895600"/>
            <a:ext cx="967581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কোণকের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/ক্ষেত্রফল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905B80-22BA-490A-A7AC-3B1BD967703D}"/>
              </a:ext>
            </a:extLst>
          </p:cNvPr>
          <p:cNvSpPr txBox="1"/>
          <p:nvPr/>
        </p:nvSpPr>
        <p:spPr>
          <a:xfrm>
            <a:off x="2057400" y="4267200"/>
            <a:ext cx="998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কোণকের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9C987-2AB0-48EB-91F3-E3CF2205811D}"/>
              </a:ext>
            </a:extLst>
          </p:cNvPr>
          <p:cNvSpPr txBox="1"/>
          <p:nvPr/>
        </p:nvSpPr>
        <p:spPr>
          <a:xfrm>
            <a:off x="2057400" y="5486400"/>
            <a:ext cx="9675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পারিপাশ্বিক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সাপেক্ষে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কোণকের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ADF11B7D-2286-458A-AF96-78C467278BC2}"/>
              </a:ext>
            </a:extLst>
          </p:cNvPr>
          <p:cNvSpPr txBox="1">
            <a:spLocks/>
          </p:cNvSpPr>
          <p:nvPr/>
        </p:nvSpPr>
        <p:spPr>
          <a:xfrm>
            <a:off x="7924800" y="6356350"/>
            <a:ext cx="1087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D41675-D9CF-4E09-8F84-723634C8C98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8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4F00D5-AC6C-4AC7-AB29-DCC082601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23015" y="6041363"/>
            <a:ext cx="1791944" cy="365125"/>
          </a:xfrm>
        </p:spPr>
        <p:txBody>
          <a:bodyPr/>
          <a:lstStyle/>
          <a:p>
            <a:fld id="{6D9AD8CF-E1BF-4973-BF80-E9F49BA42D6A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3D31F-4158-49CF-944C-A6639243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9A749C7-60C5-45FD-BC70-858BDB9F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6986F8-80A5-4BE5-A836-A7385AB38AEB}"/>
              </a:ext>
            </a:extLst>
          </p:cNvPr>
          <p:cNvSpPr/>
          <p:nvPr/>
        </p:nvSpPr>
        <p:spPr>
          <a:xfrm>
            <a:off x="390349" y="451512"/>
            <a:ext cx="54863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6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আমিনুল</a:t>
            </a:r>
            <a:r>
              <a:rPr lang="en-US" sz="6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ইসলাম</a:t>
            </a:r>
            <a:r>
              <a:rPr lang="en-US" sz="6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বি</a:t>
            </a:r>
            <a:r>
              <a:rPr lang="en-US" sz="3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এসসি</a:t>
            </a:r>
            <a:r>
              <a:rPr lang="en-US" sz="3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বি</a:t>
            </a:r>
            <a:r>
              <a:rPr lang="en-US" sz="3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এড</a:t>
            </a:r>
            <a:r>
              <a:rPr lang="en-US" sz="3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(</a:t>
            </a:r>
            <a:r>
              <a:rPr lang="en-US" sz="3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গণিত</a:t>
            </a:r>
            <a:r>
              <a:rPr lang="en-US" sz="3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),</a:t>
            </a:r>
          </a:p>
          <a:p>
            <a:r>
              <a:rPr lang="en-US" sz="3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সহকারী</a:t>
            </a:r>
            <a:r>
              <a:rPr lang="en-US" sz="3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3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, </a:t>
            </a:r>
          </a:p>
          <a:p>
            <a:r>
              <a:rPr lang="en-US" sz="3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চাঁদপুর</a:t>
            </a:r>
            <a:r>
              <a:rPr lang="en-US" sz="3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আহমাদিয়া</a:t>
            </a:r>
            <a:r>
              <a:rPr lang="en-US" sz="3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ফাযিল</a:t>
            </a:r>
            <a:r>
              <a:rPr lang="en-US" sz="3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</a:t>
            </a:r>
            <a:endParaRPr lang="en-US" sz="36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চাঁদপুর</a:t>
            </a:r>
            <a:r>
              <a:rPr lang="en-US" sz="3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সদর</a:t>
            </a:r>
            <a:r>
              <a:rPr lang="en-US" sz="3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,</a:t>
            </a:r>
            <a:r>
              <a:rPr lang="en-US" sz="3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চাঁদপুর</a:t>
            </a:r>
            <a:r>
              <a:rPr lang="en-US" sz="3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Mobile : 01911272437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CDC316-96DE-45EA-94AC-772459F7DA86}"/>
              </a:ext>
            </a:extLst>
          </p:cNvPr>
          <p:cNvSpPr/>
          <p:nvPr/>
        </p:nvSpPr>
        <p:spPr>
          <a:xfrm>
            <a:off x="6323015" y="451512"/>
            <a:ext cx="57734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>
                <a:latin typeface="SutonnyMJ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35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476E5-1A3D-4453-900A-3AD29AA4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9212" y="6041363"/>
            <a:ext cx="1715747" cy="365125"/>
          </a:xfrm>
        </p:spPr>
        <p:txBody>
          <a:bodyPr/>
          <a:lstStyle/>
          <a:p>
            <a:fld id="{76DAF24D-4089-4FD7-8011-391C0C47032E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8C00F-1CF3-4495-B1F3-D374A6B0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0D5E7-2754-4672-AC3A-EEC4C51D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A64CE5-BB37-44CE-9269-74971CE20B5E}"/>
              </a:ext>
            </a:extLst>
          </p:cNvPr>
          <p:cNvSpPr/>
          <p:nvPr/>
        </p:nvSpPr>
        <p:spPr>
          <a:xfrm>
            <a:off x="3198812" y="63915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AE32B0-5113-4FF9-86C7-E3A67823EDA6}"/>
              </a:ext>
            </a:extLst>
          </p:cNvPr>
          <p:cNvSpPr/>
          <p:nvPr/>
        </p:nvSpPr>
        <p:spPr>
          <a:xfrm>
            <a:off x="677158" y="2286000"/>
            <a:ext cx="1066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6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CD309-4346-47C9-96EE-A3B8595F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5412" y="6041363"/>
            <a:ext cx="1639547" cy="365125"/>
          </a:xfrm>
        </p:spPr>
        <p:txBody>
          <a:bodyPr/>
          <a:lstStyle/>
          <a:p>
            <a:fld id="{76DAF24D-4089-4FD7-8011-391C0C47032E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307C3-3AD5-4C92-BA3D-C063D5D5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2FBA3-DDDD-4B62-93F7-E71F3A0B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71D1EB-AD81-4A58-A054-7E5EBDF37BDB}"/>
              </a:ext>
            </a:extLst>
          </p:cNvPr>
          <p:cNvSpPr/>
          <p:nvPr/>
        </p:nvSpPr>
        <p:spPr>
          <a:xfrm>
            <a:off x="5408612" y="3629025"/>
            <a:ext cx="6400800" cy="189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CA5F1-C1FD-4F1A-BF20-9FC95B1AFDC2}"/>
              </a:ext>
            </a:extLst>
          </p:cNvPr>
          <p:cNvSpPr/>
          <p:nvPr/>
        </p:nvSpPr>
        <p:spPr>
          <a:xfrm>
            <a:off x="230188" y="269223"/>
            <a:ext cx="7312024" cy="189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E7293D-B8DB-44C2-ACA1-708E10DCB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99" y="2161523"/>
            <a:ext cx="3406775" cy="3498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228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99187-10FA-4B71-8452-E0F0897F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4412" y="6041363"/>
            <a:ext cx="2020547" cy="365125"/>
          </a:xfrm>
        </p:spPr>
        <p:txBody>
          <a:bodyPr/>
          <a:lstStyle/>
          <a:p>
            <a:fld id="{3930D249-2221-4DB5-972C-95569D8F0CF3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FF8450-F3F3-4E63-A4C0-47BF34F9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34F92-0511-451C-91C5-7C76CFD0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3" descr="C:\Documents and Settings\Lab 26\Desktop\presentation\Cylinder candle holder Picture.bmp">
            <a:extLst>
              <a:ext uri="{FF2B5EF4-FFF2-40B4-BE49-F238E27FC236}">
                <a16:creationId xmlns:a16="http://schemas.microsoft.com/office/drawing/2014/main" id="{2BF35516-6BA2-4D2D-8D23-2D0A21D2C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012" y="152400"/>
            <a:ext cx="3200400" cy="4876800"/>
          </a:xfrm>
          <a:prstGeom prst="rect">
            <a:avLst/>
          </a:prstGeom>
          <a:noFill/>
        </p:spPr>
      </p:pic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9286DF1A-9E5D-4E03-B72F-37E13DC53B5B}"/>
              </a:ext>
            </a:extLst>
          </p:cNvPr>
          <p:cNvSpPr/>
          <p:nvPr/>
        </p:nvSpPr>
        <p:spPr>
          <a:xfrm>
            <a:off x="6780214" y="451512"/>
            <a:ext cx="2438400" cy="3810000"/>
          </a:xfrm>
          <a:prstGeom prst="flowChartMagneticDisk">
            <a:avLst/>
          </a:prstGeom>
          <a:solidFill>
            <a:schemeClr val="accent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DCDFF-447F-4DA0-8546-5BEDA71E7A90}"/>
              </a:ext>
            </a:extLst>
          </p:cNvPr>
          <p:cNvSpPr txBox="1"/>
          <p:nvPr/>
        </p:nvSpPr>
        <p:spPr>
          <a:xfrm>
            <a:off x="4684713" y="5004148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8858F-32ED-4983-B4B4-2AA38770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4412" y="6041363"/>
            <a:ext cx="2020547" cy="365125"/>
          </a:xfrm>
        </p:spPr>
        <p:txBody>
          <a:bodyPr/>
          <a:lstStyle/>
          <a:p>
            <a:fld id="{5CFB4F9F-133F-4730-AD3A-F1DC4FEBAD7E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979773-1412-4EF5-B865-BCA14891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89973-B2D1-4492-9B92-CEE9EEB0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 descr="C:\Documents and Settings\Lab 26\Desktop\presentation\traffic-cone-250x250.jpg">
            <a:extLst>
              <a:ext uri="{FF2B5EF4-FFF2-40B4-BE49-F238E27FC236}">
                <a16:creationId xmlns:a16="http://schemas.microsoft.com/office/drawing/2014/main" id="{EBFC6C3D-A5B8-4BA2-A22B-A644EDEF6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3412" y="85533"/>
            <a:ext cx="2362200" cy="5955829"/>
          </a:xfrm>
          <a:prstGeom prst="rect">
            <a:avLst/>
          </a:prstGeom>
          <a:noFill/>
        </p:spPr>
      </p:pic>
      <p:pic>
        <p:nvPicPr>
          <p:cNvPr id="6" name="Picture 3" descr="C:\Documents and Settings\Lab 26\Desktop\presentation\Pop-Art-Photo-Object-2734084-painting-artwork-print.jpg">
            <a:extLst>
              <a:ext uri="{FF2B5EF4-FFF2-40B4-BE49-F238E27FC236}">
                <a16:creationId xmlns:a16="http://schemas.microsoft.com/office/drawing/2014/main" id="{4221B4AC-9051-4AB6-BB4F-FBA43125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809434"/>
            <a:ext cx="2438400" cy="3886200"/>
          </a:xfrm>
          <a:prstGeom prst="rect">
            <a:avLst/>
          </a:prstGeom>
          <a:noFill/>
        </p:spPr>
      </p:pic>
      <p:pic>
        <p:nvPicPr>
          <p:cNvPr id="7" name="Picture 4" descr="C:\Documents and Settings\Lab 26\Desktop\presentation\conebnw.jpg">
            <a:extLst>
              <a:ext uri="{FF2B5EF4-FFF2-40B4-BE49-F238E27FC236}">
                <a16:creationId xmlns:a16="http://schemas.microsoft.com/office/drawing/2014/main" id="{C8D229FD-A68B-49CD-9527-C3F016AA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0777" y="1277655"/>
            <a:ext cx="2438400" cy="36576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12E56F-E362-4DB5-93E3-24263F2134EB}"/>
              </a:ext>
            </a:extLst>
          </p:cNvPr>
          <p:cNvSpPr txBox="1"/>
          <p:nvPr/>
        </p:nvSpPr>
        <p:spPr>
          <a:xfrm>
            <a:off x="6705600" y="4953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কোণক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1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F8D4E-B90F-4AA5-986A-FF4E4C47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9212" y="6041363"/>
            <a:ext cx="1715747" cy="365125"/>
          </a:xfrm>
        </p:spPr>
        <p:txBody>
          <a:bodyPr/>
          <a:lstStyle/>
          <a:p>
            <a:fld id="{0DB16786-DE9C-4102-A767-4EA7DAD36C47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1F8DB-9505-465E-A1D0-0468DEE3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E4464-B047-437E-A0D7-3F476D2B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BC1C10-FFAC-479B-B19E-D186427547E5}"/>
              </a:ext>
            </a:extLst>
          </p:cNvPr>
          <p:cNvSpPr/>
          <p:nvPr/>
        </p:nvSpPr>
        <p:spPr>
          <a:xfrm>
            <a:off x="677158" y="1905000"/>
            <a:ext cx="8998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en-US" sz="80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কোণক</a:t>
            </a:r>
            <a:endParaRPr lang="en-US" sz="80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1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2C514-5C2E-44EF-AA5A-617B53B1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9212" y="6041363"/>
            <a:ext cx="1715747" cy="365125"/>
          </a:xfrm>
        </p:spPr>
        <p:txBody>
          <a:bodyPr/>
          <a:lstStyle/>
          <a:p>
            <a:fld id="{471BF704-C840-41E2-BDBB-5F77AA477FBF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F9AF3-B2D5-4CF8-A3C9-A7EDF4D4C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C8C1F-F8D1-4BE3-98AF-9E82E9A7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4ACDD-C144-4687-A4FE-B07FA74B8E2E}"/>
              </a:ext>
            </a:extLst>
          </p:cNvPr>
          <p:cNvSpPr/>
          <p:nvPr/>
        </p:nvSpPr>
        <p:spPr>
          <a:xfrm>
            <a:off x="677158" y="762000"/>
            <a:ext cx="96844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এ</a:t>
            </a:r>
            <a:r>
              <a:rPr lang="as-IN" sz="6000" dirty="0">
                <a:latin typeface="SutonnyOMJ" panose="01010600010101010101" pitchFamily="2" charset="0"/>
                <a:cs typeface="SutonnyOMJ" panose="01010600010101010101" pitchFamily="2" charset="0"/>
              </a:rPr>
              <a:t>ই</a:t>
            </a:r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শেষে</a:t>
            </a:r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শিক্ষার্থীরা</a:t>
            </a:r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...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বেলন </a:t>
            </a:r>
            <a:r>
              <a:rPr lang="en-US" sz="6000" dirty="0" err="1">
                <a:latin typeface="SutonnyOMJ" panose="01010600010101010101" pitchFamily="2" charset="0"/>
                <a:cs typeface="SutonnyOMJ" panose="01010600010101010101" pitchFamily="2" charset="0"/>
              </a:rPr>
              <a:t>চিহ্নিত</a:t>
            </a:r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6000" dirty="0">
                <a:latin typeface="SutonnyMJ" pitchFamily="2" charset="0"/>
              </a:rPr>
              <a:t>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6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কোণক</a:t>
            </a:r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latin typeface="SutonnyOMJ" panose="01010600010101010101" pitchFamily="2" charset="0"/>
                <a:cs typeface="SutonnyOMJ" panose="01010600010101010101" pitchFamily="2" charset="0"/>
              </a:rPr>
              <a:t>চিহ্নিত</a:t>
            </a:r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6000" dirty="0">
                <a:latin typeface="SutonnyMJ" pitchFamily="2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বেলন ও </a:t>
            </a:r>
            <a:r>
              <a:rPr lang="en-US" sz="6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কোণক</a:t>
            </a:r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সম্পর্কিত</a:t>
            </a:r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সমস্যাবলী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US" sz="6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সমাধান</a:t>
            </a:r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6000" dirty="0">
                <a:latin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7036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24FFB-D18D-40F5-A3D8-A3B33AB8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9260" y="6041363"/>
            <a:ext cx="1875699" cy="365125"/>
          </a:xfrm>
        </p:spPr>
        <p:txBody>
          <a:bodyPr/>
          <a:lstStyle/>
          <a:p>
            <a:fld id="{BA576D71-56B0-4BDD-A99A-1425E9B8AE52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B6BE47-A139-4539-88D4-BCEE7EED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543AE-15DF-4B23-BCDD-89A007D5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4D6F53-6EA7-498F-930E-4AC8FC220508}"/>
              </a:ext>
            </a:extLst>
          </p:cNvPr>
          <p:cNvGrpSpPr/>
          <p:nvPr/>
        </p:nvGrpSpPr>
        <p:grpSpPr>
          <a:xfrm>
            <a:off x="1141412" y="446293"/>
            <a:ext cx="3354388" cy="4495800"/>
            <a:chOff x="1141412" y="914400"/>
            <a:chExt cx="3354388" cy="44958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27BFCCB-AB9C-4C86-9856-FAC246351EA7}"/>
                </a:ext>
              </a:extLst>
            </p:cNvPr>
            <p:cNvCxnSpPr>
              <a:stCxn id="10" idx="2"/>
              <a:endCxn id="8" idx="2"/>
            </p:cNvCxnSpPr>
            <p:nvPr/>
          </p:nvCxnSpPr>
          <p:spPr>
            <a:xfrm rot="10800000" flipV="1">
              <a:off x="1141412" y="1638300"/>
              <a:ext cx="1588" cy="3048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B4AD3FC-5B64-4682-AA88-AB2A250B2015}"/>
                </a:ext>
              </a:extLst>
            </p:cNvPr>
            <p:cNvGrpSpPr/>
            <p:nvPr/>
          </p:nvGrpSpPr>
          <p:grpSpPr>
            <a:xfrm>
              <a:off x="1141412" y="914400"/>
              <a:ext cx="3354388" cy="4495800"/>
              <a:chOff x="838200" y="762000"/>
              <a:chExt cx="3354388" cy="44958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D718ADD-29F1-4FA5-A866-CB18EC5A199E}"/>
                  </a:ext>
                </a:extLst>
              </p:cNvPr>
              <p:cNvSpPr/>
              <p:nvPr/>
            </p:nvSpPr>
            <p:spPr>
              <a:xfrm>
                <a:off x="838200" y="3810000"/>
                <a:ext cx="3352800" cy="1447800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C23CC5C-7E11-4DE1-A2CF-3DDEF59EA46C}"/>
                  </a:ext>
                </a:extLst>
              </p:cNvPr>
              <p:cNvCxnSpPr>
                <a:endCxn id="8" idx="6"/>
              </p:cNvCxnSpPr>
              <p:nvPr/>
            </p:nvCxnSpPr>
            <p:spPr>
              <a:xfrm rot="5400000">
                <a:off x="2611041" y="2952353"/>
                <a:ext cx="3161506" cy="158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A4AE0A5-957A-4390-AAA4-F3E255DA0C98}"/>
                  </a:ext>
                </a:extLst>
              </p:cNvPr>
              <p:cNvSpPr/>
              <p:nvPr/>
            </p:nvSpPr>
            <p:spPr>
              <a:xfrm>
                <a:off x="838200" y="762000"/>
                <a:ext cx="3352800" cy="1447800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FCE83B7-5493-42DA-AEEF-2151EF669BEE}"/>
              </a:ext>
            </a:extLst>
          </p:cNvPr>
          <p:cNvSpPr/>
          <p:nvPr/>
        </p:nvSpPr>
        <p:spPr>
          <a:xfrm>
            <a:off x="4570412" y="1056687"/>
            <a:ext cx="990600" cy="3161506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677E87-549F-4294-B1CC-ED534BA8EF6D}"/>
              </a:ext>
            </a:extLst>
          </p:cNvPr>
          <p:cNvSpPr txBox="1"/>
          <p:nvPr/>
        </p:nvSpPr>
        <p:spPr>
          <a:xfrm>
            <a:off x="6239260" y="2309472"/>
            <a:ext cx="283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8BF815-F5A5-41E9-8849-D0A9BE191DBB}"/>
              </a:ext>
            </a:extLst>
          </p:cNvPr>
          <p:cNvCxnSpPr/>
          <p:nvPr/>
        </p:nvCxnSpPr>
        <p:spPr>
          <a:xfrm rot="10800000">
            <a:off x="3579812" y="4237385"/>
            <a:ext cx="1143000" cy="1066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0F6D83-C2B9-4164-A724-A18720BEDF42}"/>
              </a:ext>
            </a:extLst>
          </p:cNvPr>
          <p:cNvCxnSpPr/>
          <p:nvPr/>
        </p:nvCxnSpPr>
        <p:spPr>
          <a:xfrm>
            <a:off x="2855912" y="4232807"/>
            <a:ext cx="16764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998F8BE-B79F-49CA-A5B4-AB543BF5E83A}"/>
              </a:ext>
            </a:extLst>
          </p:cNvPr>
          <p:cNvSpPr txBox="1"/>
          <p:nvPr/>
        </p:nvSpPr>
        <p:spPr>
          <a:xfrm>
            <a:off x="4837112" y="5107008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6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9D161-0F84-4FBF-B46D-C2E9E016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76212" y="6041363"/>
            <a:ext cx="1985200" cy="365125"/>
          </a:xfrm>
        </p:spPr>
        <p:txBody>
          <a:bodyPr/>
          <a:lstStyle/>
          <a:p>
            <a:fld id="{26F77474-1CAE-4BD1-AB5A-2C91E4F74A9E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B82A4D-6633-4CC4-86B0-ED61EB24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648" y="6179481"/>
            <a:ext cx="6508876" cy="365125"/>
          </a:xfrm>
        </p:spPr>
        <p:txBody>
          <a:bodyPr/>
          <a:lstStyle/>
          <a:p>
            <a:r>
              <a:rPr lang="en-US" dirty="0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91497-859B-45BF-B597-BAEE4A71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an 21">
            <a:extLst>
              <a:ext uri="{FF2B5EF4-FFF2-40B4-BE49-F238E27FC236}">
                <a16:creationId xmlns:a16="http://schemas.microsoft.com/office/drawing/2014/main" id="{B6DE7813-2EF7-40FE-B27D-38235594A6D3}"/>
              </a:ext>
            </a:extLst>
          </p:cNvPr>
          <p:cNvSpPr/>
          <p:nvPr/>
        </p:nvSpPr>
        <p:spPr>
          <a:xfrm>
            <a:off x="677158" y="475520"/>
            <a:ext cx="2971800" cy="3657600"/>
          </a:xfrm>
          <a:prstGeom prst="can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678F51-017F-46B8-91CE-162AD33ED2F5}"/>
              </a:ext>
            </a:extLst>
          </p:cNvPr>
          <p:cNvSpPr/>
          <p:nvPr/>
        </p:nvSpPr>
        <p:spPr>
          <a:xfrm>
            <a:off x="8056395" y="152400"/>
            <a:ext cx="2229017" cy="2057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7E5E9-595E-46F4-A7B6-0136183B2E77}"/>
              </a:ext>
            </a:extLst>
          </p:cNvPr>
          <p:cNvSpPr txBox="1"/>
          <p:nvPr/>
        </p:nvSpPr>
        <p:spPr>
          <a:xfrm>
            <a:off x="5185356" y="1416536"/>
            <a:ext cx="2382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Times New Roman" pitchFamily="18" charset="0"/>
              </a:rPr>
              <a:t>2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bn-BD" sz="5400" dirty="0">
                <a:latin typeface="Times New Roman" panose="02020603050405020304" pitchFamily="18" charset="0"/>
              </a:rPr>
              <a:t>r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56948D48-2309-4A19-8E4A-C049C9863CC2}"/>
              </a:ext>
            </a:extLst>
          </p:cNvPr>
          <p:cNvSpPr/>
          <p:nvPr/>
        </p:nvSpPr>
        <p:spPr>
          <a:xfrm>
            <a:off x="7678397" y="2247624"/>
            <a:ext cx="3581400" cy="289560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5018A467-5FB2-4F4B-A781-6D39A156672D}"/>
              </a:ext>
            </a:extLst>
          </p:cNvPr>
          <p:cNvSpPr/>
          <p:nvPr/>
        </p:nvSpPr>
        <p:spPr>
          <a:xfrm>
            <a:off x="6942905" y="2241221"/>
            <a:ext cx="685800" cy="289560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390925-6BEC-4CCC-9CD1-08255C2B0691}"/>
              </a:ext>
            </a:extLst>
          </p:cNvPr>
          <p:cNvSpPr txBox="1"/>
          <p:nvPr/>
        </p:nvSpPr>
        <p:spPr>
          <a:xfrm>
            <a:off x="3957495" y="451512"/>
            <a:ext cx="1596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E22418-AD0C-400D-8C1F-0EA3B4FD92A7}"/>
              </a:ext>
            </a:extLst>
          </p:cNvPr>
          <p:cNvSpPr/>
          <p:nvPr/>
        </p:nvSpPr>
        <p:spPr>
          <a:xfrm>
            <a:off x="3879085" y="3812440"/>
            <a:ext cx="2667000" cy="254960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8D9C9D-118D-4D22-B988-7C77E322AAFD}"/>
              </a:ext>
            </a:extLst>
          </p:cNvPr>
          <p:cNvCxnSpPr>
            <a:cxnSpLocks/>
          </p:cNvCxnSpPr>
          <p:nvPr/>
        </p:nvCxnSpPr>
        <p:spPr>
          <a:xfrm>
            <a:off x="5167510" y="1416536"/>
            <a:ext cx="78410" cy="235146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A7042F8-4191-4487-8838-71CCA9202736}"/>
              </a:ext>
            </a:extLst>
          </p:cNvPr>
          <p:cNvSpPr txBox="1"/>
          <p:nvPr/>
        </p:nvSpPr>
        <p:spPr>
          <a:xfrm>
            <a:off x="3368900" y="1891671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Times New Roman" pitchFamily="18" charset="0"/>
              </a:rPr>
              <a:t>h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2B9159-3BE0-4151-AAD6-FAA3F06FC45A}"/>
              </a:ext>
            </a:extLst>
          </p:cNvPr>
          <p:cNvCxnSpPr>
            <a:cxnSpLocks/>
          </p:cNvCxnSpPr>
          <p:nvPr/>
        </p:nvCxnSpPr>
        <p:spPr>
          <a:xfrm>
            <a:off x="5450657" y="1036580"/>
            <a:ext cx="2548755" cy="15522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44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/>
      <p:bldP spid="11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57573F-9682-4702-90BA-9BD2F7B3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9212" y="6041363"/>
            <a:ext cx="1715747" cy="365125"/>
          </a:xfrm>
        </p:spPr>
        <p:txBody>
          <a:bodyPr/>
          <a:lstStyle/>
          <a:p>
            <a:fld id="{8DBBE4E3-BED7-4618-8E13-C1466C63D464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48BF5-142B-4473-9531-4E7FEA01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98E65-B06E-412B-B4D8-30EB14E4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523F82-2733-4E0D-93F9-7E13DBDB0AF0}"/>
              </a:ext>
            </a:extLst>
          </p:cNvPr>
          <p:cNvSpPr/>
          <p:nvPr/>
        </p:nvSpPr>
        <p:spPr>
          <a:xfrm>
            <a:off x="417511" y="435854"/>
            <a:ext cx="11620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বেলনের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পৃষ্ঠতলের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ক্ষেত্রল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/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সমগ্রতলের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ক্ষেত্রফল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990706-9C5B-4B3B-9AD7-6A1074E32C3A}"/>
              </a:ext>
            </a:extLst>
          </p:cNvPr>
          <p:cNvSpPr/>
          <p:nvPr/>
        </p:nvSpPr>
        <p:spPr>
          <a:xfrm>
            <a:off x="455612" y="1701463"/>
            <a:ext cx="1112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=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বক্রতলের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ক্ষেত্রফল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+ 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ক্ষেত্রফল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92D15-8200-4C8A-920A-4950911C1069}"/>
              </a:ext>
            </a:extLst>
          </p:cNvPr>
          <p:cNvSpPr/>
          <p:nvPr/>
        </p:nvSpPr>
        <p:spPr>
          <a:xfrm>
            <a:off x="379412" y="2785077"/>
            <a:ext cx="975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=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2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π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rh + 2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πr</a:t>
            </a:r>
            <a:r>
              <a:rPr lang="en-US" sz="66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5625</TotalTime>
  <Words>552</Words>
  <Application>Microsoft Office PowerPoint</Application>
  <PresentationFormat>Custom</PresentationFormat>
  <Paragraphs>140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NikoshBAN</vt:lpstr>
      <vt:lpstr>SutonnyMJ</vt:lpstr>
      <vt:lpstr>SutonnyOMJ</vt:lpstr>
      <vt:lpstr>Times New Roman</vt:lpstr>
      <vt:lpstr>Trebuchet MS</vt:lpstr>
      <vt:lpstr>Wingdings</vt:lpstr>
      <vt:lpstr>Wingdings 3</vt:lpstr>
      <vt:lpstr>Facet</vt:lpstr>
      <vt:lpstr>আজকের মাল্টিমিয়া শ্রেণিকক্ষে সবাইকে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 Efficient Frontier Curve for PowerPoint</dc:title>
  <dc:creator>Julian</dc:creator>
  <cp:lastModifiedBy>amin torab</cp:lastModifiedBy>
  <cp:revision>161</cp:revision>
  <dcterms:created xsi:type="dcterms:W3CDTF">2013-09-12T13:05:01Z</dcterms:created>
  <dcterms:modified xsi:type="dcterms:W3CDTF">2019-10-18T19:26:26Z</dcterms:modified>
</cp:coreProperties>
</file>