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0" r:id="rId1"/>
    <p:sldMasterId id="2147483933" r:id="rId2"/>
  </p:sldMasterIdLst>
  <p:notesMasterIdLst>
    <p:notesMasterId r:id="rId23"/>
  </p:notesMasterIdLst>
  <p:sldIdLst>
    <p:sldId id="317" r:id="rId3"/>
    <p:sldId id="318" r:id="rId4"/>
    <p:sldId id="259" r:id="rId5"/>
    <p:sldId id="315" r:id="rId6"/>
    <p:sldId id="314" r:id="rId7"/>
    <p:sldId id="263" r:id="rId8"/>
    <p:sldId id="321" r:id="rId9"/>
    <p:sldId id="320" r:id="rId10"/>
    <p:sldId id="269" r:id="rId11"/>
    <p:sldId id="322" r:id="rId12"/>
    <p:sldId id="264" r:id="rId13"/>
    <p:sldId id="267" r:id="rId14"/>
    <p:sldId id="268" r:id="rId15"/>
    <p:sldId id="325" r:id="rId16"/>
    <p:sldId id="326" r:id="rId17"/>
    <p:sldId id="283" r:id="rId18"/>
    <p:sldId id="324" r:id="rId19"/>
    <p:sldId id="290" r:id="rId20"/>
    <p:sldId id="291" r:id="rId21"/>
    <p:sldId id="327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OEL" initials="D" lastIdx="4" clrIdx="0">
    <p:extLst>
      <p:ext uri="{19B8F6BF-5375-455C-9EA6-DF929625EA0E}">
        <p15:presenceInfo xmlns="" xmlns:p15="http://schemas.microsoft.com/office/powerpoint/2012/main" userId="DOEL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46" autoAdjust="0"/>
  </p:normalViewPr>
  <p:slideViewPr>
    <p:cSldViewPr snapToGrid="0">
      <p:cViewPr>
        <p:scale>
          <a:sx n="73" d="100"/>
          <a:sy n="73" d="100"/>
        </p:scale>
        <p:origin x="-1218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commentAuthors" Target="commentAuthor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09-10T14:44:31.119" idx="3">
    <p:pos x="1470" y="705"/>
    <p:text/>
    <p:extLst>
      <p:ext uri="{C676402C-5697-4E1C-873F-D02D1690AC5C}">
        <p15:threadingInfo xmlns="" xmlns:p15="http://schemas.microsoft.com/office/powerpoint/2012/main" timeZoneBias="-36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D2116E-E0C2-4313-8EA7-044F9CF73BD4}" type="datetimeFigureOut">
              <a:rPr lang="en-US" smtClean="0"/>
              <a:t>10/20/2019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CE896B-B024-45CE-BFA6-1F3CB12AFF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25048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C40B24-9A43-48FA-A78E-E12703D963A7}" type="slidenum">
              <a:rPr lang="en-US" smtClean="0">
                <a:solidFill>
                  <a:prstClr val="black"/>
                </a:solidFill>
              </a:rPr>
              <a:pPr/>
              <a:t>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86833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660FA7-B704-49BA-AD79-41C4625E7C4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1545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42900" y="685800"/>
            <a:ext cx="61722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Last greetings.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E97B59-719F-4B0A-B968-8A5745096CF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44094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0EEDB0-993A-4FD0-B869-E1216737A45B}" type="datetime1">
              <a:rPr lang="en-US" smtClean="0"/>
              <a:t>10/20/2019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7F813-1435-4608-B3F6-69D08E10A6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79847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89DB2-D7B4-49FF-A210-0CCECF0C73C0}" type="datetime1">
              <a:rPr lang="en-US" smtClean="0"/>
              <a:t>10/20/2019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7F813-1435-4608-B3F6-69D08E10A6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3008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2623F-6D57-4EBF-82C4-0BFEA955EFD7}" type="datetime1">
              <a:rPr lang="en-US" smtClean="0"/>
              <a:t>10/20/2019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7F813-1435-4608-B3F6-69D08E10A6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67894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6E77D-9A92-41E5-8695-471AD55DC239}" type="datetime1">
              <a:rPr lang="en-US" smtClean="0"/>
              <a:t>10/20/2019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7F813-1435-4608-B3F6-69D08E10A6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04032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953BDE-8749-4F66-8A05-A97B3E9A1A3A}" type="datetime1">
              <a:rPr lang="en-US" smtClean="0"/>
              <a:t>10/20/2019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7F813-1435-4608-B3F6-69D08E10A6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72167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9F06D-C02F-4B2C-B6F3-D6640E23BD1D}" type="datetime1">
              <a:rPr lang="en-US" smtClean="0"/>
              <a:t>10/20/2019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7F813-1435-4608-B3F6-69D08E10A6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7570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FE1BF-EBF2-4C89-8D8B-F3C580ED2322}" type="datetime1">
              <a:rPr lang="en-US" smtClean="0"/>
              <a:t>10/20/2019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7F813-1435-4608-B3F6-69D08E10A6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19093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3E57D-0F19-4EDD-88F9-04DA9DCEB658}" type="datetime1">
              <a:rPr lang="en-US" smtClean="0"/>
              <a:t>10/20/2019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7F813-1435-4608-B3F6-69D08E10A6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89258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53692F-7AE7-45CA-B9EA-003335C13CAD}" type="datetime1">
              <a:rPr lang="en-US" smtClean="0"/>
              <a:t>10/20/2019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7F813-1435-4608-B3F6-69D08E10A6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7916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8107E-E1E7-49E9-B307-C6633012284F}" type="datetime1">
              <a:rPr lang="en-US" smtClean="0"/>
              <a:t>10/20/2019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7F813-1435-4608-B3F6-69D08E10A6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79163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482A5-3EDC-4941-A11F-32E77D4BBF71}" type="datetime1">
              <a:rPr lang="en-US" smtClean="0"/>
              <a:t>10/20/2019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7F813-1435-4608-B3F6-69D08E10A6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28845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Freeform 9"/>
          <p:cNvSpPr/>
          <p:nvPr/>
        </p:nvSpPr>
        <p:spPr>
          <a:xfrm>
            <a:off x="4762" y="0"/>
            <a:ext cx="9139239" cy="4572001"/>
          </a:xfrm>
          <a:custGeom>
            <a:avLst/>
            <a:gdLst/>
            <a:ahLst/>
            <a:cxnLst/>
            <a:rect l="l" t="t" r="r" b="b"/>
            <a:pathLst>
              <a:path w="9139239" h="4572001">
                <a:moveTo>
                  <a:pt x="9139239" y="4171458"/>
                </a:moveTo>
                <a:lnTo>
                  <a:pt x="9139239" y="4479120"/>
                </a:lnTo>
                <a:lnTo>
                  <a:pt x="9061857" y="4572001"/>
                </a:lnTo>
                <a:lnTo>
                  <a:pt x="8867616" y="4572001"/>
                </a:lnTo>
                <a:cubicBezTo>
                  <a:pt x="8974940" y="4496648"/>
                  <a:pt x="9059271" y="4392377"/>
                  <a:pt x="9109281" y="4270954"/>
                </a:cubicBezTo>
                <a:close/>
                <a:moveTo>
                  <a:pt x="9139239" y="4017903"/>
                </a:moveTo>
                <a:lnTo>
                  <a:pt x="9139239" y="4146549"/>
                </a:lnTo>
                <a:lnTo>
                  <a:pt x="9061849" y="4168266"/>
                </a:lnTo>
                <a:cubicBezTo>
                  <a:pt x="8867508" y="4236060"/>
                  <a:pt x="8712637" y="4384208"/>
                  <a:pt x="8639677" y="4572001"/>
                </a:cubicBezTo>
                <a:lnTo>
                  <a:pt x="8502130" y="4572001"/>
                </a:lnTo>
                <a:cubicBezTo>
                  <a:pt x="8583823" y="4319597"/>
                  <a:pt x="8787913" y="4120306"/>
                  <a:pt x="9046727" y="4039822"/>
                </a:cubicBezTo>
                <a:close/>
                <a:moveTo>
                  <a:pt x="7620280" y="3999419"/>
                </a:moveTo>
                <a:lnTo>
                  <a:pt x="7637367" y="4001042"/>
                </a:lnTo>
                <a:cubicBezTo>
                  <a:pt x="7669753" y="4001569"/>
                  <a:pt x="7701646" y="4004550"/>
                  <a:pt x="7732829" y="4010107"/>
                </a:cubicBezTo>
                <a:cubicBezTo>
                  <a:pt x="7738405" y="4009688"/>
                  <a:pt x="7743733" y="4010636"/>
                  <a:pt x="7749042" y="4011646"/>
                </a:cubicBezTo>
                <a:lnTo>
                  <a:pt x="7749159" y="4012794"/>
                </a:lnTo>
                <a:cubicBezTo>
                  <a:pt x="8061238" y="4064450"/>
                  <a:pt x="8314467" y="4283539"/>
                  <a:pt x="8407830" y="4572001"/>
                </a:cubicBezTo>
                <a:lnTo>
                  <a:pt x="8270283" y="4572001"/>
                </a:lnTo>
                <a:cubicBezTo>
                  <a:pt x="8186900" y="4357380"/>
                  <a:pt x="7996531" y="4194541"/>
                  <a:pt x="7762529" y="4144250"/>
                </a:cubicBezTo>
                <a:cubicBezTo>
                  <a:pt x="7797023" y="4319651"/>
                  <a:pt x="7899246" y="4471530"/>
                  <a:pt x="8042344" y="4572001"/>
                </a:cubicBezTo>
                <a:lnTo>
                  <a:pt x="7848103" y="4572001"/>
                </a:lnTo>
                <a:cubicBezTo>
                  <a:pt x="7731971" y="4452596"/>
                  <a:pt x="7653409" y="4298519"/>
                  <a:pt x="7629044" y="4127511"/>
                </a:cubicBezTo>
                <a:cubicBezTo>
                  <a:pt x="7628876" y="4127458"/>
                  <a:pt x="7628708" y="4127453"/>
                  <a:pt x="7628538" y="4127448"/>
                </a:cubicBezTo>
                <a:lnTo>
                  <a:pt x="7628000" y="4120772"/>
                </a:lnTo>
                <a:cubicBezTo>
                  <a:pt x="7622941" y="4090522"/>
                  <a:pt x="7620490" y="4059631"/>
                  <a:pt x="7620533" y="4028296"/>
                </a:cubicBezTo>
                <a:cubicBezTo>
                  <a:pt x="7619221" y="4022668"/>
                  <a:pt x="7619162" y="4017001"/>
                  <a:pt x="7619162" y="4011320"/>
                </a:cubicBezTo>
                <a:lnTo>
                  <a:pt x="7619756" y="3999880"/>
                </a:lnTo>
                <a:lnTo>
                  <a:pt x="7620254" y="3999913"/>
                </a:lnTo>
                <a:close/>
                <a:moveTo>
                  <a:pt x="7597529" y="3999419"/>
                </a:moveTo>
                <a:lnTo>
                  <a:pt x="7597555" y="3999913"/>
                </a:lnTo>
                <a:lnTo>
                  <a:pt x="7598053" y="3999880"/>
                </a:lnTo>
                <a:lnTo>
                  <a:pt x="7598647" y="4011320"/>
                </a:lnTo>
                <a:cubicBezTo>
                  <a:pt x="7598647" y="4017001"/>
                  <a:pt x="7598588" y="4022668"/>
                  <a:pt x="7597276" y="4028296"/>
                </a:cubicBezTo>
                <a:cubicBezTo>
                  <a:pt x="7597319" y="4059631"/>
                  <a:pt x="7594868" y="4090522"/>
                  <a:pt x="7589809" y="4120772"/>
                </a:cubicBezTo>
                <a:lnTo>
                  <a:pt x="7589271" y="4127448"/>
                </a:lnTo>
                <a:cubicBezTo>
                  <a:pt x="7589101" y="4127453"/>
                  <a:pt x="7588933" y="4127458"/>
                  <a:pt x="7588765" y="4127511"/>
                </a:cubicBezTo>
                <a:cubicBezTo>
                  <a:pt x="7564400" y="4298519"/>
                  <a:pt x="7485838" y="4452596"/>
                  <a:pt x="7369706" y="4572001"/>
                </a:cubicBezTo>
                <a:lnTo>
                  <a:pt x="7175465" y="4572001"/>
                </a:lnTo>
                <a:cubicBezTo>
                  <a:pt x="7318563" y="4471530"/>
                  <a:pt x="7420786" y="4319651"/>
                  <a:pt x="7455280" y="4144250"/>
                </a:cubicBezTo>
                <a:cubicBezTo>
                  <a:pt x="7221278" y="4194541"/>
                  <a:pt x="7030909" y="4357380"/>
                  <a:pt x="6947526" y="4572001"/>
                </a:cubicBezTo>
                <a:lnTo>
                  <a:pt x="6809978" y="4572001"/>
                </a:lnTo>
                <a:cubicBezTo>
                  <a:pt x="6903341" y="4283539"/>
                  <a:pt x="7156571" y="4064450"/>
                  <a:pt x="7468650" y="4012794"/>
                </a:cubicBezTo>
                <a:lnTo>
                  <a:pt x="7468767" y="4011646"/>
                </a:lnTo>
                <a:cubicBezTo>
                  <a:pt x="7474076" y="4010636"/>
                  <a:pt x="7479404" y="4009688"/>
                  <a:pt x="7484980" y="4010107"/>
                </a:cubicBezTo>
                <a:cubicBezTo>
                  <a:pt x="7516163" y="4004550"/>
                  <a:pt x="7548056" y="4001569"/>
                  <a:pt x="7580442" y="4001042"/>
                </a:cubicBezTo>
                <a:close/>
                <a:moveTo>
                  <a:pt x="5928129" y="3999419"/>
                </a:moveTo>
                <a:lnTo>
                  <a:pt x="5945217" y="4001042"/>
                </a:lnTo>
                <a:cubicBezTo>
                  <a:pt x="5977602" y="4001569"/>
                  <a:pt x="6009495" y="4004550"/>
                  <a:pt x="6040678" y="4010107"/>
                </a:cubicBezTo>
                <a:cubicBezTo>
                  <a:pt x="6046254" y="4009688"/>
                  <a:pt x="6051582" y="4010636"/>
                  <a:pt x="6056891" y="4011646"/>
                </a:cubicBezTo>
                <a:lnTo>
                  <a:pt x="6057008" y="4012794"/>
                </a:lnTo>
                <a:cubicBezTo>
                  <a:pt x="6369087" y="4064450"/>
                  <a:pt x="6622316" y="4283539"/>
                  <a:pt x="6715680" y="4572001"/>
                </a:cubicBezTo>
                <a:lnTo>
                  <a:pt x="6578131" y="4572001"/>
                </a:lnTo>
                <a:cubicBezTo>
                  <a:pt x="6494748" y="4357380"/>
                  <a:pt x="6304380" y="4194541"/>
                  <a:pt x="6070378" y="4144250"/>
                </a:cubicBezTo>
                <a:cubicBezTo>
                  <a:pt x="6104872" y="4319650"/>
                  <a:pt x="6207095" y="4471530"/>
                  <a:pt x="6350192" y="4572001"/>
                </a:cubicBezTo>
                <a:lnTo>
                  <a:pt x="6155952" y="4572001"/>
                </a:lnTo>
                <a:cubicBezTo>
                  <a:pt x="6039820" y="4452596"/>
                  <a:pt x="5961257" y="4298519"/>
                  <a:pt x="5936893" y="4127511"/>
                </a:cubicBezTo>
                <a:cubicBezTo>
                  <a:pt x="5936725" y="4127458"/>
                  <a:pt x="5936557" y="4127453"/>
                  <a:pt x="5936387" y="4127448"/>
                </a:cubicBezTo>
                <a:lnTo>
                  <a:pt x="5935849" y="4120772"/>
                </a:lnTo>
                <a:cubicBezTo>
                  <a:pt x="5930790" y="4090522"/>
                  <a:pt x="5928340" y="4059631"/>
                  <a:pt x="5928382" y="4028296"/>
                </a:cubicBezTo>
                <a:cubicBezTo>
                  <a:pt x="5927070" y="4022668"/>
                  <a:pt x="5927011" y="4017001"/>
                  <a:pt x="5927011" y="4011320"/>
                </a:cubicBezTo>
                <a:lnTo>
                  <a:pt x="5927605" y="3999880"/>
                </a:lnTo>
                <a:lnTo>
                  <a:pt x="5928103" y="3999913"/>
                </a:lnTo>
                <a:close/>
                <a:moveTo>
                  <a:pt x="5905378" y="3999419"/>
                </a:moveTo>
                <a:lnTo>
                  <a:pt x="5905404" y="3999913"/>
                </a:lnTo>
                <a:lnTo>
                  <a:pt x="5905902" y="3999880"/>
                </a:lnTo>
                <a:lnTo>
                  <a:pt x="5906496" y="4011320"/>
                </a:lnTo>
                <a:cubicBezTo>
                  <a:pt x="5906496" y="4017001"/>
                  <a:pt x="5906437" y="4022668"/>
                  <a:pt x="5905125" y="4028296"/>
                </a:cubicBezTo>
                <a:cubicBezTo>
                  <a:pt x="5905167" y="4059631"/>
                  <a:pt x="5902717" y="4090522"/>
                  <a:pt x="5897658" y="4120772"/>
                </a:cubicBezTo>
                <a:lnTo>
                  <a:pt x="5897120" y="4127448"/>
                </a:lnTo>
                <a:cubicBezTo>
                  <a:pt x="5896950" y="4127453"/>
                  <a:pt x="5896782" y="4127458"/>
                  <a:pt x="5896614" y="4127511"/>
                </a:cubicBezTo>
                <a:cubicBezTo>
                  <a:pt x="5872249" y="4298519"/>
                  <a:pt x="5793686" y="4452596"/>
                  <a:pt x="5677555" y="4572001"/>
                </a:cubicBezTo>
                <a:lnTo>
                  <a:pt x="5483314" y="4572001"/>
                </a:lnTo>
                <a:cubicBezTo>
                  <a:pt x="5626412" y="4471530"/>
                  <a:pt x="5728635" y="4319650"/>
                  <a:pt x="5763129" y="4144250"/>
                </a:cubicBezTo>
                <a:cubicBezTo>
                  <a:pt x="5529126" y="4194541"/>
                  <a:pt x="5338758" y="4357380"/>
                  <a:pt x="5255375" y="4572001"/>
                </a:cubicBezTo>
                <a:lnTo>
                  <a:pt x="5117827" y="4572001"/>
                </a:lnTo>
                <a:cubicBezTo>
                  <a:pt x="5211190" y="4283539"/>
                  <a:pt x="5464420" y="4064450"/>
                  <a:pt x="5776499" y="4012794"/>
                </a:cubicBezTo>
                <a:lnTo>
                  <a:pt x="5776616" y="4011646"/>
                </a:lnTo>
                <a:cubicBezTo>
                  <a:pt x="5781926" y="4010636"/>
                  <a:pt x="5787253" y="4009688"/>
                  <a:pt x="5792829" y="4010107"/>
                </a:cubicBezTo>
                <a:cubicBezTo>
                  <a:pt x="5824012" y="4004550"/>
                  <a:pt x="5855905" y="4001569"/>
                  <a:pt x="5888290" y="4001042"/>
                </a:cubicBezTo>
                <a:close/>
                <a:moveTo>
                  <a:pt x="4235979" y="3999419"/>
                </a:moveTo>
                <a:lnTo>
                  <a:pt x="4253065" y="4001042"/>
                </a:lnTo>
                <a:cubicBezTo>
                  <a:pt x="4285451" y="4001569"/>
                  <a:pt x="4317343" y="4004550"/>
                  <a:pt x="4348528" y="4010107"/>
                </a:cubicBezTo>
                <a:cubicBezTo>
                  <a:pt x="4354104" y="4009688"/>
                  <a:pt x="4359431" y="4010636"/>
                  <a:pt x="4364739" y="4011646"/>
                </a:cubicBezTo>
                <a:lnTo>
                  <a:pt x="4364856" y="4012794"/>
                </a:lnTo>
                <a:cubicBezTo>
                  <a:pt x="4676936" y="4064450"/>
                  <a:pt x="4930165" y="4283539"/>
                  <a:pt x="5023528" y="4572001"/>
                </a:cubicBezTo>
                <a:lnTo>
                  <a:pt x="4885980" y="4572001"/>
                </a:lnTo>
                <a:cubicBezTo>
                  <a:pt x="4802597" y="4357380"/>
                  <a:pt x="4612229" y="4194541"/>
                  <a:pt x="4378227" y="4144250"/>
                </a:cubicBezTo>
                <a:cubicBezTo>
                  <a:pt x="4412722" y="4319651"/>
                  <a:pt x="4514944" y="4471530"/>
                  <a:pt x="4658041" y="4572001"/>
                </a:cubicBezTo>
                <a:lnTo>
                  <a:pt x="4463800" y="4572001"/>
                </a:lnTo>
                <a:cubicBezTo>
                  <a:pt x="4347669" y="4452596"/>
                  <a:pt x="4269106" y="4298519"/>
                  <a:pt x="4244741" y="4127511"/>
                </a:cubicBezTo>
                <a:cubicBezTo>
                  <a:pt x="4244574" y="4127458"/>
                  <a:pt x="4244405" y="4127453"/>
                  <a:pt x="4244236" y="4127448"/>
                </a:cubicBezTo>
                <a:lnTo>
                  <a:pt x="4243697" y="4120772"/>
                </a:lnTo>
                <a:cubicBezTo>
                  <a:pt x="4238639" y="4090522"/>
                  <a:pt x="4236188" y="4059631"/>
                  <a:pt x="4236230" y="4028296"/>
                </a:cubicBezTo>
                <a:cubicBezTo>
                  <a:pt x="4234918" y="4022668"/>
                  <a:pt x="4234860" y="4017001"/>
                  <a:pt x="4234860" y="4011320"/>
                </a:cubicBezTo>
                <a:lnTo>
                  <a:pt x="4235454" y="3999880"/>
                </a:lnTo>
                <a:lnTo>
                  <a:pt x="4235952" y="3999913"/>
                </a:lnTo>
                <a:close/>
                <a:moveTo>
                  <a:pt x="4213227" y="3999419"/>
                </a:moveTo>
                <a:lnTo>
                  <a:pt x="4213253" y="3999913"/>
                </a:lnTo>
                <a:lnTo>
                  <a:pt x="4213751" y="3999880"/>
                </a:lnTo>
                <a:lnTo>
                  <a:pt x="4214345" y="4011320"/>
                </a:lnTo>
                <a:cubicBezTo>
                  <a:pt x="4214345" y="4017001"/>
                  <a:pt x="4214286" y="4022668"/>
                  <a:pt x="4212974" y="4028296"/>
                </a:cubicBezTo>
                <a:cubicBezTo>
                  <a:pt x="4213016" y="4059631"/>
                  <a:pt x="4210566" y="4090522"/>
                  <a:pt x="4205507" y="4120772"/>
                </a:cubicBezTo>
                <a:lnTo>
                  <a:pt x="4204969" y="4127448"/>
                </a:lnTo>
                <a:cubicBezTo>
                  <a:pt x="4204799" y="4127453"/>
                  <a:pt x="4204631" y="4127458"/>
                  <a:pt x="4204463" y="4127511"/>
                </a:cubicBezTo>
                <a:cubicBezTo>
                  <a:pt x="4180098" y="4298519"/>
                  <a:pt x="4101535" y="4452596"/>
                  <a:pt x="3985404" y="4572001"/>
                </a:cubicBezTo>
                <a:lnTo>
                  <a:pt x="3791163" y="4572001"/>
                </a:lnTo>
                <a:cubicBezTo>
                  <a:pt x="3934261" y="4471530"/>
                  <a:pt x="4036484" y="4319651"/>
                  <a:pt x="4070978" y="4144250"/>
                </a:cubicBezTo>
                <a:cubicBezTo>
                  <a:pt x="3836975" y="4194541"/>
                  <a:pt x="3646607" y="4357380"/>
                  <a:pt x="3563224" y="4572001"/>
                </a:cubicBezTo>
                <a:lnTo>
                  <a:pt x="3425676" y="4572001"/>
                </a:lnTo>
                <a:cubicBezTo>
                  <a:pt x="3519039" y="4283539"/>
                  <a:pt x="3772269" y="4064450"/>
                  <a:pt x="4084348" y="4012794"/>
                </a:cubicBezTo>
                <a:lnTo>
                  <a:pt x="4084465" y="4011646"/>
                </a:lnTo>
                <a:cubicBezTo>
                  <a:pt x="4089774" y="4010636"/>
                  <a:pt x="4095102" y="4009688"/>
                  <a:pt x="4100678" y="4010107"/>
                </a:cubicBezTo>
                <a:cubicBezTo>
                  <a:pt x="4131861" y="4004550"/>
                  <a:pt x="4163754" y="4001569"/>
                  <a:pt x="4196139" y="4001042"/>
                </a:cubicBezTo>
                <a:close/>
                <a:moveTo>
                  <a:pt x="2543827" y="3999419"/>
                </a:moveTo>
                <a:lnTo>
                  <a:pt x="2560914" y="4001042"/>
                </a:lnTo>
                <a:cubicBezTo>
                  <a:pt x="2593300" y="4001569"/>
                  <a:pt x="2625192" y="4004550"/>
                  <a:pt x="2656376" y="4010107"/>
                </a:cubicBezTo>
                <a:cubicBezTo>
                  <a:pt x="2661952" y="4009688"/>
                  <a:pt x="2667280" y="4010636"/>
                  <a:pt x="2672588" y="4011646"/>
                </a:cubicBezTo>
                <a:lnTo>
                  <a:pt x="2672706" y="4012794"/>
                </a:lnTo>
                <a:cubicBezTo>
                  <a:pt x="2984785" y="4064450"/>
                  <a:pt x="3238014" y="4283539"/>
                  <a:pt x="3331377" y="4572001"/>
                </a:cubicBezTo>
                <a:lnTo>
                  <a:pt x="3193830" y="4572001"/>
                </a:lnTo>
                <a:cubicBezTo>
                  <a:pt x="3110446" y="4357380"/>
                  <a:pt x="2920078" y="4194541"/>
                  <a:pt x="2686076" y="4144250"/>
                </a:cubicBezTo>
                <a:cubicBezTo>
                  <a:pt x="2720570" y="4319650"/>
                  <a:pt x="2822793" y="4471530"/>
                  <a:pt x="2965890" y="4572001"/>
                </a:cubicBezTo>
                <a:lnTo>
                  <a:pt x="2771649" y="4572001"/>
                </a:lnTo>
                <a:cubicBezTo>
                  <a:pt x="2655518" y="4452596"/>
                  <a:pt x="2576955" y="4298519"/>
                  <a:pt x="2552590" y="4127511"/>
                </a:cubicBezTo>
                <a:cubicBezTo>
                  <a:pt x="2552423" y="4127458"/>
                  <a:pt x="2552254" y="4127453"/>
                  <a:pt x="2552085" y="4127448"/>
                </a:cubicBezTo>
                <a:lnTo>
                  <a:pt x="2551547" y="4120772"/>
                </a:lnTo>
                <a:cubicBezTo>
                  <a:pt x="2546488" y="4090522"/>
                  <a:pt x="2544037" y="4059631"/>
                  <a:pt x="2544079" y="4028296"/>
                </a:cubicBezTo>
                <a:cubicBezTo>
                  <a:pt x="2542767" y="4022668"/>
                  <a:pt x="2542709" y="4017001"/>
                  <a:pt x="2542709" y="4011320"/>
                </a:cubicBezTo>
                <a:lnTo>
                  <a:pt x="2543303" y="3999880"/>
                </a:lnTo>
                <a:lnTo>
                  <a:pt x="2543801" y="3999913"/>
                </a:lnTo>
                <a:close/>
                <a:moveTo>
                  <a:pt x="2521076" y="3999419"/>
                </a:moveTo>
                <a:lnTo>
                  <a:pt x="2521102" y="3999913"/>
                </a:lnTo>
                <a:lnTo>
                  <a:pt x="2521600" y="3999880"/>
                </a:lnTo>
                <a:lnTo>
                  <a:pt x="2522194" y="4011320"/>
                </a:lnTo>
                <a:cubicBezTo>
                  <a:pt x="2522194" y="4017001"/>
                  <a:pt x="2522135" y="4022668"/>
                  <a:pt x="2520823" y="4028296"/>
                </a:cubicBezTo>
                <a:cubicBezTo>
                  <a:pt x="2520865" y="4059631"/>
                  <a:pt x="2518415" y="4090522"/>
                  <a:pt x="2513356" y="4120772"/>
                </a:cubicBezTo>
                <a:lnTo>
                  <a:pt x="2512818" y="4127448"/>
                </a:lnTo>
                <a:cubicBezTo>
                  <a:pt x="2512648" y="4127453"/>
                  <a:pt x="2512480" y="4127458"/>
                  <a:pt x="2512312" y="4127511"/>
                </a:cubicBezTo>
                <a:cubicBezTo>
                  <a:pt x="2487947" y="4298519"/>
                  <a:pt x="2409385" y="4452596"/>
                  <a:pt x="2293253" y="4572001"/>
                </a:cubicBezTo>
                <a:lnTo>
                  <a:pt x="2099012" y="4572001"/>
                </a:lnTo>
                <a:cubicBezTo>
                  <a:pt x="2242110" y="4471530"/>
                  <a:pt x="2344333" y="4319651"/>
                  <a:pt x="2378827" y="4144250"/>
                </a:cubicBezTo>
                <a:cubicBezTo>
                  <a:pt x="2144825" y="4194541"/>
                  <a:pt x="1954456" y="4357380"/>
                  <a:pt x="1871073" y="4572001"/>
                </a:cubicBezTo>
                <a:lnTo>
                  <a:pt x="1733525" y="4572001"/>
                </a:lnTo>
                <a:cubicBezTo>
                  <a:pt x="1826888" y="4283539"/>
                  <a:pt x="2080118" y="4064450"/>
                  <a:pt x="2392197" y="4012794"/>
                </a:cubicBezTo>
                <a:lnTo>
                  <a:pt x="2392314" y="4011646"/>
                </a:lnTo>
                <a:cubicBezTo>
                  <a:pt x="2397623" y="4010636"/>
                  <a:pt x="2402951" y="4009688"/>
                  <a:pt x="2408527" y="4010107"/>
                </a:cubicBezTo>
                <a:cubicBezTo>
                  <a:pt x="2439710" y="4004550"/>
                  <a:pt x="2471603" y="4001569"/>
                  <a:pt x="2503988" y="4001042"/>
                </a:cubicBezTo>
                <a:close/>
                <a:moveTo>
                  <a:pt x="851676" y="3999419"/>
                </a:moveTo>
                <a:lnTo>
                  <a:pt x="868763" y="4001042"/>
                </a:lnTo>
                <a:cubicBezTo>
                  <a:pt x="901149" y="4001569"/>
                  <a:pt x="933041" y="4004550"/>
                  <a:pt x="964225" y="4010107"/>
                </a:cubicBezTo>
                <a:cubicBezTo>
                  <a:pt x="969801" y="4009688"/>
                  <a:pt x="975129" y="4010636"/>
                  <a:pt x="980437" y="4011646"/>
                </a:cubicBezTo>
                <a:lnTo>
                  <a:pt x="980555" y="4012794"/>
                </a:lnTo>
                <a:cubicBezTo>
                  <a:pt x="1292634" y="4064450"/>
                  <a:pt x="1545864" y="4283539"/>
                  <a:pt x="1639226" y="4572001"/>
                </a:cubicBezTo>
                <a:lnTo>
                  <a:pt x="1501679" y="4572001"/>
                </a:lnTo>
                <a:cubicBezTo>
                  <a:pt x="1418296" y="4357380"/>
                  <a:pt x="1227927" y="4194541"/>
                  <a:pt x="993925" y="4144250"/>
                </a:cubicBezTo>
                <a:cubicBezTo>
                  <a:pt x="1028419" y="4319651"/>
                  <a:pt x="1130642" y="4471530"/>
                  <a:pt x="1273740" y="4572001"/>
                </a:cubicBezTo>
                <a:lnTo>
                  <a:pt x="1079499" y="4572001"/>
                </a:lnTo>
                <a:cubicBezTo>
                  <a:pt x="963367" y="4452596"/>
                  <a:pt x="884804" y="4298519"/>
                  <a:pt x="860439" y="4127511"/>
                </a:cubicBezTo>
                <a:cubicBezTo>
                  <a:pt x="860272" y="4127458"/>
                  <a:pt x="860103" y="4127453"/>
                  <a:pt x="859934" y="4127448"/>
                </a:cubicBezTo>
                <a:lnTo>
                  <a:pt x="859396" y="4120772"/>
                </a:lnTo>
                <a:cubicBezTo>
                  <a:pt x="854337" y="4090522"/>
                  <a:pt x="851886" y="4059631"/>
                  <a:pt x="851928" y="4028296"/>
                </a:cubicBezTo>
                <a:cubicBezTo>
                  <a:pt x="850616" y="4022668"/>
                  <a:pt x="850558" y="4017001"/>
                  <a:pt x="850558" y="4011320"/>
                </a:cubicBezTo>
                <a:lnTo>
                  <a:pt x="851152" y="3999880"/>
                </a:lnTo>
                <a:lnTo>
                  <a:pt x="851650" y="3999913"/>
                </a:lnTo>
                <a:close/>
                <a:moveTo>
                  <a:pt x="828925" y="3999419"/>
                </a:moveTo>
                <a:lnTo>
                  <a:pt x="828951" y="3999913"/>
                </a:lnTo>
                <a:lnTo>
                  <a:pt x="829449" y="3999880"/>
                </a:lnTo>
                <a:lnTo>
                  <a:pt x="830043" y="4011320"/>
                </a:lnTo>
                <a:cubicBezTo>
                  <a:pt x="830043" y="4017001"/>
                  <a:pt x="829984" y="4022668"/>
                  <a:pt x="828672" y="4028296"/>
                </a:cubicBezTo>
                <a:cubicBezTo>
                  <a:pt x="828714" y="4059631"/>
                  <a:pt x="826264" y="4090522"/>
                  <a:pt x="821205" y="4120772"/>
                </a:cubicBezTo>
                <a:lnTo>
                  <a:pt x="820667" y="4127448"/>
                </a:lnTo>
                <a:cubicBezTo>
                  <a:pt x="820497" y="4127453"/>
                  <a:pt x="820329" y="4127458"/>
                  <a:pt x="820161" y="4127511"/>
                </a:cubicBezTo>
                <a:cubicBezTo>
                  <a:pt x="795796" y="4298519"/>
                  <a:pt x="717234" y="4452596"/>
                  <a:pt x="601102" y="4572001"/>
                </a:cubicBezTo>
                <a:lnTo>
                  <a:pt x="406861" y="4572001"/>
                </a:lnTo>
                <a:cubicBezTo>
                  <a:pt x="549959" y="4471530"/>
                  <a:pt x="652182" y="4319650"/>
                  <a:pt x="686676" y="4144250"/>
                </a:cubicBezTo>
                <a:cubicBezTo>
                  <a:pt x="452674" y="4194541"/>
                  <a:pt x="262305" y="4357380"/>
                  <a:pt x="178922" y="4572001"/>
                </a:cubicBezTo>
                <a:lnTo>
                  <a:pt x="41374" y="4572001"/>
                </a:lnTo>
                <a:cubicBezTo>
                  <a:pt x="134738" y="4283539"/>
                  <a:pt x="387967" y="4064450"/>
                  <a:pt x="700046" y="4012794"/>
                </a:cubicBezTo>
                <a:lnTo>
                  <a:pt x="700163" y="4011646"/>
                </a:lnTo>
                <a:cubicBezTo>
                  <a:pt x="705472" y="4010636"/>
                  <a:pt x="710800" y="4009688"/>
                  <a:pt x="716376" y="4010107"/>
                </a:cubicBezTo>
                <a:cubicBezTo>
                  <a:pt x="747559" y="4004550"/>
                  <a:pt x="779452" y="4001569"/>
                  <a:pt x="811837" y="4001042"/>
                </a:cubicBezTo>
                <a:close/>
                <a:moveTo>
                  <a:pt x="8305836" y="3304913"/>
                </a:moveTo>
                <a:cubicBezTo>
                  <a:pt x="8030646" y="3363591"/>
                  <a:pt x="7815802" y="3576701"/>
                  <a:pt x="7762527" y="3845480"/>
                </a:cubicBezTo>
                <a:cubicBezTo>
                  <a:pt x="8037717" y="3786801"/>
                  <a:pt x="8252560" y="3573691"/>
                  <a:pt x="8305836" y="3304913"/>
                </a:cubicBezTo>
                <a:close/>
                <a:moveTo>
                  <a:pt x="6911971" y="3304913"/>
                </a:moveTo>
                <a:cubicBezTo>
                  <a:pt x="6965247" y="3573691"/>
                  <a:pt x="7180090" y="3786801"/>
                  <a:pt x="7455280" y="3845480"/>
                </a:cubicBezTo>
                <a:cubicBezTo>
                  <a:pt x="7402005" y="3576701"/>
                  <a:pt x="7187161" y="3363591"/>
                  <a:pt x="6911971" y="3304913"/>
                </a:cubicBezTo>
                <a:close/>
                <a:moveTo>
                  <a:pt x="6613685" y="3304913"/>
                </a:moveTo>
                <a:cubicBezTo>
                  <a:pt x="6338495" y="3363591"/>
                  <a:pt x="6123651" y="3576701"/>
                  <a:pt x="6070376" y="3845480"/>
                </a:cubicBezTo>
                <a:cubicBezTo>
                  <a:pt x="6345566" y="3786801"/>
                  <a:pt x="6560409" y="3573691"/>
                  <a:pt x="6613685" y="3304913"/>
                </a:cubicBezTo>
                <a:close/>
                <a:moveTo>
                  <a:pt x="5219820" y="3304913"/>
                </a:moveTo>
                <a:cubicBezTo>
                  <a:pt x="5273096" y="3573691"/>
                  <a:pt x="5487939" y="3786801"/>
                  <a:pt x="5763129" y="3845480"/>
                </a:cubicBezTo>
                <a:cubicBezTo>
                  <a:pt x="5709854" y="3576701"/>
                  <a:pt x="5495010" y="3363591"/>
                  <a:pt x="5219820" y="3304913"/>
                </a:cubicBezTo>
                <a:close/>
                <a:moveTo>
                  <a:pt x="4921534" y="3304913"/>
                </a:moveTo>
                <a:cubicBezTo>
                  <a:pt x="4646344" y="3363591"/>
                  <a:pt x="4431500" y="3576701"/>
                  <a:pt x="4378225" y="3845480"/>
                </a:cubicBezTo>
                <a:cubicBezTo>
                  <a:pt x="4653415" y="3786801"/>
                  <a:pt x="4868259" y="3573691"/>
                  <a:pt x="4921534" y="3304913"/>
                </a:cubicBezTo>
                <a:close/>
                <a:moveTo>
                  <a:pt x="3527669" y="3304913"/>
                </a:moveTo>
                <a:cubicBezTo>
                  <a:pt x="3580945" y="3573691"/>
                  <a:pt x="3795788" y="3786801"/>
                  <a:pt x="4070978" y="3845480"/>
                </a:cubicBezTo>
                <a:cubicBezTo>
                  <a:pt x="4017703" y="3576701"/>
                  <a:pt x="3802859" y="3363591"/>
                  <a:pt x="3527669" y="3304913"/>
                </a:cubicBezTo>
                <a:close/>
                <a:moveTo>
                  <a:pt x="3229383" y="3304913"/>
                </a:moveTo>
                <a:cubicBezTo>
                  <a:pt x="2954193" y="3363591"/>
                  <a:pt x="2739349" y="3576701"/>
                  <a:pt x="2686074" y="3845480"/>
                </a:cubicBezTo>
                <a:cubicBezTo>
                  <a:pt x="2961264" y="3786801"/>
                  <a:pt x="3176107" y="3573691"/>
                  <a:pt x="3229383" y="3304913"/>
                </a:cubicBezTo>
                <a:close/>
                <a:moveTo>
                  <a:pt x="1835518" y="3304913"/>
                </a:moveTo>
                <a:cubicBezTo>
                  <a:pt x="1888794" y="3573691"/>
                  <a:pt x="2103637" y="3786801"/>
                  <a:pt x="2378827" y="3845480"/>
                </a:cubicBezTo>
                <a:cubicBezTo>
                  <a:pt x="2325552" y="3576701"/>
                  <a:pt x="2110708" y="3363591"/>
                  <a:pt x="1835518" y="3304913"/>
                </a:cubicBezTo>
                <a:close/>
                <a:moveTo>
                  <a:pt x="1537232" y="3304913"/>
                </a:moveTo>
                <a:cubicBezTo>
                  <a:pt x="1262042" y="3363591"/>
                  <a:pt x="1047198" y="3576701"/>
                  <a:pt x="993923" y="3845480"/>
                </a:cubicBezTo>
                <a:cubicBezTo>
                  <a:pt x="1269113" y="3786801"/>
                  <a:pt x="1483956" y="3573691"/>
                  <a:pt x="1537232" y="3304913"/>
                </a:cubicBezTo>
                <a:close/>
                <a:moveTo>
                  <a:pt x="143367" y="3304913"/>
                </a:moveTo>
                <a:cubicBezTo>
                  <a:pt x="196643" y="3573691"/>
                  <a:pt x="411486" y="3786801"/>
                  <a:pt x="686676" y="3845480"/>
                </a:cubicBezTo>
                <a:cubicBezTo>
                  <a:pt x="633401" y="3576701"/>
                  <a:pt x="418557" y="3363591"/>
                  <a:pt x="143367" y="3304913"/>
                </a:cubicBezTo>
                <a:close/>
                <a:moveTo>
                  <a:pt x="8461873" y="3161219"/>
                </a:moveTo>
                <a:lnTo>
                  <a:pt x="8478960" y="3162829"/>
                </a:lnTo>
                <a:cubicBezTo>
                  <a:pt x="8511346" y="3163352"/>
                  <a:pt x="8543239" y="3166310"/>
                  <a:pt x="8574422" y="3171823"/>
                </a:cubicBezTo>
                <a:cubicBezTo>
                  <a:pt x="8579998" y="3171407"/>
                  <a:pt x="8585326" y="3172348"/>
                  <a:pt x="8590635" y="3173350"/>
                </a:cubicBezTo>
                <a:lnTo>
                  <a:pt x="8590752" y="3174489"/>
                </a:lnTo>
                <a:cubicBezTo>
                  <a:pt x="8815033" y="3211322"/>
                  <a:pt x="9008920" y="3333951"/>
                  <a:pt x="9135069" y="3506215"/>
                </a:cubicBezTo>
                <a:lnTo>
                  <a:pt x="9139239" y="3512974"/>
                </a:lnTo>
                <a:lnTo>
                  <a:pt x="9139239" y="3816134"/>
                </a:lnTo>
                <a:lnTo>
                  <a:pt x="9120077" y="3747490"/>
                </a:lnTo>
                <a:cubicBezTo>
                  <a:pt x="9039502" y="3525837"/>
                  <a:pt x="8844913" y="3356256"/>
                  <a:pt x="8604122" y="3304913"/>
                </a:cubicBezTo>
                <a:cubicBezTo>
                  <a:pt x="8650738" y="3540094"/>
                  <a:pt x="8821055" y="3732654"/>
                  <a:pt x="9047261" y="3816429"/>
                </a:cubicBezTo>
                <a:lnTo>
                  <a:pt x="9139239" y="3843104"/>
                </a:lnTo>
                <a:lnTo>
                  <a:pt x="9139239" y="3970603"/>
                </a:lnTo>
                <a:lnTo>
                  <a:pt x="9030179" y="3943797"/>
                </a:lnTo>
                <a:cubicBezTo>
                  <a:pt x="8735297" y="3846211"/>
                  <a:pt x="8514628" y="3594637"/>
                  <a:pt x="8470637" y="3288305"/>
                </a:cubicBezTo>
                <a:cubicBezTo>
                  <a:pt x="8470469" y="3288253"/>
                  <a:pt x="8470301" y="3288248"/>
                  <a:pt x="8470131" y="3288243"/>
                </a:cubicBezTo>
                <a:lnTo>
                  <a:pt x="8469593" y="3281619"/>
                </a:lnTo>
                <a:cubicBezTo>
                  <a:pt x="8464534" y="3251607"/>
                  <a:pt x="8462083" y="3220958"/>
                  <a:pt x="8462126" y="3189869"/>
                </a:cubicBezTo>
                <a:cubicBezTo>
                  <a:pt x="8460814" y="3184286"/>
                  <a:pt x="8460755" y="3178663"/>
                  <a:pt x="8460755" y="3173027"/>
                </a:cubicBezTo>
                <a:lnTo>
                  <a:pt x="8461349" y="3161677"/>
                </a:lnTo>
                <a:lnTo>
                  <a:pt x="8461847" y="3161709"/>
                </a:lnTo>
                <a:close/>
                <a:moveTo>
                  <a:pt x="8448085" y="3161219"/>
                </a:moveTo>
                <a:lnTo>
                  <a:pt x="8448111" y="3161709"/>
                </a:lnTo>
                <a:lnTo>
                  <a:pt x="8448609" y="3161677"/>
                </a:lnTo>
                <a:lnTo>
                  <a:pt x="8449203" y="3173027"/>
                </a:lnTo>
                <a:cubicBezTo>
                  <a:pt x="8449203" y="3178663"/>
                  <a:pt x="8449144" y="3184286"/>
                  <a:pt x="8447832" y="3189869"/>
                </a:cubicBezTo>
                <a:cubicBezTo>
                  <a:pt x="8447875" y="3220958"/>
                  <a:pt x="8445424" y="3251607"/>
                  <a:pt x="8440365" y="3281619"/>
                </a:cubicBezTo>
                <a:lnTo>
                  <a:pt x="8439827" y="3288243"/>
                </a:lnTo>
                <a:cubicBezTo>
                  <a:pt x="8439657" y="3288248"/>
                  <a:pt x="8439489" y="3288253"/>
                  <a:pt x="8439321" y="3288305"/>
                </a:cubicBezTo>
                <a:cubicBezTo>
                  <a:pt x="8389046" y="3638399"/>
                  <a:pt x="8108007" y="3916971"/>
                  <a:pt x="7749156" y="3975903"/>
                </a:cubicBezTo>
                <a:lnTo>
                  <a:pt x="7749040" y="3977042"/>
                </a:lnTo>
                <a:cubicBezTo>
                  <a:pt x="7743729" y="3978045"/>
                  <a:pt x="7738400" y="3978986"/>
                  <a:pt x="7732823" y="3978570"/>
                </a:cubicBezTo>
                <a:cubicBezTo>
                  <a:pt x="7701651" y="3984080"/>
                  <a:pt x="7669771" y="3987038"/>
                  <a:pt x="7637396" y="3987561"/>
                </a:cubicBezTo>
                <a:lnTo>
                  <a:pt x="7620278" y="3989174"/>
                </a:lnTo>
                <a:lnTo>
                  <a:pt x="7620252" y="3988683"/>
                </a:lnTo>
                <a:lnTo>
                  <a:pt x="7619753" y="3988716"/>
                </a:lnTo>
                <a:cubicBezTo>
                  <a:pt x="7619187" y="3984944"/>
                  <a:pt x="7619160" y="3981158"/>
                  <a:pt x="7619160" y="3977366"/>
                </a:cubicBezTo>
                <a:cubicBezTo>
                  <a:pt x="7619160" y="3971728"/>
                  <a:pt x="7619219" y="3966104"/>
                  <a:pt x="7620531" y="3960518"/>
                </a:cubicBezTo>
                <a:cubicBezTo>
                  <a:pt x="7620488" y="3929436"/>
                  <a:pt x="7622938" y="3898794"/>
                  <a:pt x="7627995" y="3868787"/>
                </a:cubicBezTo>
                <a:lnTo>
                  <a:pt x="7628535" y="3862150"/>
                </a:lnTo>
                <a:cubicBezTo>
                  <a:pt x="7628704" y="3862145"/>
                  <a:pt x="7628873" y="3862140"/>
                  <a:pt x="7629040" y="3862087"/>
                </a:cubicBezTo>
                <a:cubicBezTo>
                  <a:pt x="7679317" y="3511992"/>
                  <a:pt x="7960356" y="3233421"/>
                  <a:pt x="8319206" y="3174489"/>
                </a:cubicBezTo>
                <a:lnTo>
                  <a:pt x="8319323" y="3173350"/>
                </a:lnTo>
                <a:cubicBezTo>
                  <a:pt x="8324632" y="3172348"/>
                  <a:pt x="8329960" y="3171407"/>
                  <a:pt x="8335536" y="3171823"/>
                </a:cubicBezTo>
                <a:cubicBezTo>
                  <a:pt x="8366719" y="3166310"/>
                  <a:pt x="8398612" y="3163352"/>
                  <a:pt x="8430998" y="3162829"/>
                </a:cubicBezTo>
                <a:close/>
                <a:moveTo>
                  <a:pt x="6769722" y="3161219"/>
                </a:moveTo>
                <a:lnTo>
                  <a:pt x="6786810" y="3162829"/>
                </a:lnTo>
                <a:cubicBezTo>
                  <a:pt x="6819195" y="3163352"/>
                  <a:pt x="6851088" y="3166310"/>
                  <a:pt x="6882271" y="3171823"/>
                </a:cubicBezTo>
                <a:cubicBezTo>
                  <a:pt x="6887847" y="3171407"/>
                  <a:pt x="6893175" y="3172348"/>
                  <a:pt x="6898484" y="3173350"/>
                </a:cubicBezTo>
                <a:lnTo>
                  <a:pt x="6898601" y="3174489"/>
                </a:lnTo>
                <a:cubicBezTo>
                  <a:pt x="7257451" y="3233421"/>
                  <a:pt x="7538490" y="3511992"/>
                  <a:pt x="7588766" y="3862087"/>
                </a:cubicBezTo>
                <a:cubicBezTo>
                  <a:pt x="7588934" y="3862140"/>
                  <a:pt x="7589103" y="3862145"/>
                  <a:pt x="7589272" y="3862150"/>
                </a:cubicBezTo>
                <a:lnTo>
                  <a:pt x="7589812" y="3868787"/>
                </a:lnTo>
                <a:cubicBezTo>
                  <a:pt x="7594869" y="3898794"/>
                  <a:pt x="7597319" y="3929436"/>
                  <a:pt x="7597276" y="3960518"/>
                </a:cubicBezTo>
                <a:cubicBezTo>
                  <a:pt x="7598588" y="3966104"/>
                  <a:pt x="7598647" y="3971728"/>
                  <a:pt x="7598647" y="3977366"/>
                </a:cubicBezTo>
                <a:cubicBezTo>
                  <a:pt x="7598647" y="3981158"/>
                  <a:pt x="7598620" y="3984944"/>
                  <a:pt x="7598054" y="3988716"/>
                </a:cubicBezTo>
                <a:lnTo>
                  <a:pt x="7597555" y="3988683"/>
                </a:lnTo>
                <a:lnTo>
                  <a:pt x="7597529" y="3989174"/>
                </a:lnTo>
                <a:lnTo>
                  <a:pt x="7580411" y="3987561"/>
                </a:lnTo>
                <a:cubicBezTo>
                  <a:pt x="7548036" y="3987038"/>
                  <a:pt x="7516156" y="3984080"/>
                  <a:pt x="7484984" y="3978570"/>
                </a:cubicBezTo>
                <a:cubicBezTo>
                  <a:pt x="7479407" y="3978986"/>
                  <a:pt x="7474078" y="3978045"/>
                  <a:pt x="7468767" y="3977042"/>
                </a:cubicBezTo>
                <a:lnTo>
                  <a:pt x="7468651" y="3975903"/>
                </a:lnTo>
                <a:cubicBezTo>
                  <a:pt x="7109800" y="3916971"/>
                  <a:pt x="6828761" y="3638399"/>
                  <a:pt x="6778486" y="3288305"/>
                </a:cubicBezTo>
                <a:cubicBezTo>
                  <a:pt x="6778318" y="3288253"/>
                  <a:pt x="6778150" y="3288248"/>
                  <a:pt x="6777980" y="3288243"/>
                </a:cubicBezTo>
                <a:lnTo>
                  <a:pt x="6777442" y="3281619"/>
                </a:lnTo>
                <a:cubicBezTo>
                  <a:pt x="6772383" y="3251607"/>
                  <a:pt x="6769933" y="3220958"/>
                  <a:pt x="6769975" y="3189869"/>
                </a:cubicBezTo>
                <a:cubicBezTo>
                  <a:pt x="6768663" y="3184286"/>
                  <a:pt x="6768604" y="3178663"/>
                  <a:pt x="6768604" y="3173027"/>
                </a:cubicBezTo>
                <a:lnTo>
                  <a:pt x="6769198" y="3161677"/>
                </a:lnTo>
                <a:lnTo>
                  <a:pt x="6769696" y="3161709"/>
                </a:lnTo>
                <a:close/>
                <a:moveTo>
                  <a:pt x="6755934" y="3161219"/>
                </a:moveTo>
                <a:lnTo>
                  <a:pt x="6755960" y="3161709"/>
                </a:lnTo>
                <a:lnTo>
                  <a:pt x="6756458" y="3161677"/>
                </a:lnTo>
                <a:lnTo>
                  <a:pt x="6757052" y="3173027"/>
                </a:lnTo>
                <a:cubicBezTo>
                  <a:pt x="6757052" y="3178663"/>
                  <a:pt x="6756994" y="3184286"/>
                  <a:pt x="6755682" y="3189869"/>
                </a:cubicBezTo>
                <a:cubicBezTo>
                  <a:pt x="6755724" y="3220958"/>
                  <a:pt x="6753273" y="3251607"/>
                  <a:pt x="6748215" y="3281619"/>
                </a:cubicBezTo>
                <a:lnTo>
                  <a:pt x="6747676" y="3288243"/>
                </a:lnTo>
                <a:cubicBezTo>
                  <a:pt x="6747507" y="3288248"/>
                  <a:pt x="6747338" y="3288253"/>
                  <a:pt x="6747171" y="3288305"/>
                </a:cubicBezTo>
                <a:cubicBezTo>
                  <a:pt x="6696895" y="3638399"/>
                  <a:pt x="6415856" y="3916971"/>
                  <a:pt x="6057005" y="3975903"/>
                </a:cubicBezTo>
                <a:lnTo>
                  <a:pt x="6056889" y="3977042"/>
                </a:lnTo>
                <a:cubicBezTo>
                  <a:pt x="6051578" y="3978045"/>
                  <a:pt x="6046249" y="3978986"/>
                  <a:pt x="6040672" y="3978570"/>
                </a:cubicBezTo>
                <a:cubicBezTo>
                  <a:pt x="6009500" y="3984080"/>
                  <a:pt x="5977620" y="3987038"/>
                  <a:pt x="5945246" y="3987561"/>
                </a:cubicBezTo>
                <a:lnTo>
                  <a:pt x="5928127" y="3989174"/>
                </a:lnTo>
                <a:lnTo>
                  <a:pt x="5928101" y="3988683"/>
                </a:lnTo>
                <a:lnTo>
                  <a:pt x="5927602" y="3988716"/>
                </a:lnTo>
                <a:cubicBezTo>
                  <a:pt x="5927036" y="3984944"/>
                  <a:pt x="5927009" y="3981158"/>
                  <a:pt x="5927009" y="3977366"/>
                </a:cubicBezTo>
                <a:cubicBezTo>
                  <a:pt x="5927009" y="3971728"/>
                  <a:pt x="5927068" y="3966104"/>
                  <a:pt x="5928380" y="3960518"/>
                </a:cubicBezTo>
                <a:cubicBezTo>
                  <a:pt x="5928338" y="3929436"/>
                  <a:pt x="5930787" y="3898794"/>
                  <a:pt x="5935844" y="3868787"/>
                </a:cubicBezTo>
                <a:lnTo>
                  <a:pt x="5936384" y="3862150"/>
                </a:lnTo>
                <a:cubicBezTo>
                  <a:pt x="5936553" y="3862145"/>
                  <a:pt x="5936722" y="3862140"/>
                  <a:pt x="5936890" y="3862087"/>
                </a:cubicBezTo>
                <a:cubicBezTo>
                  <a:pt x="5987166" y="3511992"/>
                  <a:pt x="6268205" y="3233421"/>
                  <a:pt x="6627056" y="3174489"/>
                </a:cubicBezTo>
                <a:lnTo>
                  <a:pt x="6627173" y="3173350"/>
                </a:lnTo>
                <a:cubicBezTo>
                  <a:pt x="6632481" y="3172348"/>
                  <a:pt x="6637809" y="3171407"/>
                  <a:pt x="6643385" y="3171823"/>
                </a:cubicBezTo>
                <a:cubicBezTo>
                  <a:pt x="6674569" y="3166310"/>
                  <a:pt x="6706461" y="3163352"/>
                  <a:pt x="6738847" y="3162829"/>
                </a:cubicBezTo>
                <a:close/>
                <a:moveTo>
                  <a:pt x="5077571" y="3161219"/>
                </a:moveTo>
                <a:lnTo>
                  <a:pt x="5094659" y="3162829"/>
                </a:lnTo>
                <a:cubicBezTo>
                  <a:pt x="5127044" y="3163352"/>
                  <a:pt x="5158937" y="3166310"/>
                  <a:pt x="5190120" y="3171823"/>
                </a:cubicBezTo>
                <a:cubicBezTo>
                  <a:pt x="5195696" y="3171407"/>
                  <a:pt x="5201024" y="3172348"/>
                  <a:pt x="5206334" y="3173350"/>
                </a:cubicBezTo>
                <a:lnTo>
                  <a:pt x="5206450" y="3174489"/>
                </a:lnTo>
                <a:cubicBezTo>
                  <a:pt x="5565300" y="3233421"/>
                  <a:pt x="5846339" y="3511992"/>
                  <a:pt x="5896616" y="3862087"/>
                </a:cubicBezTo>
                <a:cubicBezTo>
                  <a:pt x="5896783" y="3862140"/>
                  <a:pt x="5896953" y="3862145"/>
                  <a:pt x="5897121" y="3862150"/>
                </a:cubicBezTo>
                <a:lnTo>
                  <a:pt x="5897662" y="3868787"/>
                </a:lnTo>
                <a:cubicBezTo>
                  <a:pt x="5902718" y="3898794"/>
                  <a:pt x="5905168" y="3929436"/>
                  <a:pt x="5905126" y="3960518"/>
                </a:cubicBezTo>
                <a:cubicBezTo>
                  <a:pt x="5906438" y="3966104"/>
                  <a:pt x="5906496" y="3971728"/>
                  <a:pt x="5906496" y="3977366"/>
                </a:cubicBezTo>
                <a:cubicBezTo>
                  <a:pt x="5906496" y="3981158"/>
                  <a:pt x="5906469" y="3984944"/>
                  <a:pt x="5905903" y="3988716"/>
                </a:cubicBezTo>
                <a:lnTo>
                  <a:pt x="5905404" y="3988683"/>
                </a:lnTo>
                <a:lnTo>
                  <a:pt x="5905378" y="3989174"/>
                </a:lnTo>
                <a:lnTo>
                  <a:pt x="5888260" y="3987561"/>
                </a:lnTo>
                <a:cubicBezTo>
                  <a:pt x="5855886" y="3987038"/>
                  <a:pt x="5824005" y="3984080"/>
                  <a:pt x="5792833" y="3978570"/>
                </a:cubicBezTo>
                <a:cubicBezTo>
                  <a:pt x="5787256" y="3978986"/>
                  <a:pt x="5781927" y="3978045"/>
                  <a:pt x="5776617" y="3977042"/>
                </a:cubicBezTo>
                <a:lnTo>
                  <a:pt x="5776501" y="3975903"/>
                </a:lnTo>
                <a:cubicBezTo>
                  <a:pt x="5417649" y="3916971"/>
                  <a:pt x="5136610" y="3638399"/>
                  <a:pt x="5086335" y="3288305"/>
                </a:cubicBezTo>
                <a:cubicBezTo>
                  <a:pt x="5086167" y="3288253"/>
                  <a:pt x="5085999" y="3288248"/>
                  <a:pt x="5085830" y="3288243"/>
                </a:cubicBezTo>
                <a:lnTo>
                  <a:pt x="5085291" y="3281619"/>
                </a:lnTo>
                <a:cubicBezTo>
                  <a:pt x="5080233" y="3251607"/>
                  <a:pt x="5077782" y="3220958"/>
                  <a:pt x="5077824" y="3189869"/>
                </a:cubicBezTo>
                <a:cubicBezTo>
                  <a:pt x="5076512" y="3184286"/>
                  <a:pt x="5076453" y="3178663"/>
                  <a:pt x="5076453" y="3173027"/>
                </a:cubicBezTo>
                <a:lnTo>
                  <a:pt x="5077047" y="3161677"/>
                </a:lnTo>
                <a:lnTo>
                  <a:pt x="5077545" y="3161709"/>
                </a:lnTo>
                <a:close/>
                <a:moveTo>
                  <a:pt x="5063783" y="3161219"/>
                </a:moveTo>
                <a:lnTo>
                  <a:pt x="5063809" y="3161709"/>
                </a:lnTo>
                <a:lnTo>
                  <a:pt x="5064307" y="3161677"/>
                </a:lnTo>
                <a:lnTo>
                  <a:pt x="5064902" y="3173027"/>
                </a:lnTo>
                <a:cubicBezTo>
                  <a:pt x="5064902" y="3178663"/>
                  <a:pt x="5064842" y="3184286"/>
                  <a:pt x="5063530" y="3189869"/>
                </a:cubicBezTo>
                <a:cubicBezTo>
                  <a:pt x="5063572" y="3220958"/>
                  <a:pt x="5061122" y="3251607"/>
                  <a:pt x="5056063" y="3281619"/>
                </a:cubicBezTo>
                <a:lnTo>
                  <a:pt x="5055525" y="3288243"/>
                </a:lnTo>
                <a:cubicBezTo>
                  <a:pt x="5055355" y="3288248"/>
                  <a:pt x="5055187" y="3288253"/>
                  <a:pt x="5055019" y="3288305"/>
                </a:cubicBezTo>
                <a:cubicBezTo>
                  <a:pt x="5004744" y="3638399"/>
                  <a:pt x="4723705" y="3916971"/>
                  <a:pt x="4364853" y="3975903"/>
                </a:cubicBezTo>
                <a:lnTo>
                  <a:pt x="4364737" y="3977042"/>
                </a:lnTo>
                <a:cubicBezTo>
                  <a:pt x="4359427" y="3978045"/>
                  <a:pt x="4354098" y="3978986"/>
                  <a:pt x="4348521" y="3978570"/>
                </a:cubicBezTo>
                <a:cubicBezTo>
                  <a:pt x="4317350" y="3984080"/>
                  <a:pt x="4285468" y="3987038"/>
                  <a:pt x="4253094" y="3987561"/>
                </a:cubicBezTo>
                <a:lnTo>
                  <a:pt x="4235976" y="3989174"/>
                </a:lnTo>
                <a:lnTo>
                  <a:pt x="4235950" y="3988683"/>
                </a:lnTo>
                <a:lnTo>
                  <a:pt x="4235451" y="3988716"/>
                </a:lnTo>
                <a:cubicBezTo>
                  <a:pt x="4234885" y="3984944"/>
                  <a:pt x="4234858" y="3981158"/>
                  <a:pt x="4234858" y="3977366"/>
                </a:cubicBezTo>
                <a:cubicBezTo>
                  <a:pt x="4234858" y="3971728"/>
                  <a:pt x="4234916" y="3966104"/>
                  <a:pt x="4236228" y="3960518"/>
                </a:cubicBezTo>
                <a:cubicBezTo>
                  <a:pt x="4236186" y="3929436"/>
                  <a:pt x="4238636" y="3898794"/>
                  <a:pt x="4243692" y="3868787"/>
                </a:cubicBezTo>
                <a:lnTo>
                  <a:pt x="4244233" y="3862150"/>
                </a:lnTo>
                <a:cubicBezTo>
                  <a:pt x="4244401" y="3862145"/>
                  <a:pt x="4244571" y="3862140"/>
                  <a:pt x="4244738" y="3862087"/>
                </a:cubicBezTo>
                <a:cubicBezTo>
                  <a:pt x="4295015" y="3511992"/>
                  <a:pt x="4576054" y="3233421"/>
                  <a:pt x="4934904" y="3174489"/>
                </a:cubicBezTo>
                <a:lnTo>
                  <a:pt x="4935021" y="3173350"/>
                </a:lnTo>
                <a:cubicBezTo>
                  <a:pt x="4940330" y="3172348"/>
                  <a:pt x="4945658" y="3171407"/>
                  <a:pt x="4951234" y="3171823"/>
                </a:cubicBezTo>
                <a:cubicBezTo>
                  <a:pt x="4982417" y="3166310"/>
                  <a:pt x="5014310" y="3163352"/>
                  <a:pt x="5046695" y="3162829"/>
                </a:cubicBezTo>
                <a:close/>
                <a:moveTo>
                  <a:pt x="3385420" y="3161219"/>
                </a:moveTo>
                <a:lnTo>
                  <a:pt x="3402507" y="3162829"/>
                </a:lnTo>
                <a:cubicBezTo>
                  <a:pt x="3434893" y="3163352"/>
                  <a:pt x="3466785" y="3166310"/>
                  <a:pt x="3497969" y="3171823"/>
                </a:cubicBezTo>
                <a:cubicBezTo>
                  <a:pt x="3503545" y="3171407"/>
                  <a:pt x="3508873" y="3172348"/>
                  <a:pt x="3514181" y="3173350"/>
                </a:cubicBezTo>
                <a:lnTo>
                  <a:pt x="3514298" y="3174489"/>
                </a:lnTo>
                <a:cubicBezTo>
                  <a:pt x="3873149" y="3233421"/>
                  <a:pt x="4154188" y="3511992"/>
                  <a:pt x="4204464" y="3862087"/>
                </a:cubicBezTo>
                <a:cubicBezTo>
                  <a:pt x="4204632" y="3862140"/>
                  <a:pt x="4204801" y="3862145"/>
                  <a:pt x="4204970" y="3862150"/>
                </a:cubicBezTo>
                <a:lnTo>
                  <a:pt x="4205510" y="3868787"/>
                </a:lnTo>
                <a:cubicBezTo>
                  <a:pt x="4210567" y="3898794"/>
                  <a:pt x="4213016" y="3929436"/>
                  <a:pt x="4212974" y="3960518"/>
                </a:cubicBezTo>
                <a:cubicBezTo>
                  <a:pt x="4214286" y="3966104"/>
                  <a:pt x="4214345" y="3971728"/>
                  <a:pt x="4214345" y="3977366"/>
                </a:cubicBezTo>
                <a:cubicBezTo>
                  <a:pt x="4214345" y="3981158"/>
                  <a:pt x="4214318" y="3984944"/>
                  <a:pt x="4213752" y="3988716"/>
                </a:cubicBezTo>
                <a:lnTo>
                  <a:pt x="4213253" y="3988683"/>
                </a:lnTo>
                <a:lnTo>
                  <a:pt x="4213227" y="3989174"/>
                </a:lnTo>
                <a:lnTo>
                  <a:pt x="4196108" y="3987561"/>
                </a:lnTo>
                <a:cubicBezTo>
                  <a:pt x="4163734" y="3987038"/>
                  <a:pt x="4131854" y="3984080"/>
                  <a:pt x="4100682" y="3978570"/>
                </a:cubicBezTo>
                <a:cubicBezTo>
                  <a:pt x="4095105" y="3978986"/>
                  <a:pt x="4089776" y="3978045"/>
                  <a:pt x="4084465" y="3977042"/>
                </a:cubicBezTo>
                <a:lnTo>
                  <a:pt x="4084349" y="3975903"/>
                </a:lnTo>
                <a:cubicBezTo>
                  <a:pt x="3725498" y="3916971"/>
                  <a:pt x="3444459" y="3638399"/>
                  <a:pt x="3394183" y="3288305"/>
                </a:cubicBezTo>
                <a:cubicBezTo>
                  <a:pt x="3394016" y="3288253"/>
                  <a:pt x="3393847" y="3288248"/>
                  <a:pt x="3393678" y="3288243"/>
                </a:cubicBezTo>
                <a:lnTo>
                  <a:pt x="3393139" y="3281619"/>
                </a:lnTo>
                <a:cubicBezTo>
                  <a:pt x="3388081" y="3251607"/>
                  <a:pt x="3385630" y="3220958"/>
                  <a:pt x="3385672" y="3189869"/>
                </a:cubicBezTo>
                <a:cubicBezTo>
                  <a:pt x="3384360" y="3184286"/>
                  <a:pt x="3384302" y="3178663"/>
                  <a:pt x="3384302" y="3173027"/>
                </a:cubicBezTo>
                <a:lnTo>
                  <a:pt x="3384896" y="3161677"/>
                </a:lnTo>
                <a:lnTo>
                  <a:pt x="3385394" y="3161709"/>
                </a:lnTo>
                <a:close/>
                <a:moveTo>
                  <a:pt x="3371632" y="3161219"/>
                </a:moveTo>
                <a:lnTo>
                  <a:pt x="3371658" y="3161709"/>
                </a:lnTo>
                <a:lnTo>
                  <a:pt x="3372156" y="3161677"/>
                </a:lnTo>
                <a:lnTo>
                  <a:pt x="3372750" y="3173027"/>
                </a:lnTo>
                <a:cubicBezTo>
                  <a:pt x="3372750" y="3178663"/>
                  <a:pt x="3372691" y="3184286"/>
                  <a:pt x="3371379" y="3189869"/>
                </a:cubicBezTo>
                <a:cubicBezTo>
                  <a:pt x="3371421" y="3220958"/>
                  <a:pt x="3368971" y="3251607"/>
                  <a:pt x="3363912" y="3281619"/>
                </a:cubicBezTo>
                <a:lnTo>
                  <a:pt x="3363374" y="3288243"/>
                </a:lnTo>
                <a:cubicBezTo>
                  <a:pt x="3363204" y="3288248"/>
                  <a:pt x="3363036" y="3288253"/>
                  <a:pt x="3362868" y="3288305"/>
                </a:cubicBezTo>
                <a:cubicBezTo>
                  <a:pt x="3312593" y="3638399"/>
                  <a:pt x="3031554" y="3916971"/>
                  <a:pt x="2672703" y="3975903"/>
                </a:cubicBezTo>
                <a:lnTo>
                  <a:pt x="2672586" y="3977042"/>
                </a:lnTo>
                <a:cubicBezTo>
                  <a:pt x="2667276" y="3978045"/>
                  <a:pt x="2661947" y="3978986"/>
                  <a:pt x="2656370" y="3978570"/>
                </a:cubicBezTo>
                <a:cubicBezTo>
                  <a:pt x="2625198" y="3984080"/>
                  <a:pt x="2593318" y="3987038"/>
                  <a:pt x="2560943" y="3987561"/>
                </a:cubicBezTo>
                <a:lnTo>
                  <a:pt x="2543825" y="3989174"/>
                </a:lnTo>
                <a:lnTo>
                  <a:pt x="2543799" y="3988683"/>
                </a:lnTo>
                <a:lnTo>
                  <a:pt x="2543300" y="3988716"/>
                </a:lnTo>
                <a:cubicBezTo>
                  <a:pt x="2542734" y="3984944"/>
                  <a:pt x="2542707" y="3981158"/>
                  <a:pt x="2542707" y="3977366"/>
                </a:cubicBezTo>
                <a:cubicBezTo>
                  <a:pt x="2542707" y="3971728"/>
                  <a:pt x="2542765" y="3966104"/>
                  <a:pt x="2544077" y="3960518"/>
                </a:cubicBezTo>
                <a:cubicBezTo>
                  <a:pt x="2544035" y="3929436"/>
                  <a:pt x="2546485" y="3898794"/>
                  <a:pt x="2551541" y="3868787"/>
                </a:cubicBezTo>
                <a:lnTo>
                  <a:pt x="2552082" y="3862150"/>
                </a:lnTo>
                <a:cubicBezTo>
                  <a:pt x="2552250" y="3862145"/>
                  <a:pt x="2552420" y="3862140"/>
                  <a:pt x="2552587" y="3862087"/>
                </a:cubicBezTo>
                <a:cubicBezTo>
                  <a:pt x="2602864" y="3511992"/>
                  <a:pt x="2883903" y="3233421"/>
                  <a:pt x="3242753" y="3174489"/>
                </a:cubicBezTo>
                <a:lnTo>
                  <a:pt x="3242870" y="3173350"/>
                </a:lnTo>
                <a:cubicBezTo>
                  <a:pt x="3248179" y="3172348"/>
                  <a:pt x="3253507" y="3171407"/>
                  <a:pt x="3259083" y="3171823"/>
                </a:cubicBezTo>
                <a:cubicBezTo>
                  <a:pt x="3290266" y="3166310"/>
                  <a:pt x="3322159" y="3163352"/>
                  <a:pt x="3354544" y="3162829"/>
                </a:cubicBezTo>
                <a:close/>
                <a:moveTo>
                  <a:pt x="1693269" y="3161219"/>
                </a:moveTo>
                <a:lnTo>
                  <a:pt x="1710356" y="3162829"/>
                </a:lnTo>
                <a:cubicBezTo>
                  <a:pt x="1742742" y="3163352"/>
                  <a:pt x="1774634" y="3166310"/>
                  <a:pt x="1805818" y="3171823"/>
                </a:cubicBezTo>
                <a:cubicBezTo>
                  <a:pt x="1811394" y="3171407"/>
                  <a:pt x="1816722" y="3172348"/>
                  <a:pt x="1822030" y="3173350"/>
                </a:cubicBezTo>
                <a:lnTo>
                  <a:pt x="1822148" y="3174489"/>
                </a:lnTo>
                <a:cubicBezTo>
                  <a:pt x="2180998" y="3233421"/>
                  <a:pt x="2462037" y="3511992"/>
                  <a:pt x="2512313" y="3862087"/>
                </a:cubicBezTo>
                <a:cubicBezTo>
                  <a:pt x="2512481" y="3862140"/>
                  <a:pt x="2512650" y="3862145"/>
                  <a:pt x="2512819" y="3862150"/>
                </a:cubicBezTo>
                <a:lnTo>
                  <a:pt x="2513359" y="3868787"/>
                </a:lnTo>
                <a:cubicBezTo>
                  <a:pt x="2518416" y="3898794"/>
                  <a:pt x="2520865" y="3929436"/>
                  <a:pt x="2520823" y="3960518"/>
                </a:cubicBezTo>
                <a:cubicBezTo>
                  <a:pt x="2522135" y="3966104"/>
                  <a:pt x="2522194" y="3971728"/>
                  <a:pt x="2522194" y="3977366"/>
                </a:cubicBezTo>
                <a:cubicBezTo>
                  <a:pt x="2522194" y="3981158"/>
                  <a:pt x="2522167" y="3984944"/>
                  <a:pt x="2521601" y="3988716"/>
                </a:cubicBezTo>
                <a:lnTo>
                  <a:pt x="2521102" y="3988683"/>
                </a:lnTo>
                <a:lnTo>
                  <a:pt x="2521076" y="3989174"/>
                </a:lnTo>
                <a:lnTo>
                  <a:pt x="2503957" y="3987561"/>
                </a:lnTo>
                <a:cubicBezTo>
                  <a:pt x="2471583" y="3987038"/>
                  <a:pt x="2439703" y="3984080"/>
                  <a:pt x="2408531" y="3978570"/>
                </a:cubicBezTo>
                <a:cubicBezTo>
                  <a:pt x="2402954" y="3978986"/>
                  <a:pt x="2397625" y="3978045"/>
                  <a:pt x="2392314" y="3977042"/>
                </a:cubicBezTo>
                <a:lnTo>
                  <a:pt x="2392198" y="3975903"/>
                </a:lnTo>
                <a:cubicBezTo>
                  <a:pt x="2033347" y="3916971"/>
                  <a:pt x="1752308" y="3638399"/>
                  <a:pt x="1702032" y="3288305"/>
                </a:cubicBezTo>
                <a:cubicBezTo>
                  <a:pt x="1701865" y="3288253"/>
                  <a:pt x="1701696" y="3288248"/>
                  <a:pt x="1701527" y="3288243"/>
                </a:cubicBezTo>
                <a:lnTo>
                  <a:pt x="1700989" y="3281619"/>
                </a:lnTo>
                <a:cubicBezTo>
                  <a:pt x="1695930" y="3251607"/>
                  <a:pt x="1693479" y="3220958"/>
                  <a:pt x="1693521" y="3189869"/>
                </a:cubicBezTo>
                <a:cubicBezTo>
                  <a:pt x="1692209" y="3184286"/>
                  <a:pt x="1692151" y="3178663"/>
                  <a:pt x="1692151" y="3173027"/>
                </a:cubicBezTo>
                <a:lnTo>
                  <a:pt x="1692745" y="3161677"/>
                </a:lnTo>
                <a:lnTo>
                  <a:pt x="1693243" y="3161709"/>
                </a:lnTo>
                <a:close/>
                <a:moveTo>
                  <a:pt x="1679481" y="3161219"/>
                </a:moveTo>
                <a:lnTo>
                  <a:pt x="1679507" y="3161709"/>
                </a:lnTo>
                <a:lnTo>
                  <a:pt x="1680005" y="3161677"/>
                </a:lnTo>
                <a:lnTo>
                  <a:pt x="1680599" y="3173027"/>
                </a:lnTo>
                <a:cubicBezTo>
                  <a:pt x="1680599" y="3178663"/>
                  <a:pt x="1680540" y="3184286"/>
                  <a:pt x="1679228" y="3189869"/>
                </a:cubicBezTo>
                <a:cubicBezTo>
                  <a:pt x="1679270" y="3220958"/>
                  <a:pt x="1676820" y="3251607"/>
                  <a:pt x="1671761" y="3281619"/>
                </a:cubicBezTo>
                <a:lnTo>
                  <a:pt x="1671223" y="3288243"/>
                </a:lnTo>
                <a:cubicBezTo>
                  <a:pt x="1671053" y="3288248"/>
                  <a:pt x="1670885" y="3288253"/>
                  <a:pt x="1670717" y="3288305"/>
                </a:cubicBezTo>
                <a:cubicBezTo>
                  <a:pt x="1620442" y="3638399"/>
                  <a:pt x="1339403" y="3916971"/>
                  <a:pt x="980552" y="3975903"/>
                </a:cubicBezTo>
                <a:lnTo>
                  <a:pt x="980435" y="3977042"/>
                </a:lnTo>
                <a:cubicBezTo>
                  <a:pt x="975125" y="3978045"/>
                  <a:pt x="969796" y="3978986"/>
                  <a:pt x="964219" y="3978570"/>
                </a:cubicBezTo>
                <a:cubicBezTo>
                  <a:pt x="933047" y="3984080"/>
                  <a:pt x="901167" y="3987038"/>
                  <a:pt x="868792" y="3987561"/>
                </a:cubicBezTo>
                <a:lnTo>
                  <a:pt x="851674" y="3989174"/>
                </a:lnTo>
                <a:lnTo>
                  <a:pt x="851648" y="3988683"/>
                </a:lnTo>
                <a:lnTo>
                  <a:pt x="851149" y="3988716"/>
                </a:lnTo>
                <a:cubicBezTo>
                  <a:pt x="850583" y="3984944"/>
                  <a:pt x="850556" y="3981158"/>
                  <a:pt x="850556" y="3977366"/>
                </a:cubicBezTo>
                <a:cubicBezTo>
                  <a:pt x="850556" y="3971728"/>
                  <a:pt x="850614" y="3966104"/>
                  <a:pt x="851926" y="3960518"/>
                </a:cubicBezTo>
                <a:cubicBezTo>
                  <a:pt x="851884" y="3929436"/>
                  <a:pt x="854334" y="3898794"/>
                  <a:pt x="859390" y="3868787"/>
                </a:cubicBezTo>
                <a:lnTo>
                  <a:pt x="859931" y="3862150"/>
                </a:lnTo>
                <a:cubicBezTo>
                  <a:pt x="860099" y="3862145"/>
                  <a:pt x="860269" y="3862140"/>
                  <a:pt x="860436" y="3862087"/>
                </a:cubicBezTo>
                <a:cubicBezTo>
                  <a:pt x="910713" y="3511992"/>
                  <a:pt x="1191752" y="3233421"/>
                  <a:pt x="1550602" y="3174489"/>
                </a:cubicBezTo>
                <a:lnTo>
                  <a:pt x="1550719" y="3173350"/>
                </a:lnTo>
                <a:cubicBezTo>
                  <a:pt x="1556028" y="3172348"/>
                  <a:pt x="1561356" y="3171407"/>
                  <a:pt x="1566932" y="3171823"/>
                </a:cubicBezTo>
                <a:cubicBezTo>
                  <a:pt x="1598115" y="3166310"/>
                  <a:pt x="1630008" y="3163352"/>
                  <a:pt x="1662393" y="3162829"/>
                </a:cubicBezTo>
                <a:close/>
                <a:moveTo>
                  <a:pt x="1118" y="3161219"/>
                </a:moveTo>
                <a:lnTo>
                  <a:pt x="18205" y="3162829"/>
                </a:lnTo>
                <a:cubicBezTo>
                  <a:pt x="50591" y="3163352"/>
                  <a:pt x="82483" y="3166310"/>
                  <a:pt x="113667" y="3171823"/>
                </a:cubicBezTo>
                <a:cubicBezTo>
                  <a:pt x="119243" y="3171407"/>
                  <a:pt x="124571" y="3172348"/>
                  <a:pt x="129879" y="3173350"/>
                </a:cubicBezTo>
                <a:lnTo>
                  <a:pt x="129997" y="3174489"/>
                </a:lnTo>
                <a:cubicBezTo>
                  <a:pt x="488847" y="3233421"/>
                  <a:pt x="769886" y="3511992"/>
                  <a:pt x="820162" y="3862087"/>
                </a:cubicBezTo>
                <a:cubicBezTo>
                  <a:pt x="820330" y="3862140"/>
                  <a:pt x="820499" y="3862145"/>
                  <a:pt x="820668" y="3862150"/>
                </a:cubicBezTo>
                <a:lnTo>
                  <a:pt x="821208" y="3868787"/>
                </a:lnTo>
                <a:cubicBezTo>
                  <a:pt x="826265" y="3898794"/>
                  <a:pt x="828714" y="3929436"/>
                  <a:pt x="828672" y="3960518"/>
                </a:cubicBezTo>
                <a:cubicBezTo>
                  <a:pt x="829984" y="3966104"/>
                  <a:pt x="830043" y="3971728"/>
                  <a:pt x="830043" y="3977366"/>
                </a:cubicBezTo>
                <a:cubicBezTo>
                  <a:pt x="830043" y="3981158"/>
                  <a:pt x="830016" y="3984944"/>
                  <a:pt x="829450" y="3988716"/>
                </a:cubicBezTo>
                <a:lnTo>
                  <a:pt x="828951" y="3988683"/>
                </a:lnTo>
                <a:lnTo>
                  <a:pt x="828925" y="3989174"/>
                </a:lnTo>
                <a:lnTo>
                  <a:pt x="811806" y="3987561"/>
                </a:lnTo>
                <a:cubicBezTo>
                  <a:pt x="779432" y="3987038"/>
                  <a:pt x="747552" y="3984080"/>
                  <a:pt x="716380" y="3978570"/>
                </a:cubicBezTo>
                <a:cubicBezTo>
                  <a:pt x="710803" y="3978986"/>
                  <a:pt x="705474" y="3978045"/>
                  <a:pt x="700163" y="3977042"/>
                </a:cubicBezTo>
                <a:lnTo>
                  <a:pt x="700047" y="3975903"/>
                </a:lnTo>
                <a:cubicBezTo>
                  <a:pt x="341196" y="3916971"/>
                  <a:pt x="60157" y="3638399"/>
                  <a:pt x="9881" y="3288305"/>
                </a:cubicBezTo>
                <a:cubicBezTo>
                  <a:pt x="9714" y="3288253"/>
                  <a:pt x="9545" y="3288248"/>
                  <a:pt x="9376" y="3288243"/>
                </a:cubicBezTo>
                <a:lnTo>
                  <a:pt x="8837" y="3281619"/>
                </a:lnTo>
                <a:cubicBezTo>
                  <a:pt x="3779" y="3251607"/>
                  <a:pt x="1328" y="3220958"/>
                  <a:pt x="1370" y="3189869"/>
                </a:cubicBezTo>
                <a:cubicBezTo>
                  <a:pt x="58" y="3184286"/>
                  <a:pt x="0" y="3178663"/>
                  <a:pt x="0" y="3173027"/>
                </a:cubicBezTo>
                <a:lnTo>
                  <a:pt x="594" y="3161677"/>
                </a:lnTo>
                <a:lnTo>
                  <a:pt x="1092" y="3161709"/>
                </a:lnTo>
                <a:close/>
                <a:moveTo>
                  <a:pt x="7762529" y="2447425"/>
                </a:moveTo>
                <a:cubicBezTo>
                  <a:pt x="7815805" y="2718331"/>
                  <a:pt x="8030648" y="2933128"/>
                  <a:pt x="8305838" y="2992271"/>
                </a:cubicBezTo>
                <a:cubicBezTo>
                  <a:pt x="8252563" y="2721365"/>
                  <a:pt x="8037719" y="2506568"/>
                  <a:pt x="7762529" y="2447425"/>
                </a:cubicBezTo>
                <a:close/>
                <a:moveTo>
                  <a:pt x="7455280" y="2447425"/>
                </a:moveTo>
                <a:cubicBezTo>
                  <a:pt x="7180090" y="2506568"/>
                  <a:pt x="6965246" y="2721365"/>
                  <a:pt x="6911971" y="2992271"/>
                </a:cubicBezTo>
                <a:cubicBezTo>
                  <a:pt x="7187161" y="2933128"/>
                  <a:pt x="7402004" y="2718331"/>
                  <a:pt x="7455280" y="2447425"/>
                </a:cubicBezTo>
                <a:close/>
                <a:moveTo>
                  <a:pt x="6070378" y="2447425"/>
                </a:moveTo>
                <a:cubicBezTo>
                  <a:pt x="6123654" y="2718331"/>
                  <a:pt x="6338497" y="2933128"/>
                  <a:pt x="6613687" y="2992271"/>
                </a:cubicBezTo>
                <a:cubicBezTo>
                  <a:pt x="6560412" y="2721365"/>
                  <a:pt x="6345568" y="2506568"/>
                  <a:pt x="6070378" y="2447425"/>
                </a:cubicBezTo>
                <a:close/>
                <a:moveTo>
                  <a:pt x="5763129" y="2447425"/>
                </a:moveTo>
                <a:cubicBezTo>
                  <a:pt x="5487939" y="2506568"/>
                  <a:pt x="5273095" y="2721365"/>
                  <a:pt x="5219820" y="2992271"/>
                </a:cubicBezTo>
                <a:cubicBezTo>
                  <a:pt x="5495010" y="2933128"/>
                  <a:pt x="5709853" y="2718331"/>
                  <a:pt x="5763129" y="2447425"/>
                </a:cubicBezTo>
                <a:close/>
                <a:moveTo>
                  <a:pt x="4378227" y="2447425"/>
                </a:moveTo>
                <a:cubicBezTo>
                  <a:pt x="4431503" y="2718331"/>
                  <a:pt x="4646346" y="2933128"/>
                  <a:pt x="4921536" y="2992271"/>
                </a:cubicBezTo>
                <a:cubicBezTo>
                  <a:pt x="4868261" y="2721365"/>
                  <a:pt x="4653417" y="2506568"/>
                  <a:pt x="4378227" y="2447425"/>
                </a:cubicBezTo>
                <a:close/>
                <a:moveTo>
                  <a:pt x="4070978" y="2447425"/>
                </a:moveTo>
                <a:cubicBezTo>
                  <a:pt x="3795788" y="2506568"/>
                  <a:pt x="3580944" y="2721365"/>
                  <a:pt x="3527669" y="2992271"/>
                </a:cubicBezTo>
                <a:cubicBezTo>
                  <a:pt x="3802859" y="2933128"/>
                  <a:pt x="4017702" y="2718331"/>
                  <a:pt x="4070978" y="2447425"/>
                </a:cubicBezTo>
                <a:close/>
                <a:moveTo>
                  <a:pt x="2686076" y="2447425"/>
                </a:moveTo>
                <a:cubicBezTo>
                  <a:pt x="2739352" y="2718331"/>
                  <a:pt x="2954195" y="2933128"/>
                  <a:pt x="3229385" y="2992271"/>
                </a:cubicBezTo>
                <a:cubicBezTo>
                  <a:pt x="3176110" y="2721365"/>
                  <a:pt x="2961266" y="2506568"/>
                  <a:pt x="2686076" y="2447425"/>
                </a:cubicBezTo>
                <a:close/>
                <a:moveTo>
                  <a:pt x="2378827" y="2447425"/>
                </a:moveTo>
                <a:cubicBezTo>
                  <a:pt x="2103637" y="2506568"/>
                  <a:pt x="1888793" y="2721365"/>
                  <a:pt x="1835518" y="2992271"/>
                </a:cubicBezTo>
                <a:cubicBezTo>
                  <a:pt x="2110708" y="2933128"/>
                  <a:pt x="2325551" y="2718331"/>
                  <a:pt x="2378827" y="2447425"/>
                </a:cubicBezTo>
                <a:close/>
                <a:moveTo>
                  <a:pt x="993925" y="2447425"/>
                </a:moveTo>
                <a:cubicBezTo>
                  <a:pt x="1047201" y="2718331"/>
                  <a:pt x="1262044" y="2933128"/>
                  <a:pt x="1537234" y="2992271"/>
                </a:cubicBezTo>
                <a:cubicBezTo>
                  <a:pt x="1483959" y="2721365"/>
                  <a:pt x="1269115" y="2506568"/>
                  <a:pt x="993925" y="2447425"/>
                </a:cubicBezTo>
                <a:close/>
                <a:moveTo>
                  <a:pt x="686676" y="2447425"/>
                </a:moveTo>
                <a:cubicBezTo>
                  <a:pt x="411486" y="2506568"/>
                  <a:pt x="196642" y="2721365"/>
                  <a:pt x="143367" y="2992271"/>
                </a:cubicBezTo>
                <a:cubicBezTo>
                  <a:pt x="418557" y="2933128"/>
                  <a:pt x="633400" y="2718331"/>
                  <a:pt x="686676" y="2447425"/>
                </a:cubicBezTo>
                <a:close/>
                <a:moveTo>
                  <a:pt x="9139239" y="2321311"/>
                </a:moveTo>
                <a:lnTo>
                  <a:pt x="9139239" y="2449820"/>
                </a:lnTo>
                <a:lnTo>
                  <a:pt x="9047261" y="2476706"/>
                </a:lnTo>
                <a:cubicBezTo>
                  <a:pt x="8821055" y="2561144"/>
                  <a:pt x="8650738" y="2755228"/>
                  <a:pt x="8604122" y="2992271"/>
                </a:cubicBezTo>
                <a:cubicBezTo>
                  <a:pt x="8844913" y="2940521"/>
                  <a:pt x="9039501" y="2769598"/>
                  <a:pt x="9120077" y="2546190"/>
                </a:cubicBezTo>
                <a:lnTo>
                  <a:pt x="9139239" y="2477003"/>
                </a:lnTo>
                <a:lnTo>
                  <a:pt x="9139239" y="2782562"/>
                </a:lnTo>
                <a:lnTo>
                  <a:pt x="9135069" y="2789374"/>
                </a:lnTo>
                <a:cubicBezTo>
                  <a:pt x="9008919" y="2963003"/>
                  <a:pt x="8815033" y="3086603"/>
                  <a:pt x="8590751" y="3123727"/>
                </a:cubicBezTo>
                <a:lnTo>
                  <a:pt x="8590635" y="3124875"/>
                </a:lnTo>
                <a:cubicBezTo>
                  <a:pt x="8585324" y="3125886"/>
                  <a:pt x="8579995" y="3126834"/>
                  <a:pt x="8574418" y="3126415"/>
                </a:cubicBezTo>
                <a:cubicBezTo>
                  <a:pt x="8543246" y="3131969"/>
                  <a:pt x="8511366" y="3134950"/>
                  <a:pt x="8478991" y="3135477"/>
                </a:cubicBezTo>
                <a:lnTo>
                  <a:pt x="8461873" y="3137103"/>
                </a:lnTo>
                <a:lnTo>
                  <a:pt x="8461847" y="3136608"/>
                </a:lnTo>
                <a:lnTo>
                  <a:pt x="8461348" y="3136641"/>
                </a:lnTo>
                <a:cubicBezTo>
                  <a:pt x="8460782" y="3132839"/>
                  <a:pt x="8460755" y="3129023"/>
                  <a:pt x="8460755" y="3125201"/>
                </a:cubicBezTo>
                <a:cubicBezTo>
                  <a:pt x="8460755" y="3119519"/>
                  <a:pt x="8460814" y="3113850"/>
                  <a:pt x="8462126" y="3108220"/>
                </a:cubicBezTo>
                <a:cubicBezTo>
                  <a:pt x="8462083" y="3076892"/>
                  <a:pt x="8464533" y="3046007"/>
                  <a:pt x="8469590" y="3015763"/>
                </a:cubicBezTo>
                <a:lnTo>
                  <a:pt x="8470130" y="3009073"/>
                </a:lnTo>
                <a:cubicBezTo>
                  <a:pt x="8470299" y="3009068"/>
                  <a:pt x="8470468" y="3009063"/>
                  <a:pt x="8470636" y="3009010"/>
                </a:cubicBezTo>
                <a:cubicBezTo>
                  <a:pt x="8514628" y="2700252"/>
                  <a:pt x="8735297" y="2446688"/>
                  <a:pt x="9030178" y="2348329"/>
                </a:cubicBezTo>
                <a:close/>
                <a:moveTo>
                  <a:pt x="7620280" y="2302594"/>
                </a:moveTo>
                <a:lnTo>
                  <a:pt x="7637367" y="2304217"/>
                </a:lnTo>
                <a:cubicBezTo>
                  <a:pt x="7669753" y="2304744"/>
                  <a:pt x="7701646" y="2307725"/>
                  <a:pt x="7732829" y="2313282"/>
                </a:cubicBezTo>
                <a:cubicBezTo>
                  <a:pt x="7738405" y="2312863"/>
                  <a:pt x="7743733" y="2313811"/>
                  <a:pt x="7749042" y="2314821"/>
                </a:cubicBezTo>
                <a:lnTo>
                  <a:pt x="7749159" y="2315969"/>
                </a:lnTo>
                <a:cubicBezTo>
                  <a:pt x="8108009" y="2375367"/>
                  <a:pt x="8389048" y="2656144"/>
                  <a:pt x="8439324" y="3009010"/>
                </a:cubicBezTo>
                <a:cubicBezTo>
                  <a:pt x="8439492" y="3009063"/>
                  <a:pt x="8439661" y="3009068"/>
                  <a:pt x="8439830" y="3009073"/>
                </a:cubicBezTo>
                <a:lnTo>
                  <a:pt x="8440370" y="3015763"/>
                </a:lnTo>
                <a:cubicBezTo>
                  <a:pt x="8445427" y="3046007"/>
                  <a:pt x="8447877" y="3076892"/>
                  <a:pt x="8447834" y="3108220"/>
                </a:cubicBezTo>
                <a:cubicBezTo>
                  <a:pt x="8449146" y="3113850"/>
                  <a:pt x="8449205" y="3119519"/>
                  <a:pt x="8449205" y="3125201"/>
                </a:cubicBezTo>
                <a:cubicBezTo>
                  <a:pt x="8449205" y="3129023"/>
                  <a:pt x="8449178" y="3132839"/>
                  <a:pt x="8448612" y="3136641"/>
                </a:cubicBezTo>
                <a:lnTo>
                  <a:pt x="8448113" y="3136608"/>
                </a:lnTo>
                <a:lnTo>
                  <a:pt x="8448087" y="3137103"/>
                </a:lnTo>
                <a:lnTo>
                  <a:pt x="8430969" y="3135477"/>
                </a:lnTo>
                <a:cubicBezTo>
                  <a:pt x="8398594" y="3134950"/>
                  <a:pt x="8366714" y="3131969"/>
                  <a:pt x="8335542" y="3126415"/>
                </a:cubicBezTo>
                <a:cubicBezTo>
                  <a:pt x="8329965" y="3126834"/>
                  <a:pt x="8324636" y="3125886"/>
                  <a:pt x="8319325" y="3124875"/>
                </a:cubicBezTo>
                <a:lnTo>
                  <a:pt x="8319209" y="3123727"/>
                </a:lnTo>
                <a:cubicBezTo>
                  <a:pt x="7960358" y="3064328"/>
                  <a:pt x="7679319" y="2783551"/>
                  <a:pt x="7629044" y="2430686"/>
                </a:cubicBezTo>
                <a:cubicBezTo>
                  <a:pt x="7628876" y="2430633"/>
                  <a:pt x="7628708" y="2430628"/>
                  <a:pt x="7628538" y="2430623"/>
                </a:cubicBezTo>
                <a:lnTo>
                  <a:pt x="7628000" y="2423947"/>
                </a:lnTo>
                <a:cubicBezTo>
                  <a:pt x="7622941" y="2393697"/>
                  <a:pt x="7620490" y="2362806"/>
                  <a:pt x="7620533" y="2331471"/>
                </a:cubicBezTo>
                <a:cubicBezTo>
                  <a:pt x="7619221" y="2325843"/>
                  <a:pt x="7619162" y="2320176"/>
                  <a:pt x="7619162" y="2314495"/>
                </a:cubicBezTo>
                <a:lnTo>
                  <a:pt x="7619756" y="2303055"/>
                </a:lnTo>
                <a:lnTo>
                  <a:pt x="7620254" y="2303088"/>
                </a:lnTo>
                <a:close/>
                <a:moveTo>
                  <a:pt x="7597529" y="2302594"/>
                </a:moveTo>
                <a:lnTo>
                  <a:pt x="7597555" y="2303088"/>
                </a:lnTo>
                <a:lnTo>
                  <a:pt x="7598053" y="2303055"/>
                </a:lnTo>
                <a:lnTo>
                  <a:pt x="7598647" y="2314495"/>
                </a:lnTo>
                <a:cubicBezTo>
                  <a:pt x="7598647" y="2320176"/>
                  <a:pt x="7598588" y="2325843"/>
                  <a:pt x="7597276" y="2331471"/>
                </a:cubicBezTo>
                <a:cubicBezTo>
                  <a:pt x="7597319" y="2362806"/>
                  <a:pt x="7594868" y="2393697"/>
                  <a:pt x="7589809" y="2423947"/>
                </a:cubicBezTo>
                <a:lnTo>
                  <a:pt x="7589271" y="2430623"/>
                </a:lnTo>
                <a:cubicBezTo>
                  <a:pt x="7589101" y="2430628"/>
                  <a:pt x="7588933" y="2430633"/>
                  <a:pt x="7588765" y="2430686"/>
                </a:cubicBezTo>
                <a:cubicBezTo>
                  <a:pt x="7538490" y="2783551"/>
                  <a:pt x="7257451" y="3064328"/>
                  <a:pt x="6898600" y="3123727"/>
                </a:cubicBezTo>
                <a:lnTo>
                  <a:pt x="6898484" y="3124875"/>
                </a:lnTo>
                <a:cubicBezTo>
                  <a:pt x="6893173" y="3125886"/>
                  <a:pt x="6887844" y="3126834"/>
                  <a:pt x="6882267" y="3126415"/>
                </a:cubicBezTo>
                <a:cubicBezTo>
                  <a:pt x="6851095" y="3131969"/>
                  <a:pt x="6819215" y="3134950"/>
                  <a:pt x="6786841" y="3135477"/>
                </a:cubicBezTo>
                <a:lnTo>
                  <a:pt x="6769722" y="3137103"/>
                </a:lnTo>
                <a:lnTo>
                  <a:pt x="6769696" y="3136608"/>
                </a:lnTo>
                <a:lnTo>
                  <a:pt x="6769197" y="3136641"/>
                </a:lnTo>
                <a:cubicBezTo>
                  <a:pt x="6768631" y="3132839"/>
                  <a:pt x="6768604" y="3129023"/>
                  <a:pt x="6768604" y="3125201"/>
                </a:cubicBezTo>
                <a:cubicBezTo>
                  <a:pt x="6768604" y="3119519"/>
                  <a:pt x="6768663" y="3113850"/>
                  <a:pt x="6769975" y="3108220"/>
                </a:cubicBezTo>
                <a:cubicBezTo>
                  <a:pt x="6769933" y="3076892"/>
                  <a:pt x="6772382" y="3046007"/>
                  <a:pt x="6777439" y="3015763"/>
                </a:cubicBezTo>
                <a:lnTo>
                  <a:pt x="6777979" y="3009073"/>
                </a:lnTo>
                <a:cubicBezTo>
                  <a:pt x="6778148" y="3009068"/>
                  <a:pt x="6778317" y="3009063"/>
                  <a:pt x="6778485" y="3009010"/>
                </a:cubicBezTo>
                <a:cubicBezTo>
                  <a:pt x="6828761" y="2656144"/>
                  <a:pt x="7109800" y="2375367"/>
                  <a:pt x="7468650" y="2315969"/>
                </a:cubicBezTo>
                <a:lnTo>
                  <a:pt x="7468767" y="2314821"/>
                </a:lnTo>
                <a:cubicBezTo>
                  <a:pt x="7474076" y="2313811"/>
                  <a:pt x="7479404" y="2312863"/>
                  <a:pt x="7484980" y="2313282"/>
                </a:cubicBezTo>
                <a:cubicBezTo>
                  <a:pt x="7516163" y="2307725"/>
                  <a:pt x="7548056" y="2304744"/>
                  <a:pt x="7580442" y="2304217"/>
                </a:cubicBezTo>
                <a:close/>
                <a:moveTo>
                  <a:pt x="5928129" y="2302594"/>
                </a:moveTo>
                <a:lnTo>
                  <a:pt x="5945217" y="2304217"/>
                </a:lnTo>
                <a:cubicBezTo>
                  <a:pt x="5977602" y="2304744"/>
                  <a:pt x="6009495" y="2307725"/>
                  <a:pt x="6040678" y="2313282"/>
                </a:cubicBezTo>
                <a:cubicBezTo>
                  <a:pt x="6046254" y="2312863"/>
                  <a:pt x="6051582" y="2313811"/>
                  <a:pt x="6056891" y="2314821"/>
                </a:cubicBezTo>
                <a:lnTo>
                  <a:pt x="6057008" y="2315969"/>
                </a:lnTo>
                <a:cubicBezTo>
                  <a:pt x="6415858" y="2375367"/>
                  <a:pt x="6696897" y="2656144"/>
                  <a:pt x="6747174" y="3009010"/>
                </a:cubicBezTo>
                <a:cubicBezTo>
                  <a:pt x="6747341" y="3009063"/>
                  <a:pt x="6747511" y="3009068"/>
                  <a:pt x="6747679" y="3009073"/>
                </a:cubicBezTo>
                <a:lnTo>
                  <a:pt x="6748220" y="3015763"/>
                </a:lnTo>
                <a:cubicBezTo>
                  <a:pt x="6753276" y="3046007"/>
                  <a:pt x="6755726" y="3076892"/>
                  <a:pt x="6755684" y="3108220"/>
                </a:cubicBezTo>
                <a:cubicBezTo>
                  <a:pt x="6756996" y="3113850"/>
                  <a:pt x="6757054" y="3119519"/>
                  <a:pt x="6757054" y="3125201"/>
                </a:cubicBezTo>
                <a:cubicBezTo>
                  <a:pt x="6757054" y="3129023"/>
                  <a:pt x="6757027" y="3132839"/>
                  <a:pt x="6756461" y="3136641"/>
                </a:cubicBezTo>
                <a:lnTo>
                  <a:pt x="6755962" y="3136608"/>
                </a:lnTo>
                <a:lnTo>
                  <a:pt x="6755936" y="3137103"/>
                </a:lnTo>
                <a:lnTo>
                  <a:pt x="6738818" y="3135477"/>
                </a:lnTo>
                <a:cubicBezTo>
                  <a:pt x="6706444" y="3134950"/>
                  <a:pt x="6674563" y="3131969"/>
                  <a:pt x="6643391" y="3126415"/>
                </a:cubicBezTo>
                <a:cubicBezTo>
                  <a:pt x="6637814" y="3126834"/>
                  <a:pt x="6632485" y="3125886"/>
                  <a:pt x="6627175" y="3124875"/>
                </a:cubicBezTo>
                <a:lnTo>
                  <a:pt x="6627059" y="3123727"/>
                </a:lnTo>
                <a:cubicBezTo>
                  <a:pt x="6268207" y="3064328"/>
                  <a:pt x="5987168" y="2783551"/>
                  <a:pt x="5936893" y="2430686"/>
                </a:cubicBezTo>
                <a:cubicBezTo>
                  <a:pt x="5936725" y="2430633"/>
                  <a:pt x="5936557" y="2430628"/>
                  <a:pt x="5936387" y="2430623"/>
                </a:cubicBezTo>
                <a:lnTo>
                  <a:pt x="5935849" y="2423947"/>
                </a:lnTo>
                <a:cubicBezTo>
                  <a:pt x="5930790" y="2393697"/>
                  <a:pt x="5928340" y="2362806"/>
                  <a:pt x="5928382" y="2331471"/>
                </a:cubicBezTo>
                <a:cubicBezTo>
                  <a:pt x="5927070" y="2325843"/>
                  <a:pt x="5927011" y="2320176"/>
                  <a:pt x="5927011" y="2314495"/>
                </a:cubicBezTo>
                <a:lnTo>
                  <a:pt x="5927605" y="2303055"/>
                </a:lnTo>
                <a:lnTo>
                  <a:pt x="5928103" y="2303088"/>
                </a:lnTo>
                <a:close/>
                <a:moveTo>
                  <a:pt x="5905378" y="2302594"/>
                </a:moveTo>
                <a:lnTo>
                  <a:pt x="5905404" y="2303088"/>
                </a:lnTo>
                <a:lnTo>
                  <a:pt x="5905902" y="2303055"/>
                </a:lnTo>
                <a:lnTo>
                  <a:pt x="5906496" y="2314495"/>
                </a:lnTo>
                <a:cubicBezTo>
                  <a:pt x="5906496" y="2320176"/>
                  <a:pt x="5906438" y="2325843"/>
                  <a:pt x="5905126" y="2331471"/>
                </a:cubicBezTo>
                <a:cubicBezTo>
                  <a:pt x="5905168" y="2362806"/>
                  <a:pt x="5902717" y="2393697"/>
                  <a:pt x="5897659" y="2423947"/>
                </a:cubicBezTo>
                <a:lnTo>
                  <a:pt x="5897120" y="2430623"/>
                </a:lnTo>
                <a:cubicBezTo>
                  <a:pt x="5896951" y="2430628"/>
                  <a:pt x="5896782" y="2430633"/>
                  <a:pt x="5896615" y="2430686"/>
                </a:cubicBezTo>
                <a:cubicBezTo>
                  <a:pt x="5846339" y="2783551"/>
                  <a:pt x="5565300" y="3064328"/>
                  <a:pt x="5206449" y="3123727"/>
                </a:cubicBezTo>
                <a:lnTo>
                  <a:pt x="5206334" y="3124875"/>
                </a:lnTo>
                <a:cubicBezTo>
                  <a:pt x="5201022" y="3125886"/>
                  <a:pt x="5195693" y="3126834"/>
                  <a:pt x="5190116" y="3126415"/>
                </a:cubicBezTo>
                <a:cubicBezTo>
                  <a:pt x="5158944" y="3131969"/>
                  <a:pt x="5127065" y="3134950"/>
                  <a:pt x="5094690" y="3135477"/>
                </a:cubicBezTo>
                <a:lnTo>
                  <a:pt x="5077571" y="3137103"/>
                </a:lnTo>
                <a:lnTo>
                  <a:pt x="5077545" y="3136608"/>
                </a:lnTo>
                <a:lnTo>
                  <a:pt x="5077046" y="3136641"/>
                </a:lnTo>
                <a:cubicBezTo>
                  <a:pt x="5076480" y="3132839"/>
                  <a:pt x="5076453" y="3129023"/>
                  <a:pt x="5076453" y="3125201"/>
                </a:cubicBezTo>
                <a:cubicBezTo>
                  <a:pt x="5076453" y="3119519"/>
                  <a:pt x="5076512" y="3113850"/>
                  <a:pt x="5077824" y="3108220"/>
                </a:cubicBezTo>
                <a:cubicBezTo>
                  <a:pt x="5077782" y="3076892"/>
                  <a:pt x="5080231" y="3046007"/>
                  <a:pt x="5085288" y="3015763"/>
                </a:cubicBezTo>
                <a:lnTo>
                  <a:pt x="5085828" y="3009073"/>
                </a:lnTo>
                <a:cubicBezTo>
                  <a:pt x="5085997" y="3009068"/>
                  <a:pt x="5086166" y="3009063"/>
                  <a:pt x="5086334" y="3009010"/>
                </a:cubicBezTo>
                <a:cubicBezTo>
                  <a:pt x="5136610" y="2656144"/>
                  <a:pt x="5417649" y="2375367"/>
                  <a:pt x="5776501" y="2315969"/>
                </a:cubicBezTo>
                <a:lnTo>
                  <a:pt x="5776617" y="2314821"/>
                </a:lnTo>
                <a:cubicBezTo>
                  <a:pt x="5781926" y="2313811"/>
                  <a:pt x="5787253" y="2312863"/>
                  <a:pt x="5792829" y="2313282"/>
                </a:cubicBezTo>
                <a:cubicBezTo>
                  <a:pt x="5824013" y="2307725"/>
                  <a:pt x="5855905" y="2304744"/>
                  <a:pt x="5888291" y="2304217"/>
                </a:cubicBezTo>
                <a:close/>
                <a:moveTo>
                  <a:pt x="4235979" y="2302594"/>
                </a:moveTo>
                <a:lnTo>
                  <a:pt x="4253065" y="2304217"/>
                </a:lnTo>
                <a:cubicBezTo>
                  <a:pt x="4285451" y="2304744"/>
                  <a:pt x="4317343" y="2307725"/>
                  <a:pt x="4348528" y="2313282"/>
                </a:cubicBezTo>
                <a:cubicBezTo>
                  <a:pt x="4354104" y="2312863"/>
                  <a:pt x="4359431" y="2313811"/>
                  <a:pt x="4364739" y="2314821"/>
                </a:cubicBezTo>
                <a:lnTo>
                  <a:pt x="4364856" y="2315969"/>
                </a:lnTo>
                <a:cubicBezTo>
                  <a:pt x="4723707" y="2375367"/>
                  <a:pt x="5004746" y="2656144"/>
                  <a:pt x="5055022" y="3009010"/>
                </a:cubicBezTo>
                <a:cubicBezTo>
                  <a:pt x="5055190" y="3009063"/>
                  <a:pt x="5055359" y="3009068"/>
                  <a:pt x="5055528" y="3009073"/>
                </a:cubicBezTo>
                <a:lnTo>
                  <a:pt x="5056068" y="3015763"/>
                </a:lnTo>
                <a:cubicBezTo>
                  <a:pt x="5061125" y="3046007"/>
                  <a:pt x="5063574" y="3076892"/>
                  <a:pt x="5063532" y="3108220"/>
                </a:cubicBezTo>
                <a:cubicBezTo>
                  <a:pt x="5064844" y="3113850"/>
                  <a:pt x="5064903" y="3119519"/>
                  <a:pt x="5064903" y="3125201"/>
                </a:cubicBezTo>
                <a:cubicBezTo>
                  <a:pt x="5064903" y="3129023"/>
                  <a:pt x="5064876" y="3132839"/>
                  <a:pt x="5064310" y="3136641"/>
                </a:cubicBezTo>
                <a:lnTo>
                  <a:pt x="5063811" y="3136608"/>
                </a:lnTo>
                <a:lnTo>
                  <a:pt x="5063785" y="3137103"/>
                </a:lnTo>
                <a:lnTo>
                  <a:pt x="5046666" y="3135477"/>
                </a:lnTo>
                <a:cubicBezTo>
                  <a:pt x="5014292" y="3134950"/>
                  <a:pt x="4982412" y="3131969"/>
                  <a:pt x="4951241" y="3126415"/>
                </a:cubicBezTo>
                <a:cubicBezTo>
                  <a:pt x="4945663" y="3126834"/>
                  <a:pt x="4940334" y="3125886"/>
                  <a:pt x="4935023" y="3124875"/>
                </a:cubicBezTo>
                <a:lnTo>
                  <a:pt x="4934907" y="3123727"/>
                </a:lnTo>
                <a:cubicBezTo>
                  <a:pt x="4576056" y="3064328"/>
                  <a:pt x="4295017" y="2783551"/>
                  <a:pt x="4244741" y="2430686"/>
                </a:cubicBezTo>
                <a:cubicBezTo>
                  <a:pt x="4244574" y="2430633"/>
                  <a:pt x="4244405" y="2430628"/>
                  <a:pt x="4244236" y="2430623"/>
                </a:cubicBezTo>
                <a:lnTo>
                  <a:pt x="4243697" y="2423947"/>
                </a:lnTo>
                <a:cubicBezTo>
                  <a:pt x="4238639" y="2393697"/>
                  <a:pt x="4236188" y="2362806"/>
                  <a:pt x="4236230" y="2331471"/>
                </a:cubicBezTo>
                <a:cubicBezTo>
                  <a:pt x="4234918" y="2325843"/>
                  <a:pt x="4234860" y="2320176"/>
                  <a:pt x="4234860" y="2314495"/>
                </a:cubicBezTo>
                <a:lnTo>
                  <a:pt x="4235454" y="2303055"/>
                </a:lnTo>
                <a:lnTo>
                  <a:pt x="4235952" y="2303088"/>
                </a:lnTo>
                <a:close/>
                <a:moveTo>
                  <a:pt x="4213227" y="2302594"/>
                </a:moveTo>
                <a:lnTo>
                  <a:pt x="4213253" y="2303088"/>
                </a:lnTo>
                <a:lnTo>
                  <a:pt x="4213751" y="2303055"/>
                </a:lnTo>
                <a:lnTo>
                  <a:pt x="4214345" y="2314495"/>
                </a:lnTo>
                <a:cubicBezTo>
                  <a:pt x="4214345" y="2320176"/>
                  <a:pt x="4214286" y="2325843"/>
                  <a:pt x="4212974" y="2331471"/>
                </a:cubicBezTo>
                <a:cubicBezTo>
                  <a:pt x="4213016" y="2362806"/>
                  <a:pt x="4210566" y="2393697"/>
                  <a:pt x="4205507" y="2423947"/>
                </a:cubicBezTo>
                <a:lnTo>
                  <a:pt x="4204969" y="2430623"/>
                </a:lnTo>
                <a:cubicBezTo>
                  <a:pt x="4204799" y="2430628"/>
                  <a:pt x="4204631" y="2430633"/>
                  <a:pt x="4204463" y="2430686"/>
                </a:cubicBezTo>
                <a:cubicBezTo>
                  <a:pt x="4154188" y="2783551"/>
                  <a:pt x="3873149" y="3064328"/>
                  <a:pt x="3514297" y="3123727"/>
                </a:cubicBezTo>
                <a:lnTo>
                  <a:pt x="3514181" y="3124875"/>
                </a:lnTo>
                <a:cubicBezTo>
                  <a:pt x="3508871" y="3125886"/>
                  <a:pt x="3503542" y="3126834"/>
                  <a:pt x="3497965" y="3126415"/>
                </a:cubicBezTo>
                <a:cubicBezTo>
                  <a:pt x="3466793" y="3131969"/>
                  <a:pt x="3434912" y="3134950"/>
                  <a:pt x="3402538" y="3135477"/>
                </a:cubicBezTo>
                <a:lnTo>
                  <a:pt x="3385420" y="3137103"/>
                </a:lnTo>
                <a:lnTo>
                  <a:pt x="3385394" y="3136608"/>
                </a:lnTo>
                <a:lnTo>
                  <a:pt x="3384895" y="3136641"/>
                </a:lnTo>
                <a:cubicBezTo>
                  <a:pt x="3384329" y="3132839"/>
                  <a:pt x="3384302" y="3129023"/>
                  <a:pt x="3384302" y="3125201"/>
                </a:cubicBezTo>
                <a:cubicBezTo>
                  <a:pt x="3384302" y="3119519"/>
                  <a:pt x="3384360" y="3113850"/>
                  <a:pt x="3385672" y="3108220"/>
                </a:cubicBezTo>
                <a:cubicBezTo>
                  <a:pt x="3385630" y="3076892"/>
                  <a:pt x="3388080" y="3046007"/>
                  <a:pt x="3393136" y="3015763"/>
                </a:cubicBezTo>
                <a:lnTo>
                  <a:pt x="3393677" y="3009073"/>
                </a:lnTo>
                <a:cubicBezTo>
                  <a:pt x="3393845" y="3009068"/>
                  <a:pt x="3394015" y="3009063"/>
                  <a:pt x="3394182" y="3009010"/>
                </a:cubicBezTo>
                <a:cubicBezTo>
                  <a:pt x="3444459" y="2656144"/>
                  <a:pt x="3725498" y="2375367"/>
                  <a:pt x="4084348" y="2315969"/>
                </a:cubicBezTo>
                <a:lnTo>
                  <a:pt x="4084465" y="2314821"/>
                </a:lnTo>
                <a:cubicBezTo>
                  <a:pt x="4089774" y="2313811"/>
                  <a:pt x="4095102" y="2312863"/>
                  <a:pt x="4100678" y="2313282"/>
                </a:cubicBezTo>
                <a:cubicBezTo>
                  <a:pt x="4131861" y="2307725"/>
                  <a:pt x="4163754" y="2304744"/>
                  <a:pt x="4196139" y="2304217"/>
                </a:cubicBezTo>
                <a:close/>
                <a:moveTo>
                  <a:pt x="2543827" y="2302594"/>
                </a:moveTo>
                <a:lnTo>
                  <a:pt x="2560914" y="2304217"/>
                </a:lnTo>
                <a:cubicBezTo>
                  <a:pt x="2593300" y="2304744"/>
                  <a:pt x="2625192" y="2307725"/>
                  <a:pt x="2656376" y="2313282"/>
                </a:cubicBezTo>
                <a:cubicBezTo>
                  <a:pt x="2661952" y="2312863"/>
                  <a:pt x="2667280" y="2313811"/>
                  <a:pt x="2672588" y="2314821"/>
                </a:cubicBezTo>
                <a:lnTo>
                  <a:pt x="2672706" y="2315969"/>
                </a:lnTo>
                <a:cubicBezTo>
                  <a:pt x="3031556" y="2375367"/>
                  <a:pt x="3312595" y="2656144"/>
                  <a:pt x="3362871" y="3009010"/>
                </a:cubicBezTo>
                <a:cubicBezTo>
                  <a:pt x="3363039" y="3009063"/>
                  <a:pt x="3363208" y="3009068"/>
                  <a:pt x="3363377" y="3009073"/>
                </a:cubicBezTo>
                <a:lnTo>
                  <a:pt x="3363917" y="3015763"/>
                </a:lnTo>
                <a:cubicBezTo>
                  <a:pt x="3368974" y="3046007"/>
                  <a:pt x="3371423" y="3076892"/>
                  <a:pt x="3371381" y="3108220"/>
                </a:cubicBezTo>
                <a:cubicBezTo>
                  <a:pt x="3372693" y="3113850"/>
                  <a:pt x="3372752" y="3119519"/>
                  <a:pt x="3372752" y="3125201"/>
                </a:cubicBezTo>
                <a:cubicBezTo>
                  <a:pt x="3372752" y="3129023"/>
                  <a:pt x="3372725" y="3132839"/>
                  <a:pt x="3372159" y="3136641"/>
                </a:cubicBezTo>
                <a:lnTo>
                  <a:pt x="3371660" y="3136608"/>
                </a:lnTo>
                <a:lnTo>
                  <a:pt x="3371634" y="3137103"/>
                </a:lnTo>
                <a:lnTo>
                  <a:pt x="3354515" y="3135477"/>
                </a:lnTo>
                <a:cubicBezTo>
                  <a:pt x="3322141" y="3134950"/>
                  <a:pt x="3290261" y="3131969"/>
                  <a:pt x="3259089" y="3126415"/>
                </a:cubicBezTo>
                <a:cubicBezTo>
                  <a:pt x="3253512" y="3126834"/>
                  <a:pt x="3248183" y="3125886"/>
                  <a:pt x="3242872" y="3124875"/>
                </a:cubicBezTo>
                <a:lnTo>
                  <a:pt x="3242756" y="3123727"/>
                </a:lnTo>
                <a:cubicBezTo>
                  <a:pt x="2883905" y="3064328"/>
                  <a:pt x="2602866" y="2783551"/>
                  <a:pt x="2552590" y="2430686"/>
                </a:cubicBezTo>
                <a:cubicBezTo>
                  <a:pt x="2552423" y="2430633"/>
                  <a:pt x="2552254" y="2430628"/>
                  <a:pt x="2552085" y="2430623"/>
                </a:cubicBezTo>
                <a:lnTo>
                  <a:pt x="2551547" y="2423947"/>
                </a:lnTo>
                <a:cubicBezTo>
                  <a:pt x="2546488" y="2393697"/>
                  <a:pt x="2544037" y="2362806"/>
                  <a:pt x="2544079" y="2331471"/>
                </a:cubicBezTo>
                <a:cubicBezTo>
                  <a:pt x="2542767" y="2325843"/>
                  <a:pt x="2542709" y="2320176"/>
                  <a:pt x="2542709" y="2314495"/>
                </a:cubicBezTo>
                <a:lnTo>
                  <a:pt x="2543303" y="2303055"/>
                </a:lnTo>
                <a:lnTo>
                  <a:pt x="2543801" y="2303088"/>
                </a:lnTo>
                <a:close/>
                <a:moveTo>
                  <a:pt x="2521076" y="2302594"/>
                </a:moveTo>
                <a:lnTo>
                  <a:pt x="2521102" y="2303088"/>
                </a:lnTo>
                <a:lnTo>
                  <a:pt x="2521600" y="2303055"/>
                </a:lnTo>
                <a:lnTo>
                  <a:pt x="2522194" y="2314495"/>
                </a:lnTo>
                <a:cubicBezTo>
                  <a:pt x="2522194" y="2320176"/>
                  <a:pt x="2522135" y="2325843"/>
                  <a:pt x="2520823" y="2331471"/>
                </a:cubicBezTo>
                <a:cubicBezTo>
                  <a:pt x="2520865" y="2362806"/>
                  <a:pt x="2518415" y="2393697"/>
                  <a:pt x="2513356" y="2423947"/>
                </a:cubicBezTo>
                <a:lnTo>
                  <a:pt x="2512818" y="2430623"/>
                </a:lnTo>
                <a:cubicBezTo>
                  <a:pt x="2512648" y="2430628"/>
                  <a:pt x="2512480" y="2430633"/>
                  <a:pt x="2512312" y="2430686"/>
                </a:cubicBezTo>
                <a:cubicBezTo>
                  <a:pt x="2462037" y="2783551"/>
                  <a:pt x="2180998" y="3064328"/>
                  <a:pt x="1822147" y="3123727"/>
                </a:cubicBezTo>
                <a:lnTo>
                  <a:pt x="1822030" y="3124875"/>
                </a:lnTo>
                <a:cubicBezTo>
                  <a:pt x="1816720" y="3125886"/>
                  <a:pt x="1811391" y="3126834"/>
                  <a:pt x="1805814" y="3126415"/>
                </a:cubicBezTo>
                <a:cubicBezTo>
                  <a:pt x="1774642" y="3131969"/>
                  <a:pt x="1742762" y="3134950"/>
                  <a:pt x="1710387" y="3135477"/>
                </a:cubicBezTo>
                <a:lnTo>
                  <a:pt x="1693269" y="3137103"/>
                </a:lnTo>
                <a:lnTo>
                  <a:pt x="1693243" y="3136608"/>
                </a:lnTo>
                <a:lnTo>
                  <a:pt x="1692744" y="3136641"/>
                </a:lnTo>
                <a:cubicBezTo>
                  <a:pt x="1692178" y="3132839"/>
                  <a:pt x="1692151" y="3129023"/>
                  <a:pt x="1692151" y="3125201"/>
                </a:cubicBezTo>
                <a:cubicBezTo>
                  <a:pt x="1692151" y="3119519"/>
                  <a:pt x="1692209" y="3113850"/>
                  <a:pt x="1693521" y="3108220"/>
                </a:cubicBezTo>
                <a:cubicBezTo>
                  <a:pt x="1693479" y="3076892"/>
                  <a:pt x="1695929" y="3046007"/>
                  <a:pt x="1700985" y="3015763"/>
                </a:cubicBezTo>
                <a:lnTo>
                  <a:pt x="1701526" y="3009073"/>
                </a:lnTo>
                <a:cubicBezTo>
                  <a:pt x="1701694" y="3009068"/>
                  <a:pt x="1701864" y="3009063"/>
                  <a:pt x="1702031" y="3009010"/>
                </a:cubicBezTo>
                <a:cubicBezTo>
                  <a:pt x="1752308" y="2656144"/>
                  <a:pt x="2033347" y="2375367"/>
                  <a:pt x="2392197" y="2315969"/>
                </a:cubicBezTo>
                <a:lnTo>
                  <a:pt x="2392314" y="2314821"/>
                </a:lnTo>
                <a:cubicBezTo>
                  <a:pt x="2397623" y="2313811"/>
                  <a:pt x="2402951" y="2312863"/>
                  <a:pt x="2408527" y="2313282"/>
                </a:cubicBezTo>
                <a:cubicBezTo>
                  <a:pt x="2439710" y="2307725"/>
                  <a:pt x="2471603" y="2304744"/>
                  <a:pt x="2503988" y="2304217"/>
                </a:cubicBezTo>
                <a:close/>
                <a:moveTo>
                  <a:pt x="851676" y="2302594"/>
                </a:moveTo>
                <a:lnTo>
                  <a:pt x="868763" y="2304217"/>
                </a:lnTo>
                <a:cubicBezTo>
                  <a:pt x="901149" y="2304744"/>
                  <a:pt x="933041" y="2307725"/>
                  <a:pt x="964225" y="2313282"/>
                </a:cubicBezTo>
                <a:cubicBezTo>
                  <a:pt x="969801" y="2312863"/>
                  <a:pt x="975129" y="2313811"/>
                  <a:pt x="980437" y="2314821"/>
                </a:cubicBezTo>
                <a:lnTo>
                  <a:pt x="980555" y="2315969"/>
                </a:lnTo>
                <a:cubicBezTo>
                  <a:pt x="1339405" y="2375367"/>
                  <a:pt x="1620444" y="2656144"/>
                  <a:pt x="1670720" y="3009010"/>
                </a:cubicBezTo>
                <a:cubicBezTo>
                  <a:pt x="1670888" y="3009063"/>
                  <a:pt x="1671057" y="3009068"/>
                  <a:pt x="1671226" y="3009073"/>
                </a:cubicBezTo>
                <a:lnTo>
                  <a:pt x="1671766" y="3015763"/>
                </a:lnTo>
                <a:cubicBezTo>
                  <a:pt x="1676823" y="3046007"/>
                  <a:pt x="1679272" y="3076892"/>
                  <a:pt x="1679230" y="3108220"/>
                </a:cubicBezTo>
                <a:cubicBezTo>
                  <a:pt x="1680542" y="3113850"/>
                  <a:pt x="1680601" y="3119519"/>
                  <a:pt x="1680601" y="3125201"/>
                </a:cubicBezTo>
                <a:cubicBezTo>
                  <a:pt x="1680601" y="3129023"/>
                  <a:pt x="1680574" y="3132839"/>
                  <a:pt x="1680008" y="3136641"/>
                </a:cubicBezTo>
                <a:lnTo>
                  <a:pt x="1679509" y="3136608"/>
                </a:lnTo>
                <a:lnTo>
                  <a:pt x="1679483" y="3137103"/>
                </a:lnTo>
                <a:lnTo>
                  <a:pt x="1662364" y="3135477"/>
                </a:lnTo>
                <a:cubicBezTo>
                  <a:pt x="1629990" y="3134950"/>
                  <a:pt x="1598110" y="3131969"/>
                  <a:pt x="1566938" y="3126415"/>
                </a:cubicBezTo>
                <a:cubicBezTo>
                  <a:pt x="1561361" y="3126834"/>
                  <a:pt x="1556032" y="3125886"/>
                  <a:pt x="1550721" y="3124875"/>
                </a:cubicBezTo>
                <a:lnTo>
                  <a:pt x="1550605" y="3123727"/>
                </a:lnTo>
                <a:cubicBezTo>
                  <a:pt x="1191754" y="3064328"/>
                  <a:pt x="910715" y="2783551"/>
                  <a:pt x="860439" y="2430686"/>
                </a:cubicBezTo>
                <a:cubicBezTo>
                  <a:pt x="860272" y="2430633"/>
                  <a:pt x="860103" y="2430628"/>
                  <a:pt x="859934" y="2430623"/>
                </a:cubicBezTo>
                <a:lnTo>
                  <a:pt x="859396" y="2423947"/>
                </a:lnTo>
                <a:cubicBezTo>
                  <a:pt x="854337" y="2393697"/>
                  <a:pt x="851886" y="2362806"/>
                  <a:pt x="851928" y="2331471"/>
                </a:cubicBezTo>
                <a:cubicBezTo>
                  <a:pt x="850616" y="2325843"/>
                  <a:pt x="850558" y="2320176"/>
                  <a:pt x="850558" y="2314495"/>
                </a:cubicBezTo>
                <a:lnTo>
                  <a:pt x="851152" y="2303055"/>
                </a:lnTo>
                <a:lnTo>
                  <a:pt x="851650" y="2303088"/>
                </a:lnTo>
                <a:close/>
                <a:moveTo>
                  <a:pt x="828925" y="2302594"/>
                </a:moveTo>
                <a:lnTo>
                  <a:pt x="828951" y="2303088"/>
                </a:lnTo>
                <a:lnTo>
                  <a:pt x="829449" y="2303055"/>
                </a:lnTo>
                <a:lnTo>
                  <a:pt x="830043" y="2314495"/>
                </a:lnTo>
                <a:cubicBezTo>
                  <a:pt x="830043" y="2320176"/>
                  <a:pt x="829984" y="2325843"/>
                  <a:pt x="828672" y="2331471"/>
                </a:cubicBezTo>
                <a:cubicBezTo>
                  <a:pt x="828714" y="2362806"/>
                  <a:pt x="826264" y="2393697"/>
                  <a:pt x="821205" y="2423947"/>
                </a:cubicBezTo>
                <a:lnTo>
                  <a:pt x="820667" y="2430623"/>
                </a:lnTo>
                <a:cubicBezTo>
                  <a:pt x="820497" y="2430628"/>
                  <a:pt x="820329" y="2430633"/>
                  <a:pt x="820161" y="2430686"/>
                </a:cubicBezTo>
                <a:cubicBezTo>
                  <a:pt x="769886" y="2783551"/>
                  <a:pt x="488847" y="3064328"/>
                  <a:pt x="129995" y="3123727"/>
                </a:cubicBezTo>
                <a:lnTo>
                  <a:pt x="129879" y="3124875"/>
                </a:lnTo>
                <a:cubicBezTo>
                  <a:pt x="124569" y="3125886"/>
                  <a:pt x="119240" y="3126834"/>
                  <a:pt x="113663" y="3126415"/>
                </a:cubicBezTo>
                <a:cubicBezTo>
                  <a:pt x="82491" y="3131969"/>
                  <a:pt x="50611" y="3134950"/>
                  <a:pt x="18236" y="3135477"/>
                </a:cubicBezTo>
                <a:lnTo>
                  <a:pt x="1118" y="3137103"/>
                </a:lnTo>
                <a:lnTo>
                  <a:pt x="1092" y="3136608"/>
                </a:lnTo>
                <a:lnTo>
                  <a:pt x="593" y="3136641"/>
                </a:lnTo>
                <a:cubicBezTo>
                  <a:pt x="27" y="3132839"/>
                  <a:pt x="0" y="3129023"/>
                  <a:pt x="0" y="3125201"/>
                </a:cubicBezTo>
                <a:cubicBezTo>
                  <a:pt x="0" y="3119519"/>
                  <a:pt x="58" y="3113850"/>
                  <a:pt x="1370" y="3108220"/>
                </a:cubicBezTo>
                <a:cubicBezTo>
                  <a:pt x="1328" y="3076892"/>
                  <a:pt x="3778" y="3046007"/>
                  <a:pt x="8835" y="3015763"/>
                </a:cubicBezTo>
                <a:lnTo>
                  <a:pt x="9375" y="3009073"/>
                </a:lnTo>
                <a:cubicBezTo>
                  <a:pt x="9543" y="3009068"/>
                  <a:pt x="9713" y="3009063"/>
                  <a:pt x="9880" y="3009010"/>
                </a:cubicBezTo>
                <a:cubicBezTo>
                  <a:pt x="60157" y="2656144"/>
                  <a:pt x="341196" y="2375367"/>
                  <a:pt x="700046" y="2315969"/>
                </a:cubicBezTo>
                <a:lnTo>
                  <a:pt x="700163" y="2314821"/>
                </a:lnTo>
                <a:cubicBezTo>
                  <a:pt x="705472" y="2313811"/>
                  <a:pt x="710800" y="2312863"/>
                  <a:pt x="716376" y="2313282"/>
                </a:cubicBezTo>
                <a:cubicBezTo>
                  <a:pt x="747559" y="2307725"/>
                  <a:pt x="779452" y="2304744"/>
                  <a:pt x="811837" y="2304217"/>
                </a:cubicBezTo>
                <a:close/>
                <a:moveTo>
                  <a:pt x="8305836" y="1608087"/>
                </a:moveTo>
                <a:cubicBezTo>
                  <a:pt x="8030646" y="1666766"/>
                  <a:pt x="7815802" y="1879876"/>
                  <a:pt x="7762527" y="2148655"/>
                </a:cubicBezTo>
                <a:cubicBezTo>
                  <a:pt x="8037717" y="2089976"/>
                  <a:pt x="8252560" y="1876866"/>
                  <a:pt x="8305836" y="1608087"/>
                </a:cubicBezTo>
                <a:close/>
                <a:moveTo>
                  <a:pt x="6911971" y="1608087"/>
                </a:moveTo>
                <a:cubicBezTo>
                  <a:pt x="6965247" y="1876866"/>
                  <a:pt x="7180090" y="2089976"/>
                  <a:pt x="7455280" y="2148655"/>
                </a:cubicBezTo>
                <a:cubicBezTo>
                  <a:pt x="7402005" y="1879876"/>
                  <a:pt x="7187161" y="1666766"/>
                  <a:pt x="6911971" y="1608087"/>
                </a:cubicBezTo>
                <a:close/>
                <a:moveTo>
                  <a:pt x="6613685" y="1608087"/>
                </a:moveTo>
                <a:cubicBezTo>
                  <a:pt x="6338495" y="1666766"/>
                  <a:pt x="6123651" y="1879876"/>
                  <a:pt x="6070376" y="2148655"/>
                </a:cubicBezTo>
                <a:cubicBezTo>
                  <a:pt x="6345566" y="2089976"/>
                  <a:pt x="6560409" y="1876866"/>
                  <a:pt x="6613685" y="1608087"/>
                </a:cubicBezTo>
                <a:close/>
                <a:moveTo>
                  <a:pt x="5219820" y="1608087"/>
                </a:moveTo>
                <a:cubicBezTo>
                  <a:pt x="5273096" y="1876866"/>
                  <a:pt x="5487939" y="2089976"/>
                  <a:pt x="5763129" y="2148655"/>
                </a:cubicBezTo>
                <a:cubicBezTo>
                  <a:pt x="5709854" y="1879876"/>
                  <a:pt x="5495010" y="1666766"/>
                  <a:pt x="5219820" y="1608087"/>
                </a:cubicBezTo>
                <a:close/>
                <a:moveTo>
                  <a:pt x="4921534" y="1608087"/>
                </a:moveTo>
                <a:cubicBezTo>
                  <a:pt x="4646344" y="1666766"/>
                  <a:pt x="4431500" y="1879876"/>
                  <a:pt x="4378225" y="2148655"/>
                </a:cubicBezTo>
                <a:cubicBezTo>
                  <a:pt x="4653415" y="2089976"/>
                  <a:pt x="4868259" y="1876866"/>
                  <a:pt x="4921534" y="1608087"/>
                </a:cubicBezTo>
                <a:close/>
                <a:moveTo>
                  <a:pt x="3527669" y="1608087"/>
                </a:moveTo>
                <a:cubicBezTo>
                  <a:pt x="3580945" y="1876866"/>
                  <a:pt x="3795788" y="2089976"/>
                  <a:pt x="4070978" y="2148655"/>
                </a:cubicBezTo>
                <a:cubicBezTo>
                  <a:pt x="4017703" y="1879876"/>
                  <a:pt x="3802859" y="1666766"/>
                  <a:pt x="3527669" y="1608087"/>
                </a:cubicBezTo>
                <a:close/>
                <a:moveTo>
                  <a:pt x="3229383" y="1608087"/>
                </a:moveTo>
                <a:cubicBezTo>
                  <a:pt x="2954193" y="1666766"/>
                  <a:pt x="2739349" y="1879876"/>
                  <a:pt x="2686074" y="2148655"/>
                </a:cubicBezTo>
                <a:cubicBezTo>
                  <a:pt x="2961264" y="2089976"/>
                  <a:pt x="3176107" y="1876866"/>
                  <a:pt x="3229383" y="1608087"/>
                </a:cubicBezTo>
                <a:close/>
                <a:moveTo>
                  <a:pt x="1835518" y="1608087"/>
                </a:moveTo>
                <a:cubicBezTo>
                  <a:pt x="1888794" y="1876866"/>
                  <a:pt x="2103637" y="2089976"/>
                  <a:pt x="2378827" y="2148655"/>
                </a:cubicBezTo>
                <a:cubicBezTo>
                  <a:pt x="2325552" y="1879876"/>
                  <a:pt x="2110708" y="1666766"/>
                  <a:pt x="1835518" y="1608087"/>
                </a:cubicBezTo>
                <a:close/>
                <a:moveTo>
                  <a:pt x="1537232" y="1608087"/>
                </a:moveTo>
                <a:cubicBezTo>
                  <a:pt x="1262042" y="1666766"/>
                  <a:pt x="1047198" y="1879876"/>
                  <a:pt x="993923" y="2148655"/>
                </a:cubicBezTo>
                <a:cubicBezTo>
                  <a:pt x="1269113" y="2089976"/>
                  <a:pt x="1483956" y="1876866"/>
                  <a:pt x="1537232" y="1608087"/>
                </a:cubicBezTo>
                <a:close/>
                <a:moveTo>
                  <a:pt x="143367" y="1608087"/>
                </a:moveTo>
                <a:cubicBezTo>
                  <a:pt x="196643" y="1876866"/>
                  <a:pt x="411486" y="2089976"/>
                  <a:pt x="686676" y="2148655"/>
                </a:cubicBezTo>
                <a:cubicBezTo>
                  <a:pt x="633401" y="1879876"/>
                  <a:pt x="418557" y="1666766"/>
                  <a:pt x="143367" y="1608087"/>
                </a:cubicBezTo>
                <a:close/>
                <a:moveTo>
                  <a:pt x="8461873" y="1464394"/>
                </a:moveTo>
                <a:lnTo>
                  <a:pt x="8478960" y="1466004"/>
                </a:lnTo>
                <a:cubicBezTo>
                  <a:pt x="8511346" y="1466527"/>
                  <a:pt x="8543239" y="1469485"/>
                  <a:pt x="8574422" y="1474998"/>
                </a:cubicBezTo>
                <a:cubicBezTo>
                  <a:pt x="8579998" y="1474582"/>
                  <a:pt x="8585326" y="1475523"/>
                  <a:pt x="8590635" y="1476525"/>
                </a:cubicBezTo>
                <a:lnTo>
                  <a:pt x="8590752" y="1477664"/>
                </a:lnTo>
                <a:cubicBezTo>
                  <a:pt x="8815033" y="1514497"/>
                  <a:pt x="9008920" y="1637126"/>
                  <a:pt x="9135069" y="1809390"/>
                </a:cubicBezTo>
                <a:lnTo>
                  <a:pt x="9139239" y="1816149"/>
                </a:lnTo>
                <a:lnTo>
                  <a:pt x="9139239" y="2119309"/>
                </a:lnTo>
                <a:lnTo>
                  <a:pt x="9120077" y="2050665"/>
                </a:lnTo>
                <a:cubicBezTo>
                  <a:pt x="9039502" y="1829012"/>
                  <a:pt x="8844913" y="1659431"/>
                  <a:pt x="8604122" y="1608087"/>
                </a:cubicBezTo>
                <a:cubicBezTo>
                  <a:pt x="8650738" y="1843269"/>
                  <a:pt x="8821055" y="2035829"/>
                  <a:pt x="9047261" y="2119605"/>
                </a:cubicBezTo>
                <a:lnTo>
                  <a:pt x="9139239" y="2146279"/>
                </a:lnTo>
                <a:lnTo>
                  <a:pt x="9139239" y="2273778"/>
                </a:lnTo>
                <a:lnTo>
                  <a:pt x="9030179" y="2246972"/>
                </a:lnTo>
                <a:cubicBezTo>
                  <a:pt x="8735297" y="2149386"/>
                  <a:pt x="8514628" y="1897812"/>
                  <a:pt x="8470637" y="1591480"/>
                </a:cubicBezTo>
                <a:cubicBezTo>
                  <a:pt x="8470469" y="1591427"/>
                  <a:pt x="8470301" y="1591423"/>
                  <a:pt x="8470131" y="1591418"/>
                </a:cubicBezTo>
                <a:lnTo>
                  <a:pt x="8469593" y="1584794"/>
                </a:lnTo>
                <a:cubicBezTo>
                  <a:pt x="8464534" y="1554782"/>
                  <a:pt x="8462083" y="1524133"/>
                  <a:pt x="8462126" y="1493044"/>
                </a:cubicBezTo>
                <a:cubicBezTo>
                  <a:pt x="8460814" y="1487460"/>
                  <a:pt x="8460755" y="1481838"/>
                  <a:pt x="8460755" y="1476202"/>
                </a:cubicBezTo>
                <a:lnTo>
                  <a:pt x="8461349" y="1464852"/>
                </a:lnTo>
                <a:lnTo>
                  <a:pt x="8461847" y="1464884"/>
                </a:lnTo>
                <a:close/>
                <a:moveTo>
                  <a:pt x="8448085" y="1464394"/>
                </a:moveTo>
                <a:lnTo>
                  <a:pt x="8448111" y="1464884"/>
                </a:lnTo>
                <a:lnTo>
                  <a:pt x="8448609" y="1464852"/>
                </a:lnTo>
                <a:lnTo>
                  <a:pt x="8449203" y="1476202"/>
                </a:lnTo>
                <a:cubicBezTo>
                  <a:pt x="8449203" y="1481838"/>
                  <a:pt x="8449144" y="1487460"/>
                  <a:pt x="8447832" y="1493044"/>
                </a:cubicBezTo>
                <a:cubicBezTo>
                  <a:pt x="8447875" y="1524133"/>
                  <a:pt x="8445424" y="1554782"/>
                  <a:pt x="8440365" y="1584794"/>
                </a:cubicBezTo>
                <a:lnTo>
                  <a:pt x="8439827" y="1591418"/>
                </a:lnTo>
                <a:cubicBezTo>
                  <a:pt x="8439657" y="1591423"/>
                  <a:pt x="8439489" y="1591427"/>
                  <a:pt x="8439321" y="1591480"/>
                </a:cubicBezTo>
                <a:cubicBezTo>
                  <a:pt x="8389046" y="1941574"/>
                  <a:pt x="8108007" y="2220146"/>
                  <a:pt x="7749156" y="2279078"/>
                </a:cubicBezTo>
                <a:lnTo>
                  <a:pt x="7749040" y="2280217"/>
                </a:lnTo>
                <a:cubicBezTo>
                  <a:pt x="7743729" y="2281220"/>
                  <a:pt x="7738400" y="2282161"/>
                  <a:pt x="7732823" y="2281745"/>
                </a:cubicBezTo>
                <a:cubicBezTo>
                  <a:pt x="7701651" y="2287255"/>
                  <a:pt x="7669771" y="2290213"/>
                  <a:pt x="7637396" y="2290736"/>
                </a:cubicBezTo>
                <a:lnTo>
                  <a:pt x="7620278" y="2292349"/>
                </a:lnTo>
                <a:lnTo>
                  <a:pt x="7620252" y="2291858"/>
                </a:lnTo>
                <a:lnTo>
                  <a:pt x="7619753" y="2291891"/>
                </a:lnTo>
                <a:cubicBezTo>
                  <a:pt x="7619187" y="2288119"/>
                  <a:pt x="7619160" y="2284333"/>
                  <a:pt x="7619160" y="2280541"/>
                </a:cubicBezTo>
                <a:cubicBezTo>
                  <a:pt x="7619160" y="2274903"/>
                  <a:pt x="7619219" y="2269279"/>
                  <a:pt x="7620531" y="2263693"/>
                </a:cubicBezTo>
                <a:cubicBezTo>
                  <a:pt x="7620488" y="2232611"/>
                  <a:pt x="7622938" y="2201969"/>
                  <a:pt x="7627995" y="2171962"/>
                </a:cubicBezTo>
                <a:lnTo>
                  <a:pt x="7628535" y="2165325"/>
                </a:lnTo>
                <a:cubicBezTo>
                  <a:pt x="7628704" y="2165320"/>
                  <a:pt x="7628873" y="2165315"/>
                  <a:pt x="7629040" y="2165262"/>
                </a:cubicBezTo>
                <a:cubicBezTo>
                  <a:pt x="7679317" y="1815167"/>
                  <a:pt x="7960356" y="1536596"/>
                  <a:pt x="8319206" y="1477664"/>
                </a:cubicBezTo>
                <a:lnTo>
                  <a:pt x="8319323" y="1476525"/>
                </a:lnTo>
                <a:cubicBezTo>
                  <a:pt x="8324632" y="1475523"/>
                  <a:pt x="8329960" y="1474582"/>
                  <a:pt x="8335536" y="1474998"/>
                </a:cubicBezTo>
                <a:cubicBezTo>
                  <a:pt x="8366719" y="1469485"/>
                  <a:pt x="8398612" y="1466527"/>
                  <a:pt x="8430998" y="1466004"/>
                </a:cubicBezTo>
                <a:close/>
                <a:moveTo>
                  <a:pt x="6769722" y="1464394"/>
                </a:moveTo>
                <a:lnTo>
                  <a:pt x="6786810" y="1466004"/>
                </a:lnTo>
                <a:cubicBezTo>
                  <a:pt x="6819195" y="1466527"/>
                  <a:pt x="6851088" y="1469485"/>
                  <a:pt x="6882271" y="1474998"/>
                </a:cubicBezTo>
                <a:cubicBezTo>
                  <a:pt x="6887847" y="1474582"/>
                  <a:pt x="6893175" y="1475523"/>
                  <a:pt x="6898484" y="1476525"/>
                </a:cubicBezTo>
                <a:lnTo>
                  <a:pt x="6898601" y="1477664"/>
                </a:lnTo>
                <a:cubicBezTo>
                  <a:pt x="7257451" y="1536596"/>
                  <a:pt x="7538490" y="1815167"/>
                  <a:pt x="7588766" y="2165262"/>
                </a:cubicBezTo>
                <a:cubicBezTo>
                  <a:pt x="7588934" y="2165315"/>
                  <a:pt x="7589103" y="2165320"/>
                  <a:pt x="7589272" y="2165325"/>
                </a:cubicBezTo>
                <a:lnTo>
                  <a:pt x="7589812" y="2171962"/>
                </a:lnTo>
                <a:cubicBezTo>
                  <a:pt x="7594869" y="2201969"/>
                  <a:pt x="7597319" y="2232611"/>
                  <a:pt x="7597276" y="2263693"/>
                </a:cubicBezTo>
                <a:cubicBezTo>
                  <a:pt x="7598588" y="2269279"/>
                  <a:pt x="7598647" y="2274903"/>
                  <a:pt x="7598647" y="2280541"/>
                </a:cubicBezTo>
                <a:cubicBezTo>
                  <a:pt x="7598647" y="2284333"/>
                  <a:pt x="7598620" y="2288119"/>
                  <a:pt x="7598054" y="2291891"/>
                </a:cubicBezTo>
                <a:lnTo>
                  <a:pt x="7597555" y="2291858"/>
                </a:lnTo>
                <a:lnTo>
                  <a:pt x="7597529" y="2292349"/>
                </a:lnTo>
                <a:lnTo>
                  <a:pt x="7580411" y="2290736"/>
                </a:lnTo>
                <a:cubicBezTo>
                  <a:pt x="7548036" y="2290213"/>
                  <a:pt x="7516156" y="2287255"/>
                  <a:pt x="7484984" y="2281745"/>
                </a:cubicBezTo>
                <a:cubicBezTo>
                  <a:pt x="7479407" y="2282161"/>
                  <a:pt x="7474078" y="2281220"/>
                  <a:pt x="7468767" y="2280217"/>
                </a:cubicBezTo>
                <a:lnTo>
                  <a:pt x="7468651" y="2279078"/>
                </a:lnTo>
                <a:cubicBezTo>
                  <a:pt x="7109800" y="2220146"/>
                  <a:pt x="6828761" y="1941574"/>
                  <a:pt x="6778486" y="1591480"/>
                </a:cubicBezTo>
                <a:cubicBezTo>
                  <a:pt x="6778318" y="1591427"/>
                  <a:pt x="6778150" y="1591423"/>
                  <a:pt x="6777980" y="1591418"/>
                </a:cubicBezTo>
                <a:lnTo>
                  <a:pt x="6777442" y="1584794"/>
                </a:lnTo>
                <a:cubicBezTo>
                  <a:pt x="6772383" y="1554782"/>
                  <a:pt x="6769933" y="1524133"/>
                  <a:pt x="6769975" y="1493044"/>
                </a:cubicBezTo>
                <a:cubicBezTo>
                  <a:pt x="6768663" y="1487460"/>
                  <a:pt x="6768604" y="1481838"/>
                  <a:pt x="6768604" y="1476202"/>
                </a:cubicBezTo>
                <a:lnTo>
                  <a:pt x="6769198" y="1464852"/>
                </a:lnTo>
                <a:lnTo>
                  <a:pt x="6769696" y="1464884"/>
                </a:lnTo>
                <a:close/>
                <a:moveTo>
                  <a:pt x="6755934" y="1464394"/>
                </a:moveTo>
                <a:lnTo>
                  <a:pt x="6755960" y="1464884"/>
                </a:lnTo>
                <a:lnTo>
                  <a:pt x="6756458" y="1464852"/>
                </a:lnTo>
                <a:lnTo>
                  <a:pt x="6757052" y="1476202"/>
                </a:lnTo>
                <a:cubicBezTo>
                  <a:pt x="6757052" y="1481838"/>
                  <a:pt x="6756994" y="1487460"/>
                  <a:pt x="6755682" y="1493044"/>
                </a:cubicBezTo>
                <a:cubicBezTo>
                  <a:pt x="6755724" y="1524133"/>
                  <a:pt x="6753273" y="1554782"/>
                  <a:pt x="6748215" y="1584794"/>
                </a:cubicBezTo>
                <a:lnTo>
                  <a:pt x="6747676" y="1591418"/>
                </a:lnTo>
                <a:cubicBezTo>
                  <a:pt x="6747507" y="1591423"/>
                  <a:pt x="6747338" y="1591427"/>
                  <a:pt x="6747171" y="1591480"/>
                </a:cubicBezTo>
                <a:cubicBezTo>
                  <a:pt x="6696895" y="1941574"/>
                  <a:pt x="6415856" y="2220146"/>
                  <a:pt x="6057005" y="2279078"/>
                </a:cubicBezTo>
                <a:lnTo>
                  <a:pt x="6056889" y="2280217"/>
                </a:lnTo>
                <a:cubicBezTo>
                  <a:pt x="6051578" y="2281220"/>
                  <a:pt x="6046249" y="2282161"/>
                  <a:pt x="6040672" y="2281745"/>
                </a:cubicBezTo>
                <a:cubicBezTo>
                  <a:pt x="6009500" y="2287255"/>
                  <a:pt x="5977620" y="2290213"/>
                  <a:pt x="5945246" y="2290736"/>
                </a:cubicBezTo>
                <a:lnTo>
                  <a:pt x="5928127" y="2292349"/>
                </a:lnTo>
                <a:lnTo>
                  <a:pt x="5928101" y="2291858"/>
                </a:lnTo>
                <a:lnTo>
                  <a:pt x="5927602" y="2291891"/>
                </a:lnTo>
                <a:cubicBezTo>
                  <a:pt x="5927036" y="2288119"/>
                  <a:pt x="5927009" y="2284333"/>
                  <a:pt x="5927009" y="2280541"/>
                </a:cubicBezTo>
                <a:cubicBezTo>
                  <a:pt x="5927009" y="2274903"/>
                  <a:pt x="5927068" y="2269279"/>
                  <a:pt x="5928380" y="2263693"/>
                </a:cubicBezTo>
                <a:cubicBezTo>
                  <a:pt x="5928338" y="2232611"/>
                  <a:pt x="5930787" y="2201969"/>
                  <a:pt x="5935844" y="2171962"/>
                </a:cubicBezTo>
                <a:lnTo>
                  <a:pt x="5936384" y="2165325"/>
                </a:lnTo>
                <a:cubicBezTo>
                  <a:pt x="5936553" y="2165320"/>
                  <a:pt x="5936722" y="2165315"/>
                  <a:pt x="5936890" y="2165262"/>
                </a:cubicBezTo>
                <a:cubicBezTo>
                  <a:pt x="5987166" y="1815167"/>
                  <a:pt x="6268205" y="1536596"/>
                  <a:pt x="6627056" y="1477664"/>
                </a:cubicBezTo>
                <a:lnTo>
                  <a:pt x="6627173" y="1476525"/>
                </a:lnTo>
                <a:cubicBezTo>
                  <a:pt x="6632481" y="1475523"/>
                  <a:pt x="6637809" y="1474582"/>
                  <a:pt x="6643385" y="1474998"/>
                </a:cubicBezTo>
                <a:cubicBezTo>
                  <a:pt x="6674569" y="1469485"/>
                  <a:pt x="6706461" y="1466527"/>
                  <a:pt x="6738847" y="1466004"/>
                </a:cubicBezTo>
                <a:close/>
                <a:moveTo>
                  <a:pt x="5077571" y="1464394"/>
                </a:moveTo>
                <a:lnTo>
                  <a:pt x="5094659" y="1466004"/>
                </a:lnTo>
                <a:cubicBezTo>
                  <a:pt x="5127044" y="1466527"/>
                  <a:pt x="5158937" y="1469485"/>
                  <a:pt x="5190120" y="1474998"/>
                </a:cubicBezTo>
                <a:cubicBezTo>
                  <a:pt x="5195696" y="1474582"/>
                  <a:pt x="5201024" y="1475523"/>
                  <a:pt x="5206334" y="1476525"/>
                </a:cubicBezTo>
                <a:lnTo>
                  <a:pt x="5206450" y="1477664"/>
                </a:lnTo>
                <a:cubicBezTo>
                  <a:pt x="5565300" y="1536596"/>
                  <a:pt x="5846339" y="1815167"/>
                  <a:pt x="5896616" y="2165262"/>
                </a:cubicBezTo>
                <a:cubicBezTo>
                  <a:pt x="5896783" y="2165315"/>
                  <a:pt x="5896953" y="2165320"/>
                  <a:pt x="5897121" y="2165325"/>
                </a:cubicBezTo>
                <a:lnTo>
                  <a:pt x="5897662" y="2171962"/>
                </a:lnTo>
                <a:cubicBezTo>
                  <a:pt x="5902718" y="2201969"/>
                  <a:pt x="5905168" y="2232611"/>
                  <a:pt x="5905126" y="2263693"/>
                </a:cubicBezTo>
                <a:cubicBezTo>
                  <a:pt x="5906438" y="2269279"/>
                  <a:pt x="5906496" y="2274903"/>
                  <a:pt x="5906496" y="2280541"/>
                </a:cubicBezTo>
                <a:cubicBezTo>
                  <a:pt x="5906496" y="2284333"/>
                  <a:pt x="5906469" y="2288119"/>
                  <a:pt x="5905903" y="2291891"/>
                </a:cubicBezTo>
                <a:lnTo>
                  <a:pt x="5905404" y="2291858"/>
                </a:lnTo>
                <a:lnTo>
                  <a:pt x="5905378" y="2292349"/>
                </a:lnTo>
                <a:lnTo>
                  <a:pt x="5888260" y="2290736"/>
                </a:lnTo>
                <a:cubicBezTo>
                  <a:pt x="5855886" y="2290213"/>
                  <a:pt x="5824005" y="2287255"/>
                  <a:pt x="5792833" y="2281745"/>
                </a:cubicBezTo>
                <a:cubicBezTo>
                  <a:pt x="5787256" y="2282161"/>
                  <a:pt x="5781927" y="2281220"/>
                  <a:pt x="5776617" y="2280217"/>
                </a:cubicBezTo>
                <a:lnTo>
                  <a:pt x="5776501" y="2279078"/>
                </a:lnTo>
                <a:cubicBezTo>
                  <a:pt x="5417649" y="2220146"/>
                  <a:pt x="5136610" y="1941574"/>
                  <a:pt x="5086335" y="1591480"/>
                </a:cubicBezTo>
                <a:cubicBezTo>
                  <a:pt x="5086167" y="1591427"/>
                  <a:pt x="5085999" y="1591423"/>
                  <a:pt x="5085830" y="1591418"/>
                </a:cubicBezTo>
                <a:lnTo>
                  <a:pt x="5085291" y="1584794"/>
                </a:lnTo>
                <a:cubicBezTo>
                  <a:pt x="5080233" y="1554782"/>
                  <a:pt x="5077782" y="1524133"/>
                  <a:pt x="5077824" y="1493044"/>
                </a:cubicBezTo>
                <a:cubicBezTo>
                  <a:pt x="5076512" y="1487460"/>
                  <a:pt x="5076453" y="1481838"/>
                  <a:pt x="5076453" y="1476202"/>
                </a:cubicBezTo>
                <a:lnTo>
                  <a:pt x="5077047" y="1464852"/>
                </a:lnTo>
                <a:lnTo>
                  <a:pt x="5077545" y="1464884"/>
                </a:lnTo>
                <a:close/>
                <a:moveTo>
                  <a:pt x="5063783" y="1464394"/>
                </a:moveTo>
                <a:lnTo>
                  <a:pt x="5063809" y="1464884"/>
                </a:lnTo>
                <a:lnTo>
                  <a:pt x="5064307" y="1464852"/>
                </a:lnTo>
                <a:lnTo>
                  <a:pt x="5064902" y="1476202"/>
                </a:lnTo>
                <a:cubicBezTo>
                  <a:pt x="5064902" y="1481838"/>
                  <a:pt x="5064842" y="1487460"/>
                  <a:pt x="5063530" y="1493044"/>
                </a:cubicBezTo>
                <a:cubicBezTo>
                  <a:pt x="5063572" y="1524133"/>
                  <a:pt x="5061122" y="1554782"/>
                  <a:pt x="5056063" y="1584794"/>
                </a:cubicBezTo>
                <a:lnTo>
                  <a:pt x="5055525" y="1591418"/>
                </a:lnTo>
                <a:cubicBezTo>
                  <a:pt x="5055355" y="1591423"/>
                  <a:pt x="5055187" y="1591427"/>
                  <a:pt x="5055019" y="1591480"/>
                </a:cubicBezTo>
                <a:cubicBezTo>
                  <a:pt x="5004744" y="1941574"/>
                  <a:pt x="4723705" y="2220146"/>
                  <a:pt x="4364853" y="2279078"/>
                </a:cubicBezTo>
                <a:lnTo>
                  <a:pt x="4364737" y="2280217"/>
                </a:lnTo>
                <a:cubicBezTo>
                  <a:pt x="4359427" y="2281220"/>
                  <a:pt x="4354098" y="2282161"/>
                  <a:pt x="4348521" y="2281745"/>
                </a:cubicBezTo>
                <a:cubicBezTo>
                  <a:pt x="4317350" y="2287255"/>
                  <a:pt x="4285468" y="2290213"/>
                  <a:pt x="4253094" y="2290736"/>
                </a:cubicBezTo>
                <a:lnTo>
                  <a:pt x="4235976" y="2292349"/>
                </a:lnTo>
                <a:lnTo>
                  <a:pt x="4235950" y="2291858"/>
                </a:lnTo>
                <a:lnTo>
                  <a:pt x="4235451" y="2291891"/>
                </a:lnTo>
                <a:cubicBezTo>
                  <a:pt x="4234885" y="2288119"/>
                  <a:pt x="4234858" y="2284333"/>
                  <a:pt x="4234858" y="2280541"/>
                </a:cubicBezTo>
                <a:cubicBezTo>
                  <a:pt x="4234858" y="2274903"/>
                  <a:pt x="4234916" y="2269279"/>
                  <a:pt x="4236228" y="2263693"/>
                </a:cubicBezTo>
                <a:cubicBezTo>
                  <a:pt x="4236186" y="2232611"/>
                  <a:pt x="4238636" y="2201969"/>
                  <a:pt x="4243692" y="2171962"/>
                </a:cubicBezTo>
                <a:lnTo>
                  <a:pt x="4244233" y="2165325"/>
                </a:lnTo>
                <a:cubicBezTo>
                  <a:pt x="4244401" y="2165320"/>
                  <a:pt x="4244571" y="2165315"/>
                  <a:pt x="4244738" y="2165262"/>
                </a:cubicBezTo>
                <a:cubicBezTo>
                  <a:pt x="4295015" y="1815167"/>
                  <a:pt x="4576054" y="1536596"/>
                  <a:pt x="4934904" y="1477664"/>
                </a:cubicBezTo>
                <a:lnTo>
                  <a:pt x="4935021" y="1476525"/>
                </a:lnTo>
                <a:cubicBezTo>
                  <a:pt x="4940330" y="1475523"/>
                  <a:pt x="4945658" y="1474582"/>
                  <a:pt x="4951234" y="1474998"/>
                </a:cubicBezTo>
                <a:cubicBezTo>
                  <a:pt x="4982417" y="1469485"/>
                  <a:pt x="5014310" y="1466527"/>
                  <a:pt x="5046695" y="1466004"/>
                </a:cubicBezTo>
                <a:close/>
                <a:moveTo>
                  <a:pt x="3385420" y="1464394"/>
                </a:moveTo>
                <a:lnTo>
                  <a:pt x="3402507" y="1466004"/>
                </a:lnTo>
                <a:cubicBezTo>
                  <a:pt x="3434893" y="1466527"/>
                  <a:pt x="3466785" y="1469485"/>
                  <a:pt x="3497969" y="1474998"/>
                </a:cubicBezTo>
                <a:cubicBezTo>
                  <a:pt x="3503545" y="1474582"/>
                  <a:pt x="3508873" y="1475523"/>
                  <a:pt x="3514181" y="1476525"/>
                </a:cubicBezTo>
                <a:lnTo>
                  <a:pt x="3514298" y="1477664"/>
                </a:lnTo>
                <a:cubicBezTo>
                  <a:pt x="3873149" y="1536596"/>
                  <a:pt x="4154188" y="1815167"/>
                  <a:pt x="4204464" y="2165262"/>
                </a:cubicBezTo>
                <a:cubicBezTo>
                  <a:pt x="4204632" y="2165315"/>
                  <a:pt x="4204801" y="2165320"/>
                  <a:pt x="4204970" y="2165325"/>
                </a:cubicBezTo>
                <a:lnTo>
                  <a:pt x="4205510" y="2171962"/>
                </a:lnTo>
                <a:cubicBezTo>
                  <a:pt x="4210567" y="2201969"/>
                  <a:pt x="4213016" y="2232611"/>
                  <a:pt x="4212974" y="2263693"/>
                </a:cubicBezTo>
                <a:cubicBezTo>
                  <a:pt x="4214286" y="2269279"/>
                  <a:pt x="4214345" y="2274903"/>
                  <a:pt x="4214345" y="2280541"/>
                </a:cubicBezTo>
                <a:cubicBezTo>
                  <a:pt x="4214345" y="2284333"/>
                  <a:pt x="4214318" y="2288119"/>
                  <a:pt x="4213752" y="2291891"/>
                </a:cubicBezTo>
                <a:lnTo>
                  <a:pt x="4213253" y="2291858"/>
                </a:lnTo>
                <a:lnTo>
                  <a:pt x="4213227" y="2292349"/>
                </a:lnTo>
                <a:lnTo>
                  <a:pt x="4196108" y="2290736"/>
                </a:lnTo>
                <a:cubicBezTo>
                  <a:pt x="4163734" y="2290213"/>
                  <a:pt x="4131854" y="2287255"/>
                  <a:pt x="4100682" y="2281745"/>
                </a:cubicBezTo>
                <a:cubicBezTo>
                  <a:pt x="4095105" y="2282161"/>
                  <a:pt x="4089776" y="2281220"/>
                  <a:pt x="4084465" y="2280217"/>
                </a:cubicBezTo>
                <a:lnTo>
                  <a:pt x="4084349" y="2279078"/>
                </a:lnTo>
                <a:cubicBezTo>
                  <a:pt x="3725498" y="2220146"/>
                  <a:pt x="3444459" y="1941574"/>
                  <a:pt x="3394183" y="1591480"/>
                </a:cubicBezTo>
                <a:cubicBezTo>
                  <a:pt x="3394016" y="1591427"/>
                  <a:pt x="3393847" y="1591423"/>
                  <a:pt x="3393678" y="1591418"/>
                </a:cubicBezTo>
                <a:lnTo>
                  <a:pt x="3393139" y="1584794"/>
                </a:lnTo>
                <a:cubicBezTo>
                  <a:pt x="3388081" y="1554782"/>
                  <a:pt x="3385630" y="1524133"/>
                  <a:pt x="3385672" y="1493044"/>
                </a:cubicBezTo>
                <a:cubicBezTo>
                  <a:pt x="3384360" y="1487460"/>
                  <a:pt x="3384302" y="1481838"/>
                  <a:pt x="3384302" y="1476202"/>
                </a:cubicBezTo>
                <a:lnTo>
                  <a:pt x="3384896" y="1464852"/>
                </a:lnTo>
                <a:lnTo>
                  <a:pt x="3385394" y="1464884"/>
                </a:lnTo>
                <a:close/>
                <a:moveTo>
                  <a:pt x="3371632" y="1464394"/>
                </a:moveTo>
                <a:lnTo>
                  <a:pt x="3371658" y="1464884"/>
                </a:lnTo>
                <a:lnTo>
                  <a:pt x="3372156" y="1464852"/>
                </a:lnTo>
                <a:lnTo>
                  <a:pt x="3372750" y="1476202"/>
                </a:lnTo>
                <a:cubicBezTo>
                  <a:pt x="3372750" y="1481838"/>
                  <a:pt x="3372691" y="1487460"/>
                  <a:pt x="3371379" y="1493044"/>
                </a:cubicBezTo>
                <a:cubicBezTo>
                  <a:pt x="3371421" y="1524133"/>
                  <a:pt x="3368971" y="1554782"/>
                  <a:pt x="3363912" y="1584794"/>
                </a:cubicBezTo>
                <a:lnTo>
                  <a:pt x="3363374" y="1591418"/>
                </a:lnTo>
                <a:cubicBezTo>
                  <a:pt x="3363204" y="1591423"/>
                  <a:pt x="3363036" y="1591427"/>
                  <a:pt x="3362868" y="1591480"/>
                </a:cubicBezTo>
                <a:cubicBezTo>
                  <a:pt x="3312593" y="1941574"/>
                  <a:pt x="3031554" y="2220146"/>
                  <a:pt x="2672703" y="2279078"/>
                </a:cubicBezTo>
                <a:lnTo>
                  <a:pt x="2672586" y="2280217"/>
                </a:lnTo>
                <a:cubicBezTo>
                  <a:pt x="2667276" y="2281220"/>
                  <a:pt x="2661947" y="2282161"/>
                  <a:pt x="2656370" y="2281745"/>
                </a:cubicBezTo>
                <a:cubicBezTo>
                  <a:pt x="2625198" y="2287255"/>
                  <a:pt x="2593318" y="2290213"/>
                  <a:pt x="2560943" y="2290736"/>
                </a:cubicBezTo>
                <a:lnTo>
                  <a:pt x="2543825" y="2292349"/>
                </a:lnTo>
                <a:lnTo>
                  <a:pt x="2543799" y="2291858"/>
                </a:lnTo>
                <a:lnTo>
                  <a:pt x="2543300" y="2291891"/>
                </a:lnTo>
                <a:cubicBezTo>
                  <a:pt x="2542734" y="2288119"/>
                  <a:pt x="2542707" y="2284333"/>
                  <a:pt x="2542707" y="2280541"/>
                </a:cubicBezTo>
                <a:cubicBezTo>
                  <a:pt x="2542707" y="2274903"/>
                  <a:pt x="2542765" y="2269279"/>
                  <a:pt x="2544077" y="2263693"/>
                </a:cubicBezTo>
                <a:cubicBezTo>
                  <a:pt x="2544035" y="2232611"/>
                  <a:pt x="2546485" y="2201969"/>
                  <a:pt x="2551541" y="2171962"/>
                </a:cubicBezTo>
                <a:lnTo>
                  <a:pt x="2552082" y="2165325"/>
                </a:lnTo>
                <a:cubicBezTo>
                  <a:pt x="2552250" y="2165320"/>
                  <a:pt x="2552420" y="2165315"/>
                  <a:pt x="2552587" y="2165262"/>
                </a:cubicBezTo>
                <a:cubicBezTo>
                  <a:pt x="2602864" y="1815167"/>
                  <a:pt x="2883903" y="1536596"/>
                  <a:pt x="3242753" y="1477664"/>
                </a:cubicBezTo>
                <a:lnTo>
                  <a:pt x="3242870" y="1476525"/>
                </a:lnTo>
                <a:cubicBezTo>
                  <a:pt x="3248179" y="1475523"/>
                  <a:pt x="3253507" y="1474582"/>
                  <a:pt x="3259083" y="1474998"/>
                </a:cubicBezTo>
                <a:cubicBezTo>
                  <a:pt x="3290266" y="1469485"/>
                  <a:pt x="3322159" y="1466527"/>
                  <a:pt x="3354544" y="1466004"/>
                </a:cubicBezTo>
                <a:close/>
                <a:moveTo>
                  <a:pt x="1693269" y="1464394"/>
                </a:moveTo>
                <a:lnTo>
                  <a:pt x="1710356" y="1466004"/>
                </a:lnTo>
                <a:cubicBezTo>
                  <a:pt x="1742742" y="1466527"/>
                  <a:pt x="1774634" y="1469485"/>
                  <a:pt x="1805818" y="1474998"/>
                </a:cubicBezTo>
                <a:cubicBezTo>
                  <a:pt x="1811394" y="1474582"/>
                  <a:pt x="1816722" y="1475523"/>
                  <a:pt x="1822030" y="1476525"/>
                </a:cubicBezTo>
                <a:lnTo>
                  <a:pt x="1822148" y="1477664"/>
                </a:lnTo>
                <a:cubicBezTo>
                  <a:pt x="2180998" y="1536596"/>
                  <a:pt x="2462037" y="1815167"/>
                  <a:pt x="2512313" y="2165262"/>
                </a:cubicBezTo>
                <a:cubicBezTo>
                  <a:pt x="2512481" y="2165315"/>
                  <a:pt x="2512650" y="2165320"/>
                  <a:pt x="2512819" y="2165325"/>
                </a:cubicBezTo>
                <a:lnTo>
                  <a:pt x="2513359" y="2171962"/>
                </a:lnTo>
                <a:cubicBezTo>
                  <a:pt x="2518416" y="2201969"/>
                  <a:pt x="2520865" y="2232611"/>
                  <a:pt x="2520823" y="2263693"/>
                </a:cubicBezTo>
                <a:cubicBezTo>
                  <a:pt x="2522135" y="2269279"/>
                  <a:pt x="2522194" y="2274903"/>
                  <a:pt x="2522194" y="2280541"/>
                </a:cubicBezTo>
                <a:cubicBezTo>
                  <a:pt x="2522194" y="2284333"/>
                  <a:pt x="2522167" y="2288119"/>
                  <a:pt x="2521601" y="2291891"/>
                </a:cubicBezTo>
                <a:lnTo>
                  <a:pt x="2521102" y="2291858"/>
                </a:lnTo>
                <a:lnTo>
                  <a:pt x="2521076" y="2292349"/>
                </a:lnTo>
                <a:lnTo>
                  <a:pt x="2503957" y="2290736"/>
                </a:lnTo>
                <a:cubicBezTo>
                  <a:pt x="2471583" y="2290213"/>
                  <a:pt x="2439703" y="2287255"/>
                  <a:pt x="2408531" y="2281745"/>
                </a:cubicBezTo>
                <a:cubicBezTo>
                  <a:pt x="2402954" y="2282161"/>
                  <a:pt x="2397625" y="2281220"/>
                  <a:pt x="2392314" y="2280217"/>
                </a:cubicBezTo>
                <a:lnTo>
                  <a:pt x="2392198" y="2279078"/>
                </a:lnTo>
                <a:cubicBezTo>
                  <a:pt x="2033347" y="2220146"/>
                  <a:pt x="1752308" y="1941574"/>
                  <a:pt x="1702032" y="1591480"/>
                </a:cubicBezTo>
                <a:cubicBezTo>
                  <a:pt x="1701865" y="1591427"/>
                  <a:pt x="1701696" y="1591423"/>
                  <a:pt x="1701527" y="1591418"/>
                </a:cubicBezTo>
                <a:lnTo>
                  <a:pt x="1700989" y="1584794"/>
                </a:lnTo>
                <a:cubicBezTo>
                  <a:pt x="1695930" y="1554782"/>
                  <a:pt x="1693479" y="1524133"/>
                  <a:pt x="1693521" y="1493044"/>
                </a:cubicBezTo>
                <a:cubicBezTo>
                  <a:pt x="1692209" y="1487460"/>
                  <a:pt x="1692151" y="1481838"/>
                  <a:pt x="1692151" y="1476202"/>
                </a:cubicBezTo>
                <a:lnTo>
                  <a:pt x="1692745" y="1464852"/>
                </a:lnTo>
                <a:lnTo>
                  <a:pt x="1693243" y="1464884"/>
                </a:lnTo>
                <a:close/>
                <a:moveTo>
                  <a:pt x="1679481" y="1464394"/>
                </a:moveTo>
                <a:lnTo>
                  <a:pt x="1679507" y="1464884"/>
                </a:lnTo>
                <a:lnTo>
                  <a:pt x="1680005" y="1464852"/>
                </a:lnTo>
                <a:lnTo>
                  <a:pt x="1680599" y="1476202"/>
                </a:lnTo>
                <a:cubicBezTo>
                  <a:pt x="1680599" y="1481838"/>
                  <a:pt x="1680540" y="1487460"/>
                  <a:pt x="1679228" y="1493044"/>
                </a:cubicBezTo>
                <a:cubicBezTo>
                  <a:pt x="1679270" y="1524133"/>
                  <a:pt x="1676820" y="1554782"/>
                  <a:pt x="1671761" y="1584794"/>
                </a:cubicBezTo>
                <a:lnTo>
                  <a:pt x="1671223" y="1591418"/>
                </a:lnTo>
                <a:cubicBezTo>
                  <a:pt x="1671053" y="1591423"/>
                  <a:pt x="1670885" y="1591427"/>
                  <a:pt x="1670717" y="1591480"/>
                </a:cubicBezTo>
                <a:cubicBezTo>
                  <a:pt x="1620442" y="1941574"/>
                  <a:pt x="1339403" y="2220146"/>
                  <a:pt x="980552" y="2279078"/>
                </a:cubicBezTo>
                <a:lnTo>
                  <a:pt x="980435" y="2280217"/>
                </a:lnTo>
                <a:cubicBezTo>
                  <a:pt x="975125" y="2281220"/>
                  <a:pt x="969796" y="2282161"/>
                  <a:pt x="964219" y="2281745"/>
                </a:cubicBezTo>
                <a:cubicBezTo>
                  <a:pt x="933047" y="2287255"/>
                  <a:pt x="901167" y="2290213"/>
                  <a:pt x="868792" y="2290736"/>
                </a:cubicBezTo>
                <a:lnTo>
                  <a:pt x="851674" y="2292349"/>
                </a:lnTo>
                <a:lnTo>
                  <a:pt x="851648" y="2291858"/>
                </a:lnTo>
                <a:lnTo>
                  <a:pt x="851149" y="2291891"/>
                </a:lnTo>
                <a:cubicBezTo>
                  <a:pt x="850583" y="2288119"/>
                  <a:pt x="850556" y="2284333"/>
                  <a:pt x="850556" y="2280541"/>
                </a:cubicBezTo>
                <a:cubicBezTo>
                  <a:pt x="850556" y="2274903"/>
                  <a:pt x="850614" y="2269279"/>
                  <a:pt x="851926" y="2263693"/>
                </a:cubicBezTo>
                <a:cubicBezTo>
                  <a:pt x="851884" y="2232611"/>
                  <a:pt x="854334" y="2201969"/>
                  <a:pt x="859390" y="2171962"/>
                </a:cubicBezTo>
                <a:lnTo>
                  <a:pt x="859931" y="2165325"/>
                </a:lnTo>
                <a:cubicBezTo>
                  <a:pt x="860099" y="2165320"/>
                  <a:pt x="860269" y="2165315"/>
                  <a:pt x="860436" y="2165262"/>
                </a:cubicBezTo>
                <a:cubicBezTo>
                  <a:pt x="910713" y="1815167"/>
                  <a:pt x="1191752" y="1536596"/>
                  <a:pt x="1550602" y="1477664"/>
                </a:cubicBezTo>
                <a:lnTo>
                  <a:pt x="1550719" y="1476525"/>
                </a:lnTo>
                <a:cubicBezTo>
                  <a:pt x="1556028" y="1475523"/>
                  <a:pt x="1561356" y="1474582"/>
                  <a:pt x="1566932" y="1474998"/>
                </a:cubicBezTo>
                <a:cubicBezTo>
                  <a:pt x="1598115" y="1469485"/>
                  <a:pt x="1630008" y="1466527"/>
                  <a:pt x="1662393" y="1466004"/>
                </a:cubicBezTo>
                <a:close/>
                <a:moveTo>
                  <a:pt x="1118" y="1464394"/>
                </a:moveTo>
                <a:lnTo>
                  <a:pt x="18205" y="1466004"/>
                </a:lnTo>
                <a:cubicBezTo>
                  <a:pt x="50591" y="1466527"/>
                  <a:pt x="82483" y="1469485"/>
                  <a:pt x="113667" y="1474998"/>
                </a:cubicBezTo>
                <a:cubicBezTo>
                  <a:pt x="119243" y="1474582"/>
                  <a:pt x="124571" y="1475523"/>
                  <a:pt x="129879" y="1476525"/>
                </a:cubicBezTo>
                <a:lnTo>
                  <a:pt x="129997" y="1477664"/>
                </a:lnTo>
                <a:cubicBezTo>
                  <a:pt x="488847" y="1536596"/>
                  <a:pt x="769886" y="1815167"/>
                  <a:pt x="820162" y="2165262"/>
                </a:cubicBezTo>
                <a:cubicBezTo>
                  <a:pt x="820330" y="2165315"/>
                  <a:pt x="820499" y="2165320"/>
                  <a:pt x="820668" y="2165325"/>
                </a:cubicBezTo>
                <a:lnTo>
                  <a:pt x="821208" y="2171962"/>
                </a:lnTo>
                <a:cubicBezTo>
                  <a:pt x="826265" y="2201969"/>
                  <a:pt x="828714" y="2232611"/>
                  <a:pt x="828672" y="2263693"/>
                </a:cubicBezTo>
                <a:cubicBezTo>
                  <a:pt x="829984" y="2269279"/>
                  <a:pt x="830043" y="2274903"/>
                  <a:pt x="830043" y="2280541"/>
                </a:cubicBezTo>
                <a:cubicBezTo>
                  <a:pt x="830043" y="2284333"/>
                  <a:pt x="830016" y="2288119"/>
                  <a:pt x="829450" y="2291891"/>
                </a:cubicBezTo>
                <a:lnTo>
                  <a:pt x="828951" y="2291858"/>
                </a:lnTo>
                <a:lnTo>
                  <a:pt x="828925" y="2292349"/>
                </a:lnTo>
                <a:lnTo>
                  <a:pt x="811806" y="2290736"/>
                </a:lnTo>
                <a:cubicBezTo>
                  <a:pt x="779432" y="2290213"/>
                  <a:pt x="747552" y="2287255"/>
                  <a:pt x="716380" y="2281745"/>
                </a:cubicBezTo>
                <a:cubicBezTo>
                  <a:pt x="710803" y="2282161"/>
                  <a:pt x="705474" y="2281220"/>
                  <a:pt x="700163" y="2280217"/>
                </a:cubicBezTo>
                <a:lnTo>
                  <a:pt x="700047" y="2279078"/>
                </a:lnTo>
                <a:cubicBezTo>
                  <a:pt x="341196" y="2220146"/>
                  <a:pt x="60157" y="1941574"/>
                  <a:pt x="9881" y="1591480"/>
                </a:cubicBezTo>
                <a:cubicBezTo>
                  <a:pt x="9714" y="1591427"/>
                  <a:pt x="9545" y="1591423"/>
                  <a:pt x="9376" y="1591418"/>
                </a:cubicBezTo>
                <a:lnTo>
                  <a:pt x="8837" y="1584794"/>
                </a:lnTo>
                <a:cubicBezTo>
                  <a:pt x="3779" y="1554782"/>
                  <a:pt x="1328" y="1524133"/>
                  <a:pt x="1370" y="1493044"/>
                </a:cubicBezTo>
                <a:cubicBezTo>
                  <a:pt x="58" y="1487460"/>
                  <a:pt x="0" y="1481838"/>
                  <a:pt x="0" y="1476202"/>
                </a:cubicBezTo>
                <a:lnTo>
                  <a:pt x="594" y="1464852"/>
                </a:lnTo>
                <a:lnTo>
                  <a:pt x="1092" y="1464884"/>
                </a:lnTo>
                <a:close/>
                <a:moveTo>
                  <a:pt x="7762529" y="750600"/>
                </a:moveTo>
                <a:cubicBezTo>
                  <a:pt x="7815805" y="1021506"/>
                  <a:pt x="8030648" y="1236303"/>
                  <a:pt x="8305838" y="1295446"/>
                </a:cubicBezTo>
                <a:cubicBezTo>
                  <a:pt x="8252563" y="1024540"/>
                  <a:pt x="8037719" y="809743"/>
                  <a:pt x="7762529" y="750600"/>
                </a:cubicBezTo>
                <a:close/>
                <a:moveTo>
                  <a:pt x="7455280" y="750600"/>
                </a:moveTo>
                <a:cubicBezTo>
                  <a:pt x="7180090" y="809743"/>
                  <a:pt x="6965246" y="1024540"/>
                  <a:pt x="6911971" y="1295446"/>
                </a:cubicBezTo>
                <a:cubicBezTo>
                  <a:pt x="7187161" y="1236303"/>
                  <a:pt x="7402004" y="1021506"/>
                  <a:pt x="7455280" y="750600"/>
                </a:cubicBezTo>
                <a:close/>
                <a:moveTo>
                  <a:pt x="6070378" y="750600"/>
                </a:moveTo>
                <a:cubicBezTo>
                  <a:pt x="6123654" y="1021506"/>
                  <a:pt x="6338497" y="1236303"/>
                  <a:pt x="6613687" y="1295446"/>
                </a:cubicBezTo>
                <a:cubicBezTo>
                  <a:pt x="6560412" y="1024540"/>
                  <a:pt x="6345568" y="809743"/>
                  <a:pt x="6070378" y="750600"/>
                </a:cubicBezTo>
                <a:close/>
                <a:moveTo>
                  <a:pt x="5763129" y="750600"/>
                </a:moveTo>
                <a:cubicBezTo>
                  <a:pt x="5487939" y="809743"/>
                  <a:pt x="5273095" y="1024540"/>
                  <a:pt x="5219820" y="1295446"/>
                </a:cubicBezTo>
                <a:cubicBezTo>
                  <a:pt x="5495010" y="1236303"/>
                  <a:pt x="5709853" y="1021506"/>
                  <a:pt x="5763129" y="750600"/>
                </a:cubicBezTo>
                <a:close/>
                <a:moveTo>
                  <a:pt x="4378227" y="750600"/>
                </a:moveTo>
                <a:cubicBezTo>
                  <a:pt x="4431503" y="1021506"/>
                  <a:pt x="4646346" y="1236303"/>
                  <a:pt x="4921536" y="1295446"/>
                </a:cubicBezTo>
                <a:cubicBezTo>
                  <a:pt x="4868261" y="1024540"/>
                  <a:pt x="4653417" y="809743"/>
                  <a:pt x="4378227" y="750600"/>
                </a:cubicBezTo>
                <a:close/>
                <a:moveTo>
                  <a:pt x="4070978" y="750600"/>
                </a:moveTo>
                <a:cubicBezTo>
                  <a:pt x="3795788" y="809743"/>
                  <a:pt x="3580944" y="1024540"/>
                  <a:pt x="3527669" y="1295446"/>
                </a:cubicBezTo>
                <a:cubicBezTo>
                  <a:pt x="3802859" y="1236303"/>
                  <a:pt x="4017702" y="1021506"/>
                  <a:pt x="4070978" y="750600"/>
                </a:cubicBezTo>
                <a:close/>
                <a:moveTo>
                  <a:pt x="2686076" y="750600"/>
                </a:moveTo>
                <a:cubicBezTo>
                  <a:pt x="2739352" y="1021506"/>
                  <a:pt x="2954195" y="1236303"/>
                  <a:pt x="3229385" y="1295446"/>
                </a:cubicBezTo>
                <a:cubicBezTo>
                  <a:pt x="3176110" y="1024540"/>
                  <a:pt x="2961266" y="809743"/>
                  <a:pt x="2686076" y="750600"/>
                </a:cubicBezTo>
                <a:close/>
                <a:moveTo>
                  <a:pt x="2378827" y="750600"/>
                </a:moveTo>
                <a:cubicBezTo>
                  <a:pt x="2103637" y="809743"/>
                  <a:pt x="1888793" y="1024540"/>
                  <a:pt x="1835518" y="1295446"/>
                </a:cubicBezTo>
                <a:cubicBezTo>
                  <a:pt x="2110708" y="1236303"/>
                  <a:pt x="2325551" y="1021506"/>
                  <a:pt x="2378827" y="750600"/>
                </a:cubicBezTo>
                <a:close/>
                <a:moveTo>
                  <a:pt x="993925" y="750600"/>
                </a:moveTo>
                <a:cubicBezTo>
                  <a:pt x="1047201" y="1021506"/>
                  <a:pt x="1262044" y="1236303"/>
                  <a:pt x="1537234" y="1295446"/>
                </a:cubicBezTo>
                <a:cubicBezTo>
                  <a:pt x="1483959" y="1024540"/>
                  <a:pt x="1269115" y="809743"/>
                  <a:pt x="993925" y="750600"/>
                </a:cubicBezTo>
                <a:close/>
                <a:moveTo>
                  <a:pt x="686676" y="750600"/>
                </a:moveTo>
                <a:cubicBezTo>
                  <a:pt x="411486" y="809743"/>
                  <a:pt x="196642" y="1024540"/>
                  <a:pt x="143367" y="1295446"/>
                </a:cubicBezTo>
                <a:cubicBezTo>
                  <a:pt x="418557" y="1236303"/>
                  <a:pt x="633400" y="1021506"/>
                  <a:pt x="686676" y="750600"/>
                </a:cubicBezTo>
                <a:close/>
                <a:moveTo>
                  <a:pt x="9139239" y="624486"/>
                </a:moveTo>
                <a:lnTo>
                  <a:pt x="9139239" y="752995"/>
                </a:lnTo>
                <a:lnTo>
                  <a:pt x="9047261" y="779881"/>
                </a:lnTo>
                <a:cubicBezTo>
                  <a:pt x="8821055" y="864319"/>
                  <a:pt x="8650738" y="1058403"/>
                  <a:pt x="8604122" y="1295446"/>
                </a:cubicBezTo>
                <a:cubicBezTo>
                  <a:pt x="8844913" y="1243696"/>
                  <a:pt x="9039501" y="1072773"/>
                  <a:pt x="9120077" y="849365"/>
                </a:cubicBezTo>
                <a:lnTo>
                  <a:pt x="9139239" y="780178"/>
                </a:lnTo>
                <a:lnTo>
                  <a:pt x="9139239" y="1085737"/>
                </a:lnTo>
                <a:lnTo>
                  <a:pt x="9135069" y="1092549"/>
                </a:lnTo>
                <a:cubicBezTo>
                  <a:pt x="9008919" y="1266178"/>
                  <a:pt x="8815033" y="1389778"/>
                  <a:pt x="8590751" y="1426902"/>
                </a:cubicBezTo>
                <a:lnTo>
                  <a:pt x="8590635" y="1428050"/>
                </a:lnTo>
                <a:cubicBezTo>
                  <a:pt x="8585324" y="1429061"/>
                  <a:pt x="8579995" y="1430009"/>
                  <a:pt x="8574418" y="1429590"/>
                </a:cubicBezTo>
                <a:cubicBezTo>
                  <a:pt x="8543246" y="1435144"/>
                  <a:pt x="8511366" y="1438125"/>
                  <a:pt x="8478991" y="1438652"/>
                </a:cubicBezTo>
                <a:lnTo>
                  <a:pt x="8461873" y="1440278"/>
                </a:lnTo>
                <a:lnTo>
                  <a:pt x="8461847" y="1439783"/>
                </a:lnTo>
                <a:lnTo>
                  <a:pt x="8461348" y="1439816"/>
                </a:lnTo>
                <a:cubicBezTo>
                  <a:pt x="8460782" y="1436014"/>
                  <a:pt x="8460755" y="1432198"/>
                  <a:pt x="8460755" y="1428376"/>
                </a:cubicBezTo>
                <a:cubicBezTo>
                  <a:pt x="8460755" y="1422694"/>
                  <a:pt x="8460814" y="1417025"/>
                  <a:pt x="8462126" y="1411395"/>
                </a:cubicBezTo>
                <a:cubicBezTo>
                  <a:pt x="8462083" y="1380067"/>
                  <a:pt x="8464533" y="1349182"/>
                  <a:pt x="8469590" y="1318938"/>
                </a:cubicBezTo>
                <a:lnTo>
                  <a:pt x="8470130" y="1312248"/>
                </a:lnTo>
                <a:cubicBezTo>
                  <a:pt x="8470299" y="1312243"/>
                  <a:pt x="8470468" y="1312238"/>
                  <a:pt x="8470636" y="1312185"/>
                </a:cubicBezTo>
                <a:cubicBezTo>
                  <a:pt x="8514628" y="1003427"/>
                  <a:pt x="8735297" y="749863"/>
                  <a:pt x="9030178" y="651504"/>
                </a:cubicBezTo>
                <a:close/>
                <a:moveTo>
                  <a:pt x="7620280" y="605769"/>
                </a:moveTo>
                <a:lnTo>
                  <a:pt x="7637367" y="607392"/>
                </a:lnTo>
                <a:cubicBezTo>
                  <a:pt x="7669753" y="607919"/>
                  <a:pt x="7701646" y="610900"/>
                  <a:pt x="7732829" y="616457"/>
                </a:cubicBezTo>
                <a:cubicBezTo>
                  <a:pt x="7738405" y="616038"/>
                  <a:pt x="7743733" y="616986"/>
                  <a:pt x="7749042" y="617996"/>
                </a:cubicBezTo>
                <a:lnTo>
                  <a:pt x="7749159" y="619144"/>
                </a:lnTo>
                <a:cubicBezTo>
                  <a:pt x="8108009" y="678542"/>
                  <a:pt x="8389048" y="959319"/>
                  <a:pt x="8439324" y="1312185"/>
                </a:cubicBezTo>
                <a:cubicBezTo>
                  <a:pt x="8439492" y="1312238"/>
                  <a:pt x="8439661" y="1312243"/>
                  <a:pt x="8439830" y="1312248"/>
                </a:cubicBezTo>
                <a:lnTo>
                  <a:pt x="8440370" y="1318938"/>
                </a:lnTo>
                <a:cubicBezTo>
                  <a:pt x="8445427" y="1349182"/>
                  <a:pt x="8447877" y="1380067"/>
                  <a:pt x="8447834" y="1411395"/>
                </a:cubicBezTo>
                <a:cubicBezTo>
                  <a:pt x="8449146" y="1417025"/>
                  <a:pt x="8449205" y="1422694"/>
                  <a:pt x="8449205" y="1428376"/>
                </a:cubicBezTo>
                <a:cubicBezTo>
                  <a:pt x="8449205" y="1432198"/>
                  <a:pt x="8449178" y="1436014"/>
                  <a:pt x="8448612" y="1439816"/>
                </a:cubicBezTo>
                <a:lnTo>
                  <a:pt x="8448113" y="1439783"/>
                </a:lnTo>
                <a:lnTo>
                  <a:pt x="8448087" y="1440278"/>
                </a:lnTo>
                <a:lnTo>
                  <a:pt x="8430969" y="1438652"/>
                </a:lnTo>
                <a:cubicBezTo>
                  <a:pt x="8398594" y="1438125"/>
                  <a:pt x="8366714" y="1435144"/>
                  <a:pt x="8335542" y="1429590"/>
                </a:cubicBezTo>
                <a:cubicBezTo>
                  <a:pt x="8329965" y="1430009"/>
                  <a:pt x="8324636" y="1429061"/>
                  <a:pt x="8319325" y="1428050"/>
                </a:cubicBezTo>
                <a:lnTo>
                  <a:pt x="8319209" y="1426902"/>
                </a:lnTo>
                <a:cubicBezTo>
                  <a:pt x="7960358" y="1367503"/>
                  <a:pt x="7679319" y="1086726"/>
                  <a:pt x="7629044" y="733861"/>
                </a:cubicBezTo>
                <a:cubicBezTo>
                  <a:pt x="7628876" y="733808"/>
                  <a:pt x="7628708" y="733803"/>
                  <a:pt x="7628538" y="733798"/>
                </a:cubicBezTo>
                <a:lnTo>
                  <a:pt x="7628000" y="727122"/>
                </a:lnTo>
                <a:cubicBezTo>
                  <a:pt x="7622941" y="696872"/>
                  <a:pt x="7620490" y="665981"/>
                  <a:pt x="7620533" y="634646"/>
                </a:cubicBezTo>
                <a:cubicBezTo>
                  <a:pt x="7619221" y="629018"/>
                  <a:pt x="7619162" y="623351"/>
                  <a:pt x="7619162" y="617670"/>
                </a:cubicBezTo>
                <a:lnTo>
                  <a:pt x="7619756" y="606230"/>
                </a:lnTo>
                <a:lnTo>
                  <a:pt x="7620254" y="606263"/>
                </a:lnTo>
                <a:close/>
                <a:moveTo>
                  <a:pt x="7597529" y="605769"/>
                </a:moveTo>
                <a:lnTo>
                  <a:pt x="7597555" y="606263"/>
                </a:lnTo>
                <a:lnTo>
                  <a:pt x="7598053" y="606230"/>
                </a:lnTo>
                <a:lnTo>
                  <a:pt x="7598647" y="617670"/>
                </a:lnTo>
                <a:cubicBezTo>
                  <a:pt x="7598647" y="623351"/>
                  <a:pt x="7598588" y="629018"/>
                  <a:pt x="7597276" y="634646"/>
                </a:cubicBezTo>
                <a:cubicBezTo>
                  <a:pt x="7597319" y="665981"/>
                  <a:pt x="7594868" y="696872"/>
                  <a:pt x="7589809" y="727122"/>
                </a:cubicBezTo>
                <a:lnTo>
                  <a:pt x="7589271" y="733798"/>
                </a:lnTo>
                <a:cubicBezTo>
                  <a:pt x="7589101" y="733803"/>
                  <a:pt x="7588933" y="733808"/>
                  <a:pt x="7588765" y="733861"/>
                </a:cubicBezTo>
                <a:cubicBezTo>
                  <a:pt x="7538490" y="1086726"/>
                  <a:pt x="7257451" y="1367503"/>
                  <a:pt x="6898600" y="1426902"/>
                </a:cubicBezTo>
                <a:lnTo>
                  <a:pt x="6898484" y="1428050"/>
                </a:lnTo>
                <a:cubicBezTo>
                  <a:pt x="6893173" y="1429061"/>
                  <a:pt x="6887844" y="1430009"/>
                  <a:pt x="6882267" y="1429590"/>
                </a:cubicBezTo>
                <a:cubicBezTo>
                  <a:pt x="6851095" y="1435144"/>
                  <a:pt x="6819215" y="1438125"/>
                  <a:pt x="6786841" y="1438652"/>
                </a:cubicBezTo>
                <a:lnTo>
                  <a:pt x="6769722" y="1440278"/>
                </a:lnTo>
                <a:lnTo>
                  <a:pt x="6769696" y="1439783"/>
                </a:lnTo>
                <a:lnTo>
                  <a:pt x="6769197" y="1439816"/>
                </a:lnTo>
                <a:cubicBezTo>
                  <a:pt x="6768631" y="1436014"/>
                  <a:pt x="6768604" y="1432198"/>
                  <a:pt x="6768604" y="1428376"/>
                </a:cubicBezTo>
                <a:cubicBezTo>
                  <a:pt x="6768604" y="1422694"/>
                  <a:pt x="6768663" y="1417025"/>
                  <a:pt x="6769975" y="1411395"/>
                </a:cubicBezTo>
                <a:cubicBezTo>
                  <a:pt x="6769933" y="1380067"/>
                  <a:pt x="6772382" y="1349182"/>
                  <a:pt x="6777439" y="1318938"/>
                </a:cubicBezTo>
                <a:lnTo>
                  <a:pt x="6777979" y="1312248"/>
                </a:lnTo>
                <a:cubicBezTo>
                  <a:pt x="6778148" y="1312243"/>
                  <a:pt x="6778317" y="1312238"/>
                  <a:pt x="6778485" y="1312185"/>
                </a:cubicBezTo>
                <a:cubicBezTo>
                  <a:pt x="6828761" y="959319"/>
                  <a:pt x="7109800" y="678542"/>
                  <a:pt x="7468650" y="619144"/>
                </a:cubicBezTo>
                <a:lnTo>
                  <a:pt x="7468767" y="617996"/>
                </a:lnTo>
                <a:cubicBezTo>
                  <a:pt x="7474076" y="616986"/>
                  <a:pt x="7479404" y="616038"/>
                  <a:pt x="7484980" y="616457"/>
                </a:cubicBezTo>
                <a:cubicBezTo>
                  <a:pt x="7516163" y="610900"/>
                  <a:pt x="7548056" y="607919"/>
                  <a:pt x="7580442" y="607392"/>
                </a:cubicBezTo>
                <a:close/>
                <a:moveTo>
                  <a:pt x="5928129" y="605769"/>
                </a:moveTo>
                <a:lnTo>
                  <a:pt x="5945217" y="607392"/>
                </a:lnTo>
                <a:cubicBezTo>
                  <a:pt x="5977602" y="607919"/>
                  <a:pt x="6009495" y="610900"/>
                  <a:pt x="6040678" y="616457"/>
                </a:cubicBezTo>
                <a:cubicBezTo>
                  <a:pt x="6046254" y="616038"/>
                  <a:pt x="6051582" y="616986"/>
                  <a:pt x="6056891" y="617996"/>
                </a:cubicBezTo>
                <a:lnTo>
                  <a:pt x="6057008" y="619144"/>
                </a:lnTo>
                <a:cubicBezTo>
                  <a:pt x="6415858" y="678542"/>
                  <a:pt x="6696897" y="959319"/>
                  <a:pt x="6747174" y="1312185"/>
                </a:cubicBezTo>
                <a:cubicBezTo>
                  <a:pt x="6747341" y="1312238"/>
                  <a:pt x="6747511" y="1312243"/>
                  <a:pt x="6747679" y="1312248"/>
                </a:cubicBezTo>
                <a:lnTo>
                  <a:pt x="6748220" y="1318938"/>
                </a:lnTo>
                <a:cubicBezTo>
                  <a:pt x="6753276" y="1349182"/>
                  <a:pt x="6755726" y="1380067"/>
                  <a:pt x="6755684" y="1411395"/>
                </a:cubicBezTo>
                <a:cubicBezTo>
                  <a:pt x="6756996" y="1417025"/>
                  <a:pt x="6757054" y="1422694"/>
                  <a:pt x="6757054" y="1428376"/>
                </a:cubicBezTo>
                <a:cubicBezTo>
                  <a:pt x="6757054" y="1432198"/>
                  <a:pt x="6757027" y="1436014"/>
                  <a:pt x="6756461" y="1439816"/>
                </a:cubicBezTo>
                <a:lnTo>
                  <a:pt x="6755962" y="1439783"/>
                </a:lnTo>
                <a:lnTo>
                  <a:pt x="6755936" y="1440278"/>
                </a:lnTo>
                <a:lnTo>
                  <a:pt x="6738818" y="1438652"/>
                </a:lnTo>
                <a:cubicBezTo>
                  <a:pt x="6706444" y="1438125"/>
                  <a:pt x="6674563" y="1435144"/>
                  <a:pt x="6643391" y="1429590"/>
                </a:cubicBezTo>
                <a:cubicBezTo>
                  <a:pt x="6637814" y="1430009"/>
                  <a:pt x="6632485" y="1429061"/>
                  <a:pt x="6627175" y="1428050"/>
                </a:cubicBezTo>
                <a:lnTo>
                  <a:pt x="6627059" y="1426902"/>
                </a:lnTo>
                <a:cubicBezTo>
                  <a:pt x="6268207" y="1367503"/>
                  <a:pt x="5987168" y="1086726"/>
                  <a:pt x="5936893" y="733861"/>
                </a:cubicBezTo>
                <a:cubicBezTo>
                  <a:pt x="5936725" y="733808"/>
                  <a:pt x="5936557" y="733803"/>
                  <a:pt x="5936387" y="733798"/>
                </a:cubicBezTo>
                <a:lnTo>
                  <a:pt x="5935849" y="727122"/>
                </a:lnTo>
                <a:cubicBezTo>
                  <a:pt x="5930790" y="696872"/>
                  <a:pt x="5928340" y="665981"/>
                  <a:pt x="5928382" y="634646"/>
                </a:cubicBezTo>
                <a:cubicBezTo>
                  <a:pt x="5927070" y="629018"/>
                  <a:pt x="5927011" y="623351"/>
                  <a:pt x="5927011" y="617670"/>
                </a:cubicBezTo>
                <a:lnTo>
                  <a:pt x="5927605" y="606230"/>
                </a:lnTo>
                <a:lnTo>
                  <a:pt x="5928103" y="606263"/>
                </a:lnTo>
                <a:close/>
                <a:moveTo>
                  <a:pt x="5905378" y="605769"/>
                </a:moveTo>
                <a:lnTo>
                  <a:pt x="5905404" y="606263"/>
                </a:lnTo>
                <a:lnTo>
                  <a:pt x="5905902" y="606230"/>
                </a:lnTo>
                <a:lnTo>
                  <a:pt x="5906496" y="617670"/>
                </a:lnTo>
                <a:cubicBezTo>
                  <a:pt x="5906496" y="623351"/>
                  <a:pt x="5906438" y="629018"/>
                  <a:pt x="5905126" y="634646"/>
                </a:cubicBezTo>
                <a:cubicBezTo>
                  <a:pt x="5905168" y="665981"/>
                  <a:pt x="5902717" y="696872"/>
                  <a:pt x="5897659" y="727122"/>
                </a:cubicBezTo>
                <a:lnTo>
                  <a:pt x="5897120" y="733798"/>
                </a:lnTo>
                <a:cubicBezTo>
                  <a:pt x="5896951" y="733803"/>
                  <a:pt x="5896782" y="733808"/>
                  <a:pt x="5896615" y="733861"/>
                </a:cubicBezTo>
                <a:cubicBezTo>
                  <a:pt x="5846339" y="1086726"/>
                  <a:pt x="5565300" y="1367503"/>
                  <a:pt x="5206449" y="1426902"/>
                </a:cubicBezTo>
                <a:lnTo>
                  <a:pt x="5206334" y="1428050"/>
                </a:lnTo>
                <a:cubicBezTo>
                  <a:pt x="5201022" y="1429061"/>
                  <a:pt x="5195693" y="1430009"/>
                  <a:pt x="5190116" y="1429590"/>
                </a:cubicBezTo>
                <a:cubicBezTo>
                  <a:pt x="5158944" y="1435144"/>
                  <a:pt x="5127065" y="1438125"/>
                  <a:pt x="5094690" y="1438652"/>
                </a:cubicBezTo>
                <a:lnTo>
                  <a:pt x="5077571" y="1440278"/>
                </a:lnTo>
                <a:lnTo>
                  <a:pt x="5077545" y="1439783"/>
                </a:lnTo>
                <a:lnTo>
                  <a:pt x="5077046" y="1439816"/>
                </a:lnTo>
                <a:cubicBezTo>
                  <a:pt x="5076480" y="1436014"/>
                  <a:pt x="5076453" y="1432198"/>
                  <a:pt x="5076453" y="1428376"/>
                </a:cubicBezTo>
                <a:cubicBezTo>
                  <a:pt x="5076453" y="1422694"/>
                  <a:pt x="5076512" y="1417025"/>
                  <a:pt x="5077824" y="1411395"/>
                </a:cubicBezTo>
                <a:cubicBezTo>
                  <a:pt x="5077782" y="1380067"/>
                  <a:pt x="5080231" y="1349182"/>
                  <a:pt x="5085288" y="1318938"/>
                </a:cubicBezTo>
                <a:lnTo>
                  <a:pt x="5085828" y="1312248"/>
                </a:lnTo>
                <a:cubicBezTo>
                  <a:pt x="5085997" y="1312243"/>
                  <a:pt x="5086166" y="1312238"/>
                  <a:pt x="5086334" y="1312185"/>
                </a:cubicBezTo>
                <a:cubicBezTo>
                  <a:pt x="5136610" y="959319"/>
                  <a:pt x="5417649" y="678542"/>
                  <a:pt x="5776501" y="619144"/>
                </a:cubicBezTo>
                <a:lnTo>
                  <a:pt x="5776617" y="617996"/>
                </a:lnTo>
                <a:cubicBezTo>
                  <a:pt x="5781926" y="616986"/>
                  <a:pt x="5787253" y="616038"/>
                  <a:pt x="5792829" y="616457"/>
                </a:cubicBezTo>
                <a:cubicBezTo>
                  <a:pt x="5824013" y="610900"/>
                  <a:pt x="5855905" y="607919"/>
                  <a:pt x="5888291" y="607392"/>
                </a:cubicBezTo>
                <a:close/>
                <a:moveTo>
                  <a:pt x="4235979" y="605769"/>
                </a:moveTo>
                <a:lnTo>
                  <a:pt x="4253065" y="607392"/>
                </a:lnTo>
                <a:cubicBezTo>
                  <a:pt x="4285451" y="607919"/>
                  <a:pt x="4317343" y="610900"/>
                  <a:pt x="4348528" y="616457"/>
                </a:cubicBezTo>
                <a:cubicBezTo>
                  <a:pt x="4354104" y="616038"/>
                  <a:pt x="4359431" y="616986"/>
                  <a:pt x="4364739" y="617996"/>
                </a:cubicBezTo>
                <a:lnTo>
                  <a:pt x="4364856" y="619144"/>
                </a:lnTo>
                <a:cubicBezTo>
                  <a:pt x="4723707" y="678542"/>
                  <a:pt x="5004746" y="959319"/>
                  <a:pt x="5055022" y="1312185"/>
                </a:cubicBezTo>
                <a:cubicBezTo>
                  <a:pt x="5055190" y="1312238"/>
                  <a:pt x="5055359" y="1312243"/>
                  <a:pt x="5055528" y="1312248"/>
                </a:cubicBezTo>
                <a:lnTo>
                  <a:pt x="5056068" y="1318938"/>
                </a:lnTo>
                <a:cubicBezTo>
                  <a:pt x="5061125" y="1349182"/>
                  <a:pt x="5063574" y="1380067"/>
                  <a:pt x="5063532" y="1411395"/>
                </a:cubicBezTo>
                <a:cubicBezTo>
                  <a:pt x="5064844" y="1417025"/>
                  <a:pt x="5064903" y="1422694"/>
                  <a:pt x="5064903" y="1428376"/>
                </a:cubicBezTo>
                <a:cubicBezTo>
                  <a:pt x="5064903" y="1432198"/>
                  <a:pt x="5064876" y="1436014"/>
                  <a:pt x="5064310" y="1439816"/>
                </a:cubicBezTo>
                <a:lnTo>
                  <a:pt x="5063811" y="1439783"/>
                </a:lnTo>
                <a:lnTo>
                  <a:pt x="5063785" y="1440278"/>
                </a:lnTo>
                <a:lnTo>
                  <a:pt x="5046666" y="1438652"/>
                </a:lnTo>
                <a:cubicBezTo>
                  <a:pt x="5014292" y="1438125"/>
                  <a:pt x="4982412" y="1435144"/>
                  <a:pt x="4951241" y="1429590"/>
                </a:cubicBezTo>
                <a:cubicBezTo>
                  <a:pt x="4945663" y="1430009"/>
                  <a:pt x="4940334" y="1429061"/>
                  <a:pt x="4935023" y="1428050"/>
                </a:cubicBezTo>
                <a:lnTo>
                  <a:pt x="4934907" y="1426902"/>
                </a:lnTo>
                <a:cubicBezTo>
                  <a:pt x="4576056" y="1367503"/>
                  <a:pt x="4295017" y="1086726"/>
                  <a:pt x="4244741" y="733861"/>
                </a:cubicBezTo>
                <a:cubicBezTo>
                  <a:pt x="4244574" y="733808"/>
                  <a:pt x="4244405" y="733803"/>
                  <a:pt x="4244236" y="733798"/>
                </a:cubicBezTo>
                <a:lnTo>
                  <a:pt x="4243697" y="727122"/>
                </a:lnTo>
                <a:cubicBezTo>
                  <a:pt x="4238639" y="696872"/>
                  <a:pt x="4236188" y="665981"/>
                  <a:pt x="4236230" y="634646"/>
                </a:cubicBezTo>
                <a:cubicBezTo>
                  <a:pt x="4234918" y="629018"/>
                  <a:pt x="4234860" y="623351"/>
                  <a:pt x="4234860" y="617670"/>
                </a:cubicBezTo>
                <a:lnTo>
                  <a:pt x="4235454" y="606230"/>
                </a:lnTo>
                <a:lnTo>
                  <a:pt x="4235952" y="606263"/>
                </a:lnTo>
                <a:close/>
                <a:moveTo>
                  <a:pt x="4213227" y="605769"/>
                </a:moveTo>
                <a:lnTo>
                  <a:pt x="4213253" y="606263"/>
                </a:lnTo>
                <a:lnTo>
                  <a:pt x="4213751" y="606230"/>
                </a:lnTo>
                <a:lnTo>
                  <a:pt x="4214345" y="617670"/>
                </a:lnTo>
                <a:cubicBezTo>
                  <a:pt x="4214345" y="623351"/>
                  <a:pt x="4214286" y="629018"/>
                  <a:pt x="4212974" y="634646"/>
                </a:cubicBezTo>
                <a:cubicBezTo>
                  <a:pt x="4213016" y="665981"/>
                  <a:pt x="4210566" y="696872"/>
                  <a:pt x="4205507" y="727122"/>
                </a:cubicBezTo>
                <a:lnTo>
                  <a:pt x="4204969" y="733798"/>
                </a:lnTo>
                <a:cubicBezTo>
                  <a:pt x="4204799" y="733803"/>
                  <a:pt x="4204631" y="733808"/>
                  <a:pt x="4204463" y="733861"/>
                </a:cubicBezTo>
                <a:cubicBezTo>
                  <a:pt x="4154188" y="1086726"/>
                  <a:pt x="3873149" y="1367503"/>
                  <a:pt x="3514297" y="1426902"/>
                </a:cubicBezTo>
                <a:lnTo>
                  <a:pt x="3514181" y="1428050"/>
                </a:lnTo>
                <a:cubicBezTo>
                  <a:pt x="3508871" y="1429061"/>
                  <a:pt x="3503542" y="1430009"/>
                  <a:pt x="3497965" y="1429590"/>
                </a:cubicBezTo>
                <a:cubicBezTo>
                  <a:pt x="3466793" y="1435144"/>
                  <a:pt x="3434912" y="1438125"/>
                  <a:pt x="3402538" y="1438652"/>
                </a:cubicBezTo>
                <a:lnTo>
                  <a:pt x="3385420" y="1440278"/>
                </a:lnTo>
                <a:lnTo>
                  <a:pt x="3385394" y="1439783"/>
                </a:lnTo>
                <a:lnTo>
                  <a:pt x="3384895" y="1439816"/>
                </a:lnTo>
                <a:cubicBezTo>
                  <a:pt x="3384329" y="1436014"/>
                  <a:pt x="3384302" y="1432198"/>
                  <a:pt x="3384302" y="1428376"/>
                </a:cubicBezTo>
                <a:cubicBezTo>
                  <a:pt x="3384302" y="1422694"/>
                  <a:pt x="3384360" y="1417025"/>
                  <a:pt x="3385672" y="1411395"/>
                </a:cubicBezTo>
                <a:cubicBezTo>
                  <a:pt x="3385630" y="1380067"/>
                  <a:pt x="3388080" y="1349182"/>
                  <a:pt x="3393136" y="1318938"/>
                </a:cubicBezTo>
                <a:lnTo>
                  <a:pt x="3393677" y="1312248"/>
                </a:lnTo>
                <a:cubicBezTo>
                  <a:pt x="3393845" y="1312243"/>
                  <a:pt x="3394015" y="1312238"/>
                  <a:pt x="3394182" y="1312185"/>
                </a:cubicBezTo>
                <a:cubicBezTo>
                  <a:pt x="3444459" y="959319"/>
                  <a:pt x="3725498" y="678542"/>
                  <a:pt x="4084348" y="619144"/>
                </a:cubicBezTo>
                <a:lnTo>
                  <a:pt x="4084465" y="617996"/>
                </a:lnTo>
                <a:cubicBezTo>
                  <a:pt x="4089774" y="616986"/>
                  <a:pt x="4095102" y="616038"/>
                  <a:pt x="4100678" y="616457"/>
                </a:cubicBezTo>
                <a:cubicBezTo>
                  <a:pt x="4131861" y="610900"/>
                  <a:pt x="4163754" y="607919"/>
                  <a:pt x="4196139" y="607392"/>
                </a:cubicBezTo>
                <a:close/>
                <a:moveTo>
                  <a:pt x="2543827" y="605769"/>
                </a:moveTo>
                <a:lnTo>
                  <a:pt x="2560914" y="607392"/>
                </a:lnTo>
                <a:cubicBezTo>
                  <a:pt x="2593300" y="607919"/>
                  <a:pt x="2625192" y="610900"/>
                  <a:pt x="2656376" y="616457"/>
                </a:cubicBezTo>
                <a:cubicBezTo>
                  <a:pt x="2661952" y="616038"/>
                  <a:pt x="2667280" y="616986"/>
                  <a:pt x="2672588" y="617996"/>
                </a:cubicBezTo>
                <a:lnTo>
                  <a:pt x="2672706" y="619144"/>
                </a:lnTo>
                <a:cubicBezTo>
                  <a:pt x="3031556" y="678542"/>
                  <a:pt x="3312595" y="959319"/>
                  <a:pt x="3362871" y="1312185"/>
                </a:cubicBezTo>
                <a:cubicBezTo>
                  <a:pt x="3363039" y="1312238"/>
                  <a:pt x="3363208" y="1312243"/>
                  <a:pt x="3363377" y="1312248"/>
                </a:cubicBezTo>
                <a:lnTo>
                  <a:pt x="3363917" y="1318938"/>
                </a:lnTo>
                <a:cubicBezTo>
                  <a:pt x="3368974" y="1349182"/>
                  <a:pt x="3371423" y="1380067"/>
                  <a:pt x="3371381" y="1411395"/>
                </a:cubicBezTo>
                <a:cubicBezTo>
                  <a:pt x="3372693" y="1417025"/>
                  <a:pt x="3372752" y="1422694"/>
                  <a:pt x="3372752" y="1428376"/>
                </a:cubicBezTo>
                <a:cubicBezTo>
                  <a:pt x="3372752" y="1432198"/>
                  <a:pt x="3372725" y="1436014"/>
                  <a:pt x="3372159" y="1439816"/>
                </a:cubicBezTo>
                <a:lnTo>
                  <a:pt x="3371660" y="1439783"/>
                </a:lnTo>
                <a:lnTo>
                  <a:pt x="3371634" y="1440278"/>
                </a:lnTo>
                <a:lnTo>
                  <a:pt x="3354515" y="1438652"/>
                </a:lnTo>
                <a:cubicBezTo>
                  <a:pt x="3322141" y="1438125"/>
                  <a:pt x="3290261" y="1435144"/>
                  <a:pt x="3259089" y="1429590"/>
                </a:cubicBezTo>
                <a:cubicBezTo>
                  <a:pt x="3253512" y="1430009"/>
                  <a:pt x="3248183" y="1429061"/>
                  <a:pt x="3242872" y="1428050"/>
                </a:cubicBezTo>
                <a:lnTo>
                  <a:pt x="3242756" y="1426902"/>
                </a:lnTo>
                <a:cubicBezTo>
                  <a:pt x="2883905" y="1367503"/>
                  <a:pt x="2602866" y="1086726"/>
                  <a:pt x="2552590" y="733861"/>
                </a:cubicBezTo>
                <a:cubicBezTo>
                  <a:pt x="2552423" y="733808"/>
                  <a:pt x="2552254" y="733803"/>
                  <a:pt x="2552085" y="733798"/>
                </a:cubicBezTo>
                <a:lnTo>
                  <a:pt x="2551547" y="727122"/>
                </a:lnTo>
                <a:cubicBezTo>
                  <a:pt x="2546488" y="696872"/>
                  <a:pt x="2544037" y="665981"/>
                  <a:pt x="2544079" y="634646"/>
                </a:cubicBezTo>
                <a:cubicBezTo>
                  <a:pt x="2542767" y="629018"/>
                  <a:pt x="2542709" y="623351"/>
                  <a:pt x="2542709" y="617670"/>
                </a:cubicBezTo>
                <a:lnTo>
                  <a:pt x="2543303" y="606230"/>
                </a:lnTo>
                <a:lnTo>
                  <a:pt x="2543801" y="606263"/>
                </a:lnTo>
                <a:close/>
                <a:moveTo>
                  <a:pt x="2521076" y="605769"/>
                </a:moveTo>
                <a:lnTo>
                  <a:pt x="2521102" y="606263"/>
                </a:lnTo>
                <a:lnTo>
                  <a:pt x="2521600" y="606230"/>
                </a:lnTo>
                <a:lnTo>
                  <a:pt x="2522194" y="617670"/>
                </a:lnTo>
                <a:cubicBezTo>
                  <a:pt x="2522194" y="623351"/>
                  <a:pt x="2522135" y="629018"/>
                  <a:pt x="2520823" y="634646"/>
                </a:cubicBezTo>
                <a:cubicBezTo>
                  <a:pt x="2520865" y="665981"/>
                  <a:pt x="2518415" y="696872"/>
                  <a:pt x="2513356" y="727122"/>
                </a:cubicBezTo>
                <a:lnTo>
                  <a:pt x="2512818" y="733798"/>
                </a:lnTo>
                <a:cubicBezTo>
                  <a:pt x="2512648" y="733803"/>
                  <a:pt x="2512480" y="733808"/>
                  <a:pt x="2512312" y="733861"/>
                </a:cubicBezTo>
                <a:cubicBezTo>
                  <a:pt x="2462037" y="1086726"/>
                  <a:pt x="2180998" y="1367503"/>
                  <a:pt x="1822147" y="1426902"/>
                </a:cubicBezTo>
                <a:lnTo>
                  <a:pt x="1822030" y="1428050"/>
                </a:lnTo>
                <a:cubicBezTo>
                  <a:pt x="1816720" y="1429061"/>
                  <a:pt x="1811391" y="1430009"/>
                  <a:pt x="1805814" y="1429590"/>
                </a:cubicBezTo>
                <a:cubicBezTo>
                  <a:pt x="1774642" y="1435144"/>
                  <a:pt x="1742762" y="1438125"/>
                  <a:pt x="1710387" y="1438652"/>
                </a:cubicBezTo>
                <a:lnTo>
                  <a:pt x="1693269" y="1440278"/>
                </a:lnTo>
                <a:lnTo>
                  <a:pt x="1693243" y="1439783"/>
                </a:lnTo>
                <a:lnTo>
                  <a:pt x="1692744" y="1439816"/>
                </a:lnTo>
                <a:cubicBezTo>
                  <a:pt x="1692178" y="1436014"/>
                  <a:pt x="1692151" y="1432198"/>
                  <a:pt x="1692151" y="1428376"/>
                </a:cubicBezTo>
                <a:cubicBezTo>
                  <a:pt x="1692151" y="1422694"/>
                  <a:pt x="1692209" y="1417025"/>
                  <a:pt x="1693521" y="1411395"/>
                </a:cubicBezTo>
                <a:cubicBezTo>
                  <a:pt x="1693479" y="1380067"/>
                  <a:pt x="1695929" y="1349182"/>
                  <a:pt x="1700985" y="1318938"/>
                </a:cubicBezTo>
                <a:lnTo>
                  <a:pt x="1701526" y="1312248"/>
                </a:lnTo>
                <a:cubicBezTo>
                  <a:pt x="1701694" y="1312243"/>
                  <a:pt x="1701864" y="1312238"/>
                  <a:pt x="1702031" y="1312185"/>
                </a:cubicBezTo>
                <a:cubicBezTo>
                  <a:pt x="1752308" y="959319"/>
                  <a:pt x="2033347" y="678542"/>
                  <a:pt x="2392197" y="619144"/>
                </a:cubicBezTo>
                <a:lnTo>
                  <a:pt x="2392314" y="617996"/>
                </a:lnTo>
                <a:cubicBezTo>
                  <a:pt x="2397623" y="616986"/>
                  <a:pt x="2402951" y="616038"/>
                  <a:pt x="2408527" y="616457"/>
                </a:cubicBezTo>
                <a:cubicBezTo>
                  <a:pt x="2439710" y="610900"/>
                  <a:pt x="2471603" y="607919"/>
                  <a:pt x="2503988" y="607392"/>
                </a:cubicBezTo>
                <a:close/>
                <a:moveTo>
                  <a:pt x="851676" y="605769"/>
                </a:moveTo>
                <a:lnTo>
                  <a:pt x="868763" y="607392"/>
                </a:lnTo>
                <a:cubicBezTo>
                  <a:pt x="901149" y="607919"/>
                  <a:pt x="933041" y="610900"/>
                  <a:pt x="964225" y="616457"/>
                </a:cubicBezTo>
                <a:cubicBezTo>
                  <a:pt x="969801" y="616038"/>
                  <a:pt x="975129" y="616986"/>
                  <a:pt x="980437" y="617996"/>
                </a:cubicBezTo>
                <a:lnTo>
                  <a:pt x="980555" y="619144"/>
                </a:lnTo>
                <a:cubicBezTo>
                  <a:pt x="1339405" y="678542"/>
                  <a:pt x="1620444" y="959319"/>
                  <a:pt x="1670720" y="1312185"/>
                </a:cubicBezTo>
                <a:cubicBezTo>
                  <a:pt x="1670888" y="1312238"/>
                  <a:pt x="1671057" y="1312243"/>
                  <a:pt x="1671226" y="1312248"/>
                </a:cubicBezTo>
                <a:lnTo>
                  <a:pt x="1671766" y="1318938"/>
                </a:lnTo>
                <a:cubicBezTo>
                  <a:pt x="1676823" y="1349182"/>
                  <a:pt x="1679272" y="1380067"/>
                  <a:pt x="1679230" y="1411395"/>
                </a:cubicBezTo>
                <a:cubicBezTo>
                  <a:pt x="1680542" y="1417025"/>
                  <a:pt x="1680601" y="1422694"/>
                  <a:pt x="1680601" y="1428376"/>
                </a:cubicBezTo>
                <a:cubicBezTo>
                  <a:pt x="1680601" y="1432198"/>
                  <a:pt x="1680574" y="1436014"/>
                  <a:pt x="1680008" y="1439816"/>
                </a:cubicBezTo>
                <a:lnTo>
                  <a:pt x="1679509" y="1439783"/>
                </a:lnTo>
                <a:lnTo>
                  <a:pt x="1679483" y="1440278"/>
                </a:lnTo>
                <a:lnTo>
                  <a:pt x="1662364" y="1438652"/>
                </a:lnTo>
                <a:cubicBezTo>
                  <a:pt x="1629990" y="1438125"/>
                  <a:pt x="1598110" y="1435144"/>
                  <a:pt x="1566938" y="1429590"/>
                </a:cubicBezTo>
                <a:cubicBezTo>
                  <a:pt x="1561361" y="1430009"/>
                  <a:pt x="1556032" y="1429061"/>
                  <a:pt x="1550721" y="1428050"/>
                </a:cubicBezTo>
                <a:lnTo>
                  <a:pt x="1550605" y="1426902"/>
                </a:lnTo>
                <a:cubicBezTo>
                  <a:pt x="1191754" y="1367503"/>
                  <a:pt x="910715" y="1086726"/>
                  <a:pt x="860439" y="733861"/>
                </a:cubicBezTo>
                <a:cubicBezTo>
                  <a:pt x="860272" y="733808"/>
                  <a:pt x="860103" y="733803"/>
                  <a:pt x="859934" y="733798"/>
                </a:cubicBezTo>
                <a:lnTo>
                  <a:pt x="859396" y="727122"/>
                </a:lnTo>
                <a:cubicBezTo>
                  <a:pt x="854337" y="696872"/>
                  <a:pt x="851886" y="665981"/>
                  <a:pt x="851928" y="634646"/>
                </a:cubicBezTo>
                <a:cubicBezTo>
                  <a:pt x="850616" y="629018"/>
                  <a:pt x="850558" y="623351"/>
                  <a:pt x="850558" y="617670"/>
                </a:cubicBezTo>
                <a:lnTo>
                  <a:pt x="851152" y="606230"/>
                </a:lnTo>
                <a:lnTo>
                  <a:pt x="851650" y="606263"/>
                </a:lnTo>
                <a:close/>
                <a:moveTo>
                  <a:pt x="828925" y="605769"/>
                </a:moveTo>
                <a:lnTo>
                  <a:pt x="828951" y="606263"/>
                </a:lnTo>
                <a:lnTo>
                  <a:pt x="829449" y="606230"/>
                </a:lnTo>
                <a:lnTo>
                  <a:pt x="830043" y="617670"/>
                </a:lnTo>
                <a:cubicBezTo>
                  <a:pt x="830043" y="623351"/>
                  <a:pt x="829984" y="629018"/>
                  <a:pt x="828672" y="634646"/>
                </a:cubicBezTo>
                <a:cubicBezTo>
                  <a:pt x="828714" y="665981"/>
                  <a:pt x="826264" y="696872"/>
                  <a:pt x="821205" y="727122"/>
                </a:cubicBezTo>
                <a:lnTo>
                  <a:pt x="820667" y="733798"/>
                </a:lnTo>
                <a:cubicBezTo>
                  <a:pt x="820497" y="733803"/>
                  <a:pt x="820329" y="733808"/>
                  <a:pt x="820161" y="733861"/>
                </a:cubicBezTo>
                <a:cubicBezTo>
                  <a:pt x="769886" y="1086726"/>
                  <a:pt x="488847" y="1367503"/>
                  <a:pt x="129995" y="1426902"/>
                </a:cubicBezTo>
                <a:lnTo>
                  <a:pt x="129879" y="1428050"/>
                </a:lnTo>
                <a:cubicBezTo>
                  <a:pt x="124569" y="1429061"/>
                  <a:pt x="119240" y="1430009"/>
                  <a:pt x="113663" y="1429590"/>
                </a:cubicBezTo>
                <a:cubicBezTo>
                  <a:pt x="82491" y="1435144"/>
                  <a:pt x="50611" y="1438125"/>
                  <a:pt x="18236" y="1438652"/>
                </a:cubicBezTo>
                <a:lnTo>
                  <a:pt x="1118" y="1440278"/>
                </a:lnTo>
                <a:lnTo>
                  <a:pt x="1092" y="1439783"/>
                </a:lnTo>
                <a:lnTo>
                  <a:pt x="593" y="1439816"/>
                </a:lnTo>
                <a:cubicBezTo>
                  <a:pt x="27" y="1436014"/>
                  <a:pt x="0" y="1432198"/>
                  <a:pt x="0" y="1428376"/>
                </a:cubicBezTo>
                <a:cubicBezTo>
                  <a:pt x="0" y="1422694"/>
                  <a:pt x="58" y="1417025"/>
                  <a:pt x="1370" y="1411395"/>
                </a:cubicBezTo>
                <a:cubicBezTo>
                  <a:pt x="1328" y="1380067"/>
                  <a:pt x="3778" y="1349182"/>
                  <a:pt x="8835" y="1318938"/>
                </a:cubicBezTo>
                <a:lnTo>
                  <a:pt x="9375" y="1312248"/>
                </a:lnTo>
                <a:cubicBezTo>
                  <a:pt x="9543" y="1312243"/>
                  <a:pt x="9713" y="1312238"/>
                  <a:pt x="9880" y="1312185"/>
                </a:cubicBezTo>
                <a:cubicBezTo>
                  <a:pt x="60157" y="959319"/>
                  <a:pt x="341196" y="678542"/>
                  <a:pt x="700046" y="619144"/>
                </a:cubicBezTo>
                <a:lnTo>
                  <a:pt x="700163" y="617996"/>
                </a:lnTo>
                <a:cubicBezTo>
                  <a:pt x="705472" y="616986"/>
                  <a:pt x="710800" y="616038"/>
                  <a:pt x="716376" y="616457"/>
                </a:cubicBezTo>
                <a:cubicBezTo>
                  <a:pt x="747559" y="610900"/>
                  <a:pt x="779452" y="607919"/>
                  <a:pt x="811837" y="607392"/>
                </a:cubicBezTo>
                <a:close/>
                <a:moveTo>
                  <a:pt x="8824701" y="0"/>
                </a:moveTo>
                <a:lnTo>
                  <a:pt x="9033411" y="0"/>
                </a:lnTo>
                <a:cubicBezTo>
                  <a:pt x="9066347" y="30426"/>
                  <a:pt x="9096640" y="63469"/>
                  <a:pt x="9123965" y="98781"/>
                </a:cubicBezTo>
                <a:lnTo>
                  <a:pt x="9139239" y="122382"/>
                </a:lnTo>
                <a:lnTo>
                  <a:pt x="9139239" y="425734"/>
                </a:lnTo>
                <a:lnTo>
                  <a:pt x="9104305" y="314451"/>
                </a:lnTo>
                <a:cubicBezTo>
                  <a:pt x="9046997" y="183490"/>
                  <a:pt x="8948803" y="73504"/>
                  <a:pt x="8824701" y="0"/>
                </a:cubicBezTo>
                <a:close/>
                <a:moveTo>
                  <a:pt x="8494877" y="0"/>
                </a:moveTo>
                <a:lnTo>
                  <a:pt x="8628893" y="0"/>
                </a:lnTo>
                <a:cubicBezTo>
                  <a:pt x="8697052" y="198004"/>
                  <a:pt x="8856086" y="355591"/>
                  <a:pt x="9058275" y="426756"/>
                </a:cubicBezTo>
                <a:lnTo>
                  <a:pt x="9139239" y="449526"/>
                </a:lnTo>
                <a:lnTo>
                  <a:pt x="9139239" y="577136"/>
                </a:lnTo>
                <a:lnTo>
                  <a:pt x="9043252" y="554355"/>
                </a:lnTo>
                <a:cubicBezTo>
                  <a:pt x="8776836" y="470904"/>
                  <a:pt x="8569058" y="262348"/>
                  <a:pt x="8494877" y="0"/>
                </a:cubicBezTo>
                <a:close/>
                <a:moveTo>
                  <a:pt x="7876547" y="0"/>
                </a:moveTo>
                <a:lnTo>
                  <a:pt x="8085257" y="0"/>
                </a:lnTo>
                <a:cubicBezTo>
                  <a:pt x="7919787" y="98005"/>
                  <a:pt x="7800378" y="260867"/>
                  <a:pt x="7762527" y="451830"/>
                </a:cubicBezTo>
                <a:cubicBezTo>
                  <a:pt x="8006579" y="399791"/>
                  <a:pt x="8203169" y="226290"/>
                  <a:pt x="8281065" y="0"/>
                </a:cubicBezTo>
                <a:lnTo>
                  <a:pt x="8415081" y="0"/>
                </a:lnTo>
                <a:cubicBezTo>
                  <a:pt x="8330303" y="299826"/>
                  <a:pt x="8071031" y="529393"/>
                  <a:pt x="7749156" y="582253"/>
                </a:cubicBezTo>
                <a:lnTo>
                  <a:pt x="7749040" y="583392"/>
                </a:lnTo>
                <a:cubicBezTo>
                  <a:pt x="7743729" y="584395"/>
                  <a:pt x="7738400" y="585336"/>
                  <a:pt x="7732823" y="584920"/>
                </a:cubicBezTo>
                <a:cubicBezTo>
                  <a:pt x="7701651" y="590430"/>
                  <a:pt x="7669771" y="593388"/>
                  <a:pt x="7637396" y="593911"/>
                </a:cubicBezTo>
                <a:lnTo>
                  <a:pt x="7620278" y="595524"/>
                </a:lnTo>
                <a:lnTo>
                  <a:pt x="7620252" y="595033"/>
                </a:lnTo>
                <a:lnTo>
                  <a:pt x="7619753" y="595066"/>
                </a:lnTo>
                <a:cubicBezTo>
                  <a:pt x="7619187" y="591293"/>
                  <a:pt x="7619160" y="587507"/>
                  <a:pt x="7619160" y="583715"/>
                </a:cubicBezTo>
                <a:cubicBezTo>
                  <a:pt x="7619160" y="578078"/>
                  <a:pt x="7619219" y="572454"/>
                  <a:pt x="7620531" y="566868"/>
                </a:cubicBezTo>
                <a:cubicBezTo>
                  <a:pt x="7620488" y="535786"/>
                  <a:pt x="7622938" y="505143"/>
                  <a:pt x="7627995" y="475137"/>
                </a:cubicBezTo>
                <a:lnTo>
                  <a:pt x="7628535" y="468500"/>
                </a:lnTo>
                <a:cubicBezTo>
                  <a:pt x="7628704" y="468495"/>
                  <a:pt x="7628873" y="468490"/>
                  <a:pt x="7629040" y="468437"/>
                </a:cubicBezTo>
                <a:cubicBezTo>
                  <a:pt x="7655343" y="285283"/>
                  <a:pt x="7744803" y="121704"/>
                  <a:pt x="7876547" y="0"/>
                </a:cubicBezTo>
                <a:close/>
                <a:moveTo>
                  <a:pt x="6802727" y="0"/>
                </a:moveTo>
                <a:lnTo>
                  <a:pt x="6936742" y="0"/>
                </a:lnTo>
                <a:cubicBezTo>
                  <a:pt x="7014638" y="226290"/>
                  <a:pt x="7211228" y="399791"/>
                  <a:pt x="7455280" y="451830"/>
                </a:cubicBezTo>
                <a:cubicBezTo>
                  <a:pt x="7417429" y="260867"/>
                  <a:pt x="7298020" y="98005"/>
                  <a:pt x="7132550" y="0"/>
                </a:cubicBezTo>
                <a:lnTo>
                  <a:pt x="7341259" y="0"/>
                </a:lnTo>
                <a:cubicBezTo>
                  <a:pt x="7473003" y="121704"/>
                  <a:pt x="7562464" y="285283"/>
                  <a:pt x="7588766" y="468437"/>
                </a:cubicBezTo>
                <a:cubicBezTo>
                  <a:pt x="7588934" y="468490"/>
                  <a:pt x="7589103" y="468495"/>
                  <a:pt x="7589272" y="468500"/>
                </a:cubicBezTo>
                <a:lnTo>
                  <a:pt x="7589812" y="475137"/>
                </a:lnTo>
                <a:cubicBezTo>
                  <a:pt x="7594869" y="505143"/>
                  <a:pt x="7597319" y="535786"/>
                  <a:pt x="7597276" y="566868"/>
                </a:cubicBezTo>
                <a:cubicBezTo>
                  <a:pt x="7598588" y="572454"/>
                  <a:pt x="7598647" y="578078"/>
                  <a:pt x="7598647" y="583715"/>
                </a:cubicBezTo>
                <a:cubicBezTo>
                  <a:pt x="7598647" y="587507"/>
                  <a:pt x="7598620" y="591293"/>
                  <a:pt x="7598054" y="595066"/>
                </a:cubicBezTo>
                <a:lnTo>
                  <a:pt x="7597555" y="595033"/>
                </a:lnTo>
                <a:lnTo>
                  <a:pt x="7597529" y="595524"/>
                </a:lnTo>
                <a:lnTo>
                  <a:pt x="7580411" y="593911"/>
                </a:lnTo>
                <a:cubicBezTo>
                  <a:pt x="7548036" y="593388"/>
                  <a:pt x="7516156" y="590430"/>
                  <a:pt x="7484984" y="584920"/>
                </a:cubicBezTo>
                <a:cubicBezTo>
                  <a:pt x="7479407" y="585336"/>
                  <a:pt x="7474078" y="584395"/>
                  <a:pt x="7468767" y="583392"/>
                </a:cubicBezTo>
                <a:lnTo>
                  <a:pt x="7468651" y="582253"/>
                </a:lnTo>
                <a:cubicBezTo>
                  <a:pt x="7146776" y="529393"/>
                  <a:pt x="6887504" y="299826"/>
                  <a:pt x="6802727" y="0"/>
                </a:cubicBezTo>
                <a:close/>
                <a:moveTo>
                  <a:pt x="6184397" y="0"/>
                </a:moveTo>
                <a:lnTo>
                  <a:pt x="6393106" y="0"/>
                </a:lnTo>
                <a:cubicBezTo>
                  <a:pt x="6227636" y="98005"/>
                  <a:pt x="6108227" y="260867"/>
                  <a:pt x="6070376" y="451830"/>
                </a:cubicBezTo>
                <a:cubicBezTo>
                  <a:pt x="6314429" y="399791"/>
                  <a:pt x="6511018" y="226290"/>
                  <a:pt x="6588914" y="0"/>
                </a:cubicBezTo>
                <a:lnTo>
                  <a:pt x="6722931" y="0"/>
                </a:lnTo>
                <a:cubicBezTo>
                  <a:pt x="6638152" y="299826"/>
                  <a:pt x="6378880" y="529393"/>
                  <a:pt x="6057005" y="582253"/>
                </a:cubicBezTo>
                <a:lnTo>
                  <a:pt x="6056889" y="583392"/>
                </a:lnTo>
                <a:cubicBezTo>
                  <a:pt x="6051578" y="584395"/>
                  <a:pt x="6046249" y="585336"/>
                  <a:pt x="6040672" y="584920"/>
                </a:cubicBezTo>
                <a:cubicBezTo>
                  <a:pt x="6009500" y="590430"/>
                  <a:pt x="5977620" y="593388"/>
                  <a:pt x="5945246" y="593911"/>
                </a:cubicBezTo>
                <a:lnTo>
                  <a:pt x="5928127" y="595524"/>
                </a:lnTo>
                <a:lnTo>
                  <a:pt x="5928101" y="595033"/>
                </a:lnTo>
                <a:lnTo>
                  <a:pt x="5927602" y="595066"/>
                </a:lnTo>
                <a:cubicBezTo>
                  <a:pt x="5927036" y="591293"/>
                  <a:pt x="5927009" y="587507"/>
                  <a:pt x="5927009" y="583715"/>
                </a:cubicBezTo>
                <a:cubicBezTo>
                  <a:pt x="5927009" y="578078"/>
                  <a:pt x="5927068" y="572454"/>
                  <a:pt x="5928380" y="566868"/>
                </a:cubicBezTo>
                <a:cubicBezTo>
                  <a:pt x="5928338" y="535786"/>
                  <a:pt x="5930787" y="505143"/>
                  <a:pt x="5935844" y="475137"/>
                </a:cubicBezTo>
                <a:lnTo>
                  <a:pt x="5936384" y="468500"/>
                </a:lnTo>
                <a:cubicBezTo>
                  <a:pt x="5936553" y="468495"/>
                  <a:pt x="5936722" y="468490"/>
                  <a:pt x="5936890" y="468437"/>
                </a:cubicBezTo>
                <a:cubicBezTo>
                  <a:pt x="5963192" y="285283"/>
                  <a:pt x="6052653" y="121703"/>
                  <a:pt x="6184397" y="0"/>
                </a:cubicBezTo>
                <a:close/>
                <a:moveTo>
                  <a:pt x="5110576" y="0"/>
                </a:moveTo>
                <a:lnTo>
                  <a:pt x="5244592" y="0"/>
                </a:lnTo>
                <a:cubicBezTo>
                  <a:pt x="5322488" y="226290"/>
                  <a:pt x="5519077" y="399791"/>
                  <a:pt x="5763129" y="451830"/>
                </a:cubicBezTo>
                <a:cubicBezTo>
                  <a:pt x="5725278" y="260867"/>
                  <a:pt x="5605869" y="98005"/>
                  <a:pt x="5440399" y="0"/>
                </a:cubicBezTo>
                <a:lnTo>
                  <a:pt x="5649109" y="0"/>
                </a:lnTo>
                <a:cubicBezTo>
                  <a:pt x="5780853" y="121704"/>
                  <a:pt x="5870314" y="285283"/>
                  <a:pt x="5896616" y="468437"/>
                </a:cubicBezTo>
                <a:cubicBezTo>
                  <a:pt x="5896783" y="468490"/>
                  <a:pt x="5896953" y="468495"/>
                  <a:pt x="5897121" y="468500"/>
                </a:cubicBezTo>
                <a:lnTo>
                  <a:pt x="5897662" y="475137"/>
                </a:lnTo>
                <a:cubicBezTo>
                  <a:pt x="5902718" y="505143"/>
                  <a:pt x="5905168" y="535786"/>
                  <a:pt x="5905126" y="566868"/>
                </a:cubicBezTo>
                <a:cubicBezTo>
                  <a:pt x="5906438" y="572454"/>
                  <a:pt x="5906496" y="578078"/>
                  <a:pt x="5906496" y="583715"/>
                </a:cubicBezTo>
                <a:cubicBezTo>
                  <a:pt x="5906496" y="587507"/>
                  <a:pt x="5906469" y="591293"/>
                  <a:pt x="5905903" y="595066"/>
                </a:cubicBezTo>
                <a:lnTo>
                  <a:pt x="5905404" y="595033"/>
                </a:lnTo>
                <a:lnTo>
                  <a:pt x="5905378" y="595524"/>
                </a:lnTo>
                <a:lnTo>
                  <a:pt x="5888260" y="593911"/>
                </a:lnTo>
                <a:cubicBezTo>
                  <a:pt x="5855886" y="593388"/>
                  <a:pt x="5824005" y="590430"/>
                  <a:pt x="5792833" y="584920"/>
                </a:cubicBezTo>
                <a:cubicBezTo>
                  <a:pt x="5787256" y="585336"/>
                  <a:pt x="5781927" y="584395"/>
                  <a:pt x="5776617" y="583392"/>
                </a:cubicBezTo>
                <a:lnTo>
                  <a:pt x="5776501" y="582253"/>
                </a:lnTo>
                <a:cubicBezTo>
                  <a:pt x="5454626" y="529393"/>
                  <a:pt x="5195354" y="299826"/>
                  <a:pt x="5110576" y="0"/>
                </a:cubicBezTo>
                <a:close/>
                <a:moveTo>
                  <a:pt x="4492246" y="0"/>
                </a:moveTo>
                <a:lnTo>
                  <a:pt x="4700955" y="0"/>
                </a:lnTo>
                <a:cubicBezTo>
                  <a:pt x="4535485" y="98005"/>
                  <a:pt x="4416076" y="260867"/>
                  <a:pt x="4378225" y="451830"/>
                </a:cubicBezTo>
                <a:cubicBezTo>
                  <a:pt x="4622279" y="399791"/>
                  <a:pt x="4818867" y="226290"/>
                  <a:pt x="4896763" y="0"/>
                </a:cubicBezTo>
                <a:lnTo>
                  <a:pt x="5030779" y="0"/>
                </a:lnTo>
                <a:cubicBezTo>
                  <a:pt x="4946001" y="299826"/>
                  <a:pt x="4686729" y="529393"/>
                  <a:pt x="4364853" y="582253"/>
                </a:cubicBezTo>
                <a:lnTo>
                  <a:pt x="4364737" y="583392"/>
                </a:lnTo>
                <a:cubicBezTo>
                  <a:pt x="4359427" y="584395"/>
                  <a:pt x="4354098" y="585336"/>
                  <a:pt x="4348521" y="584920"/>
                </a:cubicBezTo>
                <a:cubicBezTo>
                  <a:pt x="4317350" y="590430"/>
                  <a:pt x="4285468" y="593388"/>
                  <a:pt x="4253094" y="593911"/>
                </a:cubicBezTo>
                <a:lnTo>
                  <a:pt x="4235976" y="595524"/>
                </a:lnTo>
                <a:lnTo>
                  <a:pt x="4235950" y="595033"/>
                </a:lnTo>
                <a:lnTo>
                  <a:pt x="4235451" y="595066"/>
                </a:lnTo>
                <a:cubicBezTo>
                  <a:pt x="4234885" y="591293"/>
                  <a:pt x="4234858" y="587507"/>
                  <a:pt x="4234858" y="583715"/>
                </a:cubicBezTo>
                <a:cubicBezTo>
                  <a:pt x="4234858" y="578078"/>
                  <a:pt x="4234916" y="572454"/>
                  <a:pt x="4236228" y="566868"/>
                </a:cubicBezTo>
                <a:cubicBezTo>
                  <a:pt x="4236186" y="535786"/>
                  <a:pt x="4238636" y="505143"/>
                  <a:pt x="4243692" y="475137"/>
                </a:cubicBezTo>
                <a:lnTo>
                  <a:pt x="4244233" y="468500"/>
                </a:lnTo>
                <a:cubicBezTo>
                  <a:pt x="4244401" y="468495"/>
                  <a:pt x="4244571" y="468490"/>
                  <a:pt x="4244738" y="468437"/>
                </a:cubicBezTo>
                <a:cubicBezTo>
                  <a:pt x="4271041" y="285283"/>
                  <a:pt x="4360502" y="121704"/>
                  <a:pt x="4492246" y="0"/>
                </a:cubicBezTo>
                <a:close/>
                <a:moveTo>
                  <a:pt x="3418424" y="0"/>
                </a:moveTo>
                <a:lnTo>
                  <a:pt x="3552441" y="0"/>
                </a:lnTo>
                <a:cubicBezTo>
                  <a:pt x="3630337" y="226291"/>
                  <a:pt x="3826926" y="399791"/>
                  <a:pt x="4070978" y="451830"/>
                </a:cubicBezTo>
                <a:cubicBezTo>
                  <a:pt x="4033127" y="260867"/>
                  <a:pt x="3913719" y="98005"/>
                  <a:pt x="3748249" y="0"/>
                </a:cubicBezTo>
                <a:lnTo>
                  <a:pt x="3956957" y="0"/>
                </a:lnTo>
                <a:cubicBezTo>
                  <a:pt x="4088702" y="121703"/>
                  <a:pt x="4178162" y="285283"/>
                  <a:pt x="4204464" y="468437"/>
                </a:cubicBezTo>
                <a:cubicBezTo>
                  <a:pt x="4204632" y="468490"/>
                  <a:pt x="4204801" y="468495"/>
                  <a:pt x="4204970" y="468499"/>
                </a:cubicBezTo>
                <a:lnTo>
                  <a:pt x="4205510" y="475137"/>
                </a:lnTo>
                <a:cubicBezTo>
                  <a:pt x="4210567" y="505143"/>
                  <a:pt x="4213016" y="535786"/>
                  <a:pt x="4212974" y="566868"/>
                </a:cubicBezTo>
                <a:cubicBezTo>
                  <a:pt x="4214286" y="572454"/>
                  <a:pt x="4214345" y="578078"/>
                  <a:pt x="4214345" y="583715"/>
                </a:cubicBezTo>
                <a:cubicBezTo>
                  <a:pt x="4214345" y="587508"/>
                  <a:pt x="4214318" y="591293"/>
                  <a:pt x="4213752" y="595066"/>
                </a:cubicBezTo>
                <a:lnTo>
                  <a:pt x="4213253" y="595033"/>
                </a:lnTo>
                <a:lnTo>
                  <a:pt x="4213227" y="595524"/>
                </a:lnTo>
                <a:lnTo>
                  <a:pt x="4196108" y="593911"/>
                </a:lnTo>
                <a:cubicBezTo>
                  <a:pt x="4163734" y="593388"/>
                  <a:pt x="4131854" y="590430"/>
                  <a:pt x="4100682" y="584920"/>
                </a:cubicBezTo>
                <a:cubicBezTo>
                  <a:pt x="4095105" y="585336"/>
                  <a:pt x="4089776" y="584395"/>
                  <a:pt x="4084465" y="583392"/>
                </a:cubicBezTo>
                <a:lnTo>
                  <a:pt x="4084349" y="582253"/>
                </a:lnTo>
                <a:cubicBezTo>
                  <a:pt x="3762475" y="529393"/>
                  <a:pt x="3503203" y="299826"/>
                  <a:pt x="3418424" y="0"/>
                </a:cubicBezTo>
                <a:close/>
                <a:moveTo>
                  <a:pt x="2800095" y="0"/>
                </a:moveTo>
                <a:lnTo>
                  <a:pt x="3008804" y="0"/>
                </a:lnTo>
                <a:cubicBezTo>
                  <a:pt x="2843334" y="98005"/>
                  <a:pt x="2723925" y="260867"/>
                  <a:pt x="2686074" y="451830"/>
                </a:cubicBezTo>
                <a:cubicBezTo>
                  <a:pt x="2930126" y="399791"/>
                  <a:pt x="3126716" y="226291"/>
                  <a:pt x="3204612" y="0"/>
                </a:cubicBezTo>
                <a:lnTo>
                  <a:pt x="3338628" y="0"/>
                </a:lnTo>
                <a:cubicBezTo>
                  <a:pt x="3253850" y="299826"/>
                  <a:pt x="2994578" y="529393"/>
                  <a:pt x="2672703" y="582253"/>
                </a:cubicBezTo>
                <a:lnTo>
                  <a:pt x="2672586" y="583392"/>
                </a:lnTo>
                <a:cubicBezTo>
                  <a:pt x="2667276" y="584395"/>
                  <a:pt x="2661947" y="585336"/>
                  <a:pt x="2656370" y="584920"/>
                </a:cubicBezTo>
                <a:cubicBezTo>
                  <a:pt x="2625198" y="590430"/>
                  <a:pt x="2593318" y="593388"/>
                  <a:pt x="2560943" y="593911"/>
                </a:cubicBezTo>
                <a:lnTo>
                  <a:pt x="2543825" y="595524"/>
                </a:lnTo>
                <a:lnTo>
                  <a:pt x="2543799" y="595033"/>
                </a:lnTo>
                <a:lnTo>
                  <a:pt x="2543300" y="595066"/>
                </a:lnTo>
                <a:cubicBezTo>
                  <a:pt x="2542734" y="591293"/>
                  <a:pt x="2542707" y="587507"/>
                  <a:pt x="2542707" y="583715"/>
                </a:cubicBezTo>
                <a:cubicBezTo>
                  <a:pt x="2542707" y="578078"/>
                  <a:pt x="2542765" y="572454"/>
                  <a:pt x="2544077" y="566868"/>
                </a:cubicBezTo>
                <a:cubicBezTo>
                  <a:pt x="2544035" y="535786"/>
                  <a:pt x="2546485" y="505143"/>
                  <a:pt x="2551541" y="475137"/>
                </a:cubicBezTo>
                <a:lnTo>
                  <a:pt x="2552082" y="468499"/>
                </a:lnTo>
                <a:cubicBezTo>
                  <a:pt x="2552250" y="468495"/>
                  <a:pt x="2552420" y="468490"/>
                  <a:pt x="2552587" y="468437"/>
                </a:cubicBezTo>
                <a:cubicBezTo>
                  <a:pt x="2578890" y="285283"/>
                  <a:pt x="2668350" y="121703"/>
                  <a:pt x="2800095" y="0"/>
                </a:cubicBezTo>
                <a:close/>
                <a:moveTo>
                  <a:pt x="1726273" y="0"/>
                </a:moveTo>
                <a:lnTo>
                  <a:pt x="1860290" y="0"/>
                </a:lnTo>
                <a:cubicBezTo>
                  <a:pt x="1938186" y="226291"/>
                  <a:pt x="2134775" y="399791"/>
                  <a:pt x="2378827" y="451830"/>
                </a:cubicBezTo>
                <a:cubicBezTo>
                  <a:pt x="2340976" y="260867"/>
                  <a:pt x="2221567" y="98005"/>
                  <a:pt x="2056098" y="0"/>
                </a:cubicBezTo>
                <a:lnTo>
                  <a:pt x="2264806" y="0"/>
                </a:lnTo>
                <a:cubicBezTo>
                  <a:pt x="2396551" y="121703"/>
                  <a:pt x="2486011" y="285283"/>
                  <a:pt x="2512313" y="468437"/>
                </a:cubicBezTo>
                <a:cubicBezTo>
                  <a:pt x="2512481" y="468490"/>
                  <a:pt x="2512650" y="468495"/>
                  <a:pt x="2512819" y="468499"/>
                </a:cubicBezTo>
                <a:lnTo>
                  <a:pt x="2513359" y="475137"/>
                </a:lnTo>
                <a:cubicBezTo>
                  <a:pt x="2518416" y="505143"/>
                  <a:pt x="2520865" y="535786"/>
                  <a:pt x="2520823" y="566868"/>
                </a:cubicBezTo>
                <a:cubicBezTo>
                  <a:pt x="2522135" y="572454"/>
                  <a:pt x="2522194" y="578078"/>
                  <a:pt x="2522194" y="583715"/>
                </a:cubicBezTo>
                <a:cubicBezTo>
                  <a:pt x="2522194" y="587508"/>
                  <a:pt x="2522167" y="591293"/>
                  <a:pt x="2521601" y="595066"/>
                </a:cubicBezTo>
                <a:lnTo>
                  <a:pt x="2521102" y="595033"/>
                </a:lnTo>
                <a:lnTo>
                  <a:pt x="2521076" y="595524"/>
                </a:lnTo>
                <a:lnTo>
                  <a:pt x="2503957" y="593911"/>
                </a:lnTo>
                <a:cubicBezTo>
                  <a:pt x="2471583" y="593388"/>
                  <a:pt x="2439703" y="590430"/>
                  <a:pt x="2408531" y="584920"/>
                </a:cubicBezTo>
                <a:cubicBezTo>
                  <a:pt x="2402954" y="585336"/>
                  <a:pt x="2397625" y="584395"/>
                  <a:pt x="2392314" y="583392"/>
                </a:cubicBezTo>
                <a:lnTo>
                  <a:pt x="2392198" y="582253"/>
                </a:lnTo>
                <a:cubicBezTo>
                  <a:pt x="2070324" y="529393"/>
                  <a:pt x="1811051" y="299826"/>
                  <a:pt x="1726273" y="0"/>
                </a:cubicBezTo>
                <a:close/>
                <a:moveTo>
                  <a:pt x="1107944" y="0"/>
                </a:moveTo>
                <a:lnTo>
                  <a:pt x="1316652" y="0"/>
                </a:lnTo>
                <a:cubicBezTo>
                  <a:pt x="1151183" y="98005"/>
                  <a:pt x="1031774" y="260867"/>
                  <a:pt x="993923" y="451830"/>
                </a:cubicBezTo>
                <a:cubicBezTo>
                  <a:pt x="1237975" y="399791"/>
                  <a:pt x="1434564" y="226291"/>
                  <a:pt x="1512461" y="0"/>
                </a:cubicBezTo>
                <a:lnTo>
                  <a:pt x="1646477" y="0"/>
                </a:lnTo>
                <a:cubicBezTo>
                  <a:pt x="1561699" y="299826"/>
                  <a:pt x="1302427" y="529393"/>
                  <a:pt x="980552" y="582253"/>
                </a:cubicBezTo>
                <a:lnTo>
                  <a:pt x="980435" y="583392"/>
                </a:lnTo>
                <a:cubicBezTo>
                  <a:pt x="975125" y="584395"/>
                  <a:pt x="969796" y="585336"/>
                  <a:pt x="964219" y="584920"/>
                </a:cubicBezTo>
                <a:cubicBezTo>
                  <a:pt x="933047" y="590430"/>
                  <a:pt x="901167" y="593388"/>
                  <a:pt x="868792" y="593911"/>
                </a:cubicBezTo>
                <a:lnTo>
                  <a:pt x="851674" y="595524"/>
                </a:lnTo>
                <a:lnTo>
                  <a:pt x="851648" y="595033"/>
                </a:lnTo>
                <a:lnTo>
                  <a:pt x="851149" y="595066"/>
                </a:lnTo>
                <a:cubicBezTo>
                  <a:pt x="850583" y="591293"/>
                  <a:pt x="850556" y="587507"/>
                  <a:pt x="850556" y="583715"/>
                </a:cubicBezTo>
                <a:cubicBezTo>
                  <a:pt x="850556" y="578078"/>
                  <a:pt x="850614" y="572454"/>
                  <a:pt x="851926" y="566868"/>
                </a:cubicBezTo>
                <a:cubicBezTo>
                  <a:pt x="851884" y="535786"/>
                  <a:pt x="854334" y="505143"/>
                  <a:pt x="859390" y="475137"/>
                </a:cubicBezTo>
                <a:lnTo>
                  <a:pt x="859931" y="468499"/>
                </a:lnTo>
                <a:cubicBezTo>
                  <a:pt x="860099" y="468495"/>
                  <a:pt x="860269" y="468490"/>
                  <a:pt x="860436" y="468437"/>
                </a:cubicBezTo>
                <a:cubicBezTo>
                  <a:pt x="886739" y="285283"/>
                  <a:pt x="976199" y="121704"/>
                  <a:pt x="1107944" y="0"/>
                </a:cubicBezTo>
                <a:close/>
                <a:moveTo>
                  <a:pt x="34122" y="0"/>
                </a:moveTo>
                <a:lnTo>
                  <a:pt x="168138" y="0"/>
                </a:lnTo>
                <a:cubicBezTo>
                  <a:pt x="246034" y="226290"/>
                  <a:pt x="442624" y="399791"/>
                  <a:pt x="686676" y="451830"/>
                </a:cubicBezTo>
                <a:cubicBezTo>
                  <a:pt x="648825" y="260867"/>
                  <a:pt x="529416" y="98005"/>
                  <a:pt x="363946" y="0"/>
                </a:cubicBezTo>
                <a:lnTo>
                  <a:pt x="572655" y="0"/>
                </a:lnTo>
                <a:cubicBezTo>
                  <a:pt x="704400" y="121703"/>
                  <a:pt x="793860" y="285283"/>
                  <a:pt x="820162" y="468437"/>
                </a:cubicBezTo>
                <a:cubicBezTo>
                  <a:pt x="820330" y="468490"/>
                  <a:pt x="820499" y="468495"/>
                  <a:pt x="820668" y="468500"/>
                </a:cubicBezTo>
                <a:lnTo>
                  <a:pt x="821208" y="475137"/>
                </a:lnTo>
                <a:cubicBezTo>
                  <a:pt x="826265" y="505143"/>
                  <a:pt x="828714" y="535786"/>
                  <a:pt x="828672" y="566868"/>
                </a:cubicBezTo>
                <a:cubicBezTo>
                  <a:pt x="829984" y="572454"/>
                  <a:pt x="830043" y="578078"/>
                  <a:pt x="830043" y="583715"/>
                </a:cubicBezTo>
                <a:cubicBezTo>
                  <a:pt x="830043" y="587508"/>
                  <a:pt x="830016" y="591293"/>
                  <a:pt x="829450" y="595066"/>
                </a:cubicBezTo>
                <a:lnTo>
                  <a:pt x="828951" y="595033"/>
                </a:lnTo>
                <a:lnTo>
                  <a:pt x="828925" y="595524"/>
                </a:lnTo>
                <a:lnTo>
                  <a:pt x="811806" y="593911"/>
                </a:lnTo>
                <a:cubicBezTo>
                  <a:pt x="779432" y="593388"/>
                  <a:pt x="747552" y="590430"/>
                  <a:pt x="716380" y="584920"/>
                </a:cubicBezTo>
                <a:cubicBezTo>
                  <a:pt x="710803" y="585336"/>
                  <a:pt x="705474" y="584395"/>
                  <a:pt x="700163" y="583392"/>
                </a:cubicBezTo>
                <a:lnTo>
                  <a:pt x="700047" y="582253"/>
                </a:lnTo>
                <a:cubicBezTo>
                  <a:pt x="378172" y="529393"/>
                  <a:pt x="118900" y="299826"/>
                  <a:pt x="341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4960137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57950" y="4960137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A6A1D6A6-2B28-4ED6-9AE0-CA0C8F7FE4CD}" type="datetime1">
              <a:rPr lang="en-US" smtClean="0"/>
              <a:t>10/20/2019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7F813-1435-4608-B3F6-69D08E10A66F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82284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0FF90-DE88-42DF-9E94-C29D268C16FB}" type="datetime1">
              <a:rPr lang="en-US" smtClean="0"/>
              <a:t>10/20/2019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7F813-1435-4608-B3F6-69D08E10A6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4589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Freeform 10"/>
          <p:cNvSpPr/>
          <p:nvPr/>
        </p:nvSpPr>
        <p:spPr>
          <a:xfrm>
            <a:off x="4762" y="0"/>
            <a:ext cx="9139239" cy="4572001"/>
          </a:xfrm>
          <a:custGeom>
            <a:avLst/>
            <a:gdLst/>
            <a:ahLst/>
            <a:cxnLst/>
            <a:rect l="l" t="t" r="r" b="b"/>
            <a:pathLst>
              <a:path w="9139239" h="4572001">
                <a:moveTo>
                  <a:pt x="9139239" y="4171458"/>
                </a:moveTo>
                <a:lnTo>
                  <a:pt x="9139239" y="4479120"/>
                </a:lnTo>
                <a:lnTo>
                  <a:pt x="9061857" y="4572001"/>
                </a:lnTo>
                <a:lnTo>
                  <a:pt x="8867616" y="4572001"/>
                </a:lnTo>
                <a:cubicBezTo>
                  <a:pt x="8974940" y="4496648"/>
                  <a:pt x="9059271" y="4392377"/>
                  <a:pt x="9109281" y="4270954"/>
                </a:cubicBezTo>
                <a:close/>
                <a:moveTo>
                  <a:pt x="9139239" y="4017903"/>
                </a:moveTo>
                <a:lnTo>
                  <a:pt x="9139239" y="4146549"/>
                </a:lnTo>
                <a:lnTo>
                  <a:pt x="9061849" y="4168266"/>
                </a:lnTo>
                <a:cubicBezTo>
                  <a:pt x="8867508" y="4236060"/>
                  <a:pt x="8712637" y="4384208"/>
                  <a:pt x="8639677" y="4572001"/>
                </a:cubicBezTo>
                <a:lnTo>
                  <a:pt x="8502130" y="4572001"/>
                </a:lnTo>
                <a:cubicBezTo>
                  <a:pt x="8583823" y="4319597"/>
                  <a:pt x="8787913" y="4120306"/>
                  <a:pt x="9046727" y="4039822"/>
                </a:cubicBezTo>
                <a:close/>
                <a:moveTo>
                  <a:pt x="7620280" y="3999419"/>
                </a:moveTo>
                <a:lnTo>
                  <a:pt x="7637367" y="4001042"/>
                </a:lnTo>
                <a:cubicBezTo>
                  <a:pt x="7669753" y="4001569"/>
                  <a:pt x="7701646" y="4004550"/>
                  <a:pt x="7732829" y="4010107"/>
                </a:cubicBezTo>
                <a:cubicBezTo>
                  <a:pt x="7738405" y="4009688"/>
                  <a:pt x="7743733" y="4010636"/>
                  <a:pt x="7749042" y="4011646"/>
                </a:cubicBezTo>
                <a:lnTo>
                  <a:pt x="7749159" y="4012794"/>
                </a:lnTo>
                <a:cubicBezTo>
                  <a:pt x="8061238" y="4064450"/>
                  <a:pt x="8314467" y="4283539"/>
                  <a:pt x="8407830" y="4572001"/>
                </a:cubicBezTo>
                <a:lnTo>
                  <a:pt x="8270283" y="4572001"/>
                </a:lnTo>
                <a:cubicBezTo>
                  <a:pt x="8186900" y="4357380"/>
                  <a:pt x="7996531" y="4194541"/>
                  <a:pt x="7762529" y="4144250"/>
                </a:cubicBezTo>
                <a:cubicBezTo>
                  <a:pt x="7797023" y="4319651"/>
                  <a:pt x="7899246" y="4471530"/>
                  <a:pt x="8042344" y="4572001"/>
                </a:cubicBezTo>
                <a:lnTo>
                  <a:pt x="7848103" y="4572001"/>
                </a:lnTo>
                <a:cubicBezTo>
                  <a:pt x="7731971" y="4452596"/>
                  <a:pt x="7653409" y="4298519"/>
                  <a:pt x="7629044" y="4127511"/>
                </a:cubicBezTo>
                <a:cubicBezTo>
                  <a:pt x="7628876" y="4127458"/>
                  <a:pt x="7628708" y="4127453"/>
                  <a:pt x="7628538" y="4127448"/>
                </a:cubicBezTo>
                <a:lnTo>
                  <a:pt x="7628000" y="4120772"/>
                </a:lnTo>
                <a:cubicBezTo>
                  <a:pt x="7622941" y="4090522"/>
                  <a:pt x="7620490" y="4059631"/>
                  <a:pt x="7620533" y="4028296"/>
                </a:cubicBezTo>
                <a:cubicBezTo>
                  <a:pt x="7619221" y="4022668"/>
                  <a:pt x="7619162" y="4017001"/>
                  <a:pt x="7619162" y="4011320"/>
                </a:cubicBezTo>
                <a:lnTo>
                  <a:pt x="7619756" y="3999880"/>
                </a:lnTo>
                <a:lnTo>
                  <a:pt x="7620254" y="3999913"/>
                </a:lnTo>
                <a:close/>
                <a:moveTo>
                  <a:pt x="7597529" y="3999419"/>
                </a:moveTo>
                <a:lnTo>
                  <a:pt x="7597555" y="3999913"/>
                </a:lnTo>
                <a:lnTo>
                  <a:pt x="7598053" y="3999880"/>
                </a:lnTo>
                <a:lnTo>
                  <a:pt x="7598647" y="4011320"/>
                </a:lnTo>
                <a:cubicBezTo>
                  <a:pt x="7598647" y="4017001"/>
                  <a:pt x="7598588" y="4022668"/>
                  <a:pt x="7597276" y="4028296"/>
                </a:cubicBezTo>
                <a:cubicBezTo>
                  <a:pt x="7597319" y="4059631"/>
                  <a:pt x="7594868" y="4090522"/>
                  <a:pt x="7589809" y="4120772"/>
                </a:cubicBezTo>
                <a:lnTo>
                  <a:pt x="7589271" y="4127448"/>
                </a:lnTo>
                <a:cubicBezTo>
                  <a:pt x="7589101" y="4127453"/>
                  <a:pt x="7588933" y="4127458"/>
                  <a:pt x="7588765" y="4127511"/>
                </a:cubicBezTo>
                <a:cubicBezTo>
                  <a:pt x="7564400" y="4298519"/>
                  <a:pt x="7485838" y="4452596"/>
                  <a:pt x="7369706" y="4572001"/>
                </a:cubicBezTo>
                <a:lnTo>
                  <a:pt x="7175465" y="4572001"/>
                </a:lnTo>
                <a:cubicBezTo>
                  <a:pt x="7318563" y="4471530"/>
                  <a:pt x="7420786" y="4319651"/>
                  <a:pt x="7455280" y="4144250"/>
                </a:cubicBezTo>
                <a:cubicBezTo>
                  <a:pt x="7221278" y="4194541"/>
                  <a:pt x="7030909" y="4357380"/>
                  <a:pt x="6947526" y="4572001"/>
                </a:cubicBezTo>
                <a:lnTo>
                  <a:pt x="6809978" y="4572001"/>
                </a:lnTo>
                <a:cubicBezTo>
                  <a:pt x="6903341" y="4283539"/>
                  <a:pt x="7156571" y="4064450"/>
                  <a:pt x="7468650" y="4012794"/>
                </a:cubicBezTo>
                <a:lnTo>
                  <a:pt x="7468767" y="4011646"/>
                </a:lnTo>
                <a:cubicBezTo>
                  <a:pt x="7474076" y="4010636"/>
                  <a:pt x="7479404" y="4009688"/>
                  <a:pt x="7484980" y="4010107"/>
                </a:cubicBezTo>
                <a:cubicBezTo>
                  <a:pt x="7516163" y="4004550"/>
                  <a:pt x="7548056" y="4001569"/>
                  <a:pt x="7580442" y="4001042"/>
                </a:cubicBezTo>
                <a:close/>
                <a:moveTo>
                  <a:pt x="5928129" y="3999419"/>
                </a:moveTo>
                <a:lnTo>
                  <a:pt x="5945217" y="4001042"/>
                </a:lnTo>
                <a:cubicBezTo>
                  <a:pt x="5977602" y="4001569"/>
                  <a:pt x="6009495" y="4004550"/>
                  <a:pt x="6040678" y="4010107"/>
                </a:cubicBezTo>
                <a:cubicBezTo>
                  <a:pt x="6046254" y="4009688"/>
                  <a:pt x="6051582" y="4010636"/>
                  <a:pt x="6056891" y="4011646"/>
                </a:cubicBezTo>
                <a:lnTo>
                  <a:pt x="6057008" y="4012794"/>
                </a:lnTo>
                <a:cubicBezTo>
                  <a:pt x="6369087" y="4064450"/>
                  <a:pt x="6622316" y="4283539"/>
                  <a:pt x="6715680" y="4572001"/>
                </a:cubicBezTo>
                <a:lnTo>
                  <a:pt x="6578131" y="4572001"/>
                </a:lnTo>
                <a:cubicBezTo>
                  <a:pt x="6494748" y="4357380"/>
                  <a:pt x="6304380" y="4194541"/>
                  <a:pt x="6070378" y="4144250"/>
                </a:cubicBezTo>
                <a:cubicBezTo>
                  <a:pt x="6104872" y="4319650"/>
                  <a:pt x="6207095" y="4471530"/>
                  <a:pt x="6350192" y="4572001"/>
                </a:cubicBezTo>
                <a:lnTo>
                  <a:pt x="6155952" y="4572001"/>
                </a:lnTo>
                <a:cubicBezTo>
                  <a:pt x="6039820" y="4452596"/>
                  <a:pt x="5961257" y="4298519"/>
                  <a:pt x="5936893" y="4127511"/>
                </a:cubicBezTo>
                <a:cubicBezTo>
                  <a:pt x="5936725" y="4127458"/>
                  <a:pt x="5936557" y="4127453"/>
                  <a:pt x="5936387" y="4127448"/>
                </a:cubicBezTo>
                <a:lnTo>
                  <a:pt x="5935849" y="4120772"/>
                </a:lnTo>
                <a:cubicBezTo>
                  <a:pt x="5930790" y="4090522"/>
                  <a:pt x="5928340" y="4059631"/>
                  <a:pt x="5928382" y="4028296"/>
                </a:cubicBezTo>
                <a:cubicBezTo>
                  <a:pt x="5927070" y="4022668"/>
                  <a:pt x="5927011" y="4017001"/>
                  <a:pt x="5927011" y="4011320"/>
                </a:cubicBezTo>
                <a:lnTo>
                  <a:pt x="5927605" y="3999880"/>
                </a:lnTo>
                <a:lnTo>
                  <a:pt x="5928103" y="3999913"/>
                </a:lnTo>
                <a:close/>
                <a:moveTo>
                  <a:pt x="5905378" y="3999419"/>
                </a:moveTo>
                <a:lnTo>
                  <a:pt x="5905404" y="3999913"/>
                </a:lnTo>
                <a:lnTo>
                  <a:pt x="5905902" y="3999880"/>
                </a:lnTo>
                <a:lnTo>
                  <a:pt x="5906496" y="4011320"/>
                </a:lnTo>
                <a:cubicBezTo>
                  <a:pt x="5906496" y="4017001"/>
                  <a:pt x="5906437" y="4022668"/>
                  <a:pt x="5905125" y="4028296"/>
                </a:cubicBezTo>
                <a:cubicBezTo>
                  <a:pt x="5905167" y="4059631"/>
                  <a:pt x="5902717" y="4090522"/>
                  <a:pt x="5897658" y="4120772"/>
                </a:cubicBezTo>
                <a:lnTo>
                  <a:pt x="5897120" y="4127448"/>
                </a:lnTo>
                <a:cubicBezTo>
                  <a:pt x="5896950" y="4127453"/>
                  <a:pt x="5896782" y="4127458"/>
                  <a:pt x="5896614" y="4127511"/>
                </a:cubicBezTo>
                <a:cubicBezTo>
                  <a:pt x="5872249" y="4298519"/>
                  <a:pt x="5793686" y="4452596"/>
                  <a:pt x="5677555" y="4572001"/>
                </a:cubicBezTo>
                <a:lnTo>
                  <a:pt x="5483314" y="4572001"/>
                </a:lnTo>
                <a:cubicBezTo>
                  <a:pt x="5626412" y="4471530"/>
                  <a:pt x="5728635" y="4319650"/>
                  <a:pt x="5763129" y="4144250"/>
                </a:cubicBezTo>
                <a:cubicBezTo>
                  <a:pt x="5529126" y="4194541"/>
                  <a:pt x="5338758" y="4357380"/>
                  <a:pt x="5255375" y="4572001"/>
                </a:cubicBezTo>
                <a:lnTo>
                  <a:pt x="5117827" y="4572001"/>
                </a:lnTo>
                <a:cubicBezTo>
                  <a:pt x="5211190" y="4283539"/>
                  <a:pt x="5464420" y="4064450"/>
                  <a:pt x="5776499" y="4012794"/>
                </a:cubicBezTo>
                <a:lnTo>
                  <a:pt x="5776616" y="4011646"/>
                </a:lnTo>
                <a:cubicBezTo>
                  <a:pt x="5781926" y="4010636"/>
                  <a:pt x="5787253" y="4009688"/>
                  <a:pt x="5792829" y="4010107"/>
                </a:cubicBezTo>
                <a:cubicBezTo>
                  <a:pt x="5824012" y="4004550"/>
                  <a:pt x="5855905" y="4001569"/>
                  <a:pt x="5888290" y="4001042"/>
                </a:cubicBezTo>
                <a:close/>
                <a:moveTo>
                  <a:pt x="4235979" y="3999419"/>
                </a:moveTo>
                <a:lnTo>
                  <a:pt x="4253065" y="4001042"/>
                </a:lnTo>
                <a:cubicBezTo>
                  <a:pt x="4285451" y="4001569"/>
                  <a:pt x="4317343" y="4004550"/>
                  <a:pt x="4348528" y="4010107"/>
                </a:cubicBezTo>
                <a:cubicBezTo>
                  <a:pt x="4354104" y="4009688"/>
                  <a:pt x="4359431" y="4010636"/>
                  <a:pt x="4364739" y="4011646"/>
                </a:cubicBezTo>
                <a:lnTo>
                  <a:pt x="4364856" y="4012794"/>
                </a:lnTo>
                <a:cubicBezTo>
                  <a:pt x="4676936" y="4064450"/>
                  <a:pt x="4930165" y="4283539"/>
                  <a:pt x="5023528" y="4572001"/>
                </a:cubicBezTo>
                <a:lnTo>
                  <a:pt x="4885980" y="4572001"/>
                </a:lnTo>
                <a:cubicBezTo>
                  <a:pt x="4802597" y="4357380"/>
                  <a:pt x="4612229" y="4194541"/>
                  <a:pt x="4378227" y="4144250"/>
                </a:cubicBezTo>
                <a:cubicBezTo>
                  <a:pt x="4412722" y="4319651"/>
                  <a:pt x="4514944" y="4471530"/>
                  <a:pt x="4658041" y="4572001"/>
                </a:cubicBezTo>
                <a:lnTo>
                  <a:pt x="4463800" y="4572001"/>
                </a:lnTo>
                <a:cubicBezTo>
                  <a:pt x="4347669" y="4452596"/>
                  <a:pt x="4269106" y="4298519"/>
                  <a:pt x="4244741" y="4127511"/>
                </a:cubicBezTo>
                <a:cubicBezTo>
                  <a:pt x="4244574" y="4127458"/>
                  <a:pt x="4244405" y="4127453"/>
                  <a:pt x="4244236" y="4127448"/>
                </a:cubicBezTo>
                <a:lnTo>
                  <a:pt x="4243697" y="4120772"/>
                </a:lnTo>
                <a:cubicBezTo>
                  <a:pt x="4238639" y="4090522"/>
                  <a:pt x="4236188" y="4059631"/>
                  <a:pt x="4236230" y="4028296"/>
                </a:cubicBezTo>
                <a:cubicBezTo>
                  <a:pt x="4234918" y="4022668"/>
                  <a:pt x="4234860" y="4017001"/>
                  <a:pt x="4234860" y="4011320"/>
                </a:cubicBezTo>
                <a:lnTo>
                  <a:pt x="4235454" y="3999880"/>
                </a:lnTo>
                <a:lnTo>
                  <a:pt x="4235952" y="3999913"/>
                </a:lnTo>
                <a:close/>
                <a:moveTo>
                  <a:pt x="4213227" y="3999419"/>
                </a:moveTo>
                <a:lnTo>
                  <a:pt x="4213253" y="3999913"/>
                </a:lnTo>
                <a:lnTo>
                  <a:pt x="4213751" y="3999880"/>
                </a:lnTo>
                <a:lnTo>
                  <a:pt x="4214345" y="4011320"/>
                </a:lnTo>
                <a:cubicBezTo>
                  <a:pt x="4214345" y="4017001"/>
                  <a:pt x="4214286" y="4022668"/>
                  <a:pt x="4212974" y="4028296"/>
                </a:cubicBezTo>
                <a:cubicBezTo>
                  <a:pt x="4213016" y="4059631"/>
                  <a:pt x="4210566" y="4090522"/>
                  <a:pt x="4205507" y="4120772"/>
                </a:cubicBezTo>
                <a:lnTo>
                  <a:pt x="4204969" y="4127448"/>
                </a:lnTo>
                <a:cubicBezTo>
                  <a:pt x="4204799" y="4127453"/>
                  <a:pt x="4204631" y="4127458"/>
                  <a:pt x="4204463" y="4127511"/>
                </a:cubicBezTo>
                <a:cubicBezTo>
                  <a:pt x="4180098" y="4298519"/>
                  <a:pt x="4101535" y="4452596"/>
                  <a:pt x="3985404" y="4572001"/>
                </a:cubicBezTo>
                <a:lnTo>
                  <a:pt x="3791163" y="4572001"/>
                </a:lnTo>
                <a:cubicBezTo>
                  <a:pt x="3934261" y="4471530"/>
                  <a:pt x="4036484" y="4319651"/>
                  <a:pt x="4070978" y="4144250"/>
                </a:cubicBezTo>
                <a:cubicBezTo>
                  <a:pt x="3836975" y="4194541"/>
                  <a:pt x="3646607" y="4357380"/>
                  <a:pt x="3563224" y="4572001"/>
                </a:cubicBezTo>
                <a:lnTo>
                  <a:pt x="3425676" y="4572001"/>
                </a:lnTo>
                <a:cubicBezTo>
                  <a:pt x="3519039" y="4283539"/>
                  <a:pt x="3772269" y="4064450"/>
                  <a:pt x="4084348" y="4012794"/>
                </a:cubicBezTo>
                <a:lnTo>
                  <a:pt x="4084465" y="4011646"/>
                </a:lnTo>
                <a:cubicBezTo>
                  <a:pt x="4089774" y="4010636"/>
                  <a:pt x="4095102" y="4009688"/>
                  <a:pt x="4100678" y="4010107"/>
                </a:cubicBezTo>
                <a:cubicBezTo>
                  <a:pt x="4131861" y="4004550"/>
                  <a:pt x="4163754" y="4001569"/>
                  <a:pt x="4196139" y="4001042"/>
                </a:cubicBezTo>
                <a:close/>
                <a:moveTo>
                  <a:pt x="2543827" y="3999419"/>
                </a:moveTo>
                <a:lnTo>
                  <a:pt x="2560914" y="4001042"/>
                </a:lnTo>
                <a:cubicBezTo>
                  <a:pt x="2593300" y="4001569"/>
                  <a:pt x="2625192" y="4004550"/>
                  <a:pt x="2656376" y="4010107"/>
                </a:cubicBezTo>
                <a:cubicBezTo>
                  <a:pt x="2661952" y="4009688"/>
                  <a:pt x="2667280" y="4010636"/>
                  <a:pt x="2672588" y="4011646"/>
                </a:cubicBezTo>
                <a:lnTo>
                  <a:pt x="2672706" y="4012794"/>
                </a:lnTo>
                <a:cubicBezTo>
                  <a:pt x="2984785" y="4064450"/>
                  <a:pt x="3238014" y="4283539"/>
                  <a:pt x="3331377" y="4572001"/>
                </a:cubicBezTo>
                <a:lnTo>
                  <a:pt x="3193830" y="4572001"/>
                </a:lnTo>
                <a:cubicBezTo>
                  <a:pt x="3110446" y="4357380"/>
                  <a:pt x="2920078" y="4194541"/>
                  <a:pt x="2686076" y="4144250"/>
                </a:cubicBezTo>
                <a:cubicBezTo>
                  <a:pt x="2720570" y="4319650"/>
                  <a:pt x="2822793" y="4471530"/>
                  <a:pt x="2965890" y="4572001"/>
                </a:cubicBezTo>
                <a:lnTo>
                  <a:pt x="2771649" y="4572001"/>
                </a:lnTo>
                <a:cubicBezTo>
                  <a:pt x="2655518" y="4452596"/>
                  <a:pt x="2576955" y="4298519"/>
                  <a:pt x="2552590" y="4127511"/>
                </a:cubicBezTo>
                <a:cubicBezTo>
                  <a:pt x="2552423" y="4127458"/>
                  <a:pt x="2552254" y="4127453"/>
                  <a:pt x="2552085" y="4127448"/>
                </a:cubicBezTo>
                <a:lnTo>
                  <a:pt x="2551547" y="4120772"/>
                </a:lnTo>
                <a:cubicBezTo>
                  <a:pt x="2546488" y="4090522"/>
                  <a:pt x="2544037" y="4059631"/>
                  <a:pt x="2544079" y="4028296"/>
                </a:cubicBezTo>
                <a:cubicBezTo>
                  <a:pt x="2542767" y="4022668"/>
                  <a:pt x="2542709" y="4017001"/>
                  <a:pt x="2542709" y="4011320"/>
                </a:cubicBezTo>
                <a:lnTo>
                  <a:pt x="2543303" y="3999880"/>
                </a:lnTo>
                <a:lnTo>
                  <a:pt x="2543801" y="3999913"/>
                </a:lnTo>
                <a:close/>
                <a:moveTo>
                  <a:pt x="2521076" y="3999419"/>
                </a:moveTo>
                <a:lnTo>
                  <a:pt x="2521102" y="3999913"/>
                </a:lnTo>
                <a:lnTo>
                  <a:pt x="2521600" y="3999880"/>
                </a:lnTo>
                <a:lnTo>
                  <a:pt x="2522194" y="4011320"/>
                </a:lnTo>
                <a:cubicBezTo>
                  <a:pt x="2522194" y="4017001"/>
                  <a:pt x="2522135" y="4022668"/>
                  <a:pt x="2520823" y="4028296"/>
                </a:cubicBezTo>
                <a:cubicBezTo>
                  <a:pt x="2520865" y="4059631"/>
                  <a:pt x="2518415" y="4090522"/>
                  <a:pt x="2513356" y="4120772"/>
                </a:cubicBezTo>
                <a:lnTo>
                  <a:pt x="2512818" y="4127448"/>
                </a:lnTo>
                <a:cubicBezTo>
                  <a:pt x="2512648" y="4127453"/>
                  <a:pt x="2512480" y="4127458"/>
                  <a:pt x="2512312" y="4127511"/>
                </a:cubicBezTo>
                <a:cubicBezTo>
                  <a:pt x="2487947" y="4298519"/>
                  <a:pt x="2409385" y="4452596"/>
                  <a:pt x="2293253" y="4572001"/>
                </a:cubicBezTo>
                <a:lnTo>
                  <a:pt x="2099012" y="4572001"/>
                </a:lnTo>
                <a:cubicBezTo>
                  <a:pt x="2242110" y="4471530"/>
                  <a:pt x="2344333" y="4319651"/>
                  <a:pt x="2378827" y="4144250"/>
                </a:cubicBezTo>
                <a:cubicBezTo>
                  <a:pt x="2144825" y="4194541"/>
                  <a:pt x="1954456" y="4357380"/>
                  <a:pt x="1871073" y="4572001"/>
                </a:cubicBezTo>
                <a:lnTo>
                  <a:pt x="1733525" y="4572001"/>
                </a:lnTo>
                <a:cubicBezTo>
                  <a:pt x="1826888" y="4283539"/>
                  <a:pt x="2080118" y="4064450"/>
                  <a:pt x="2392197" y="4012794"/>
                </a:cubicBezTo>
                <a:lnTo>
                  <a:pt x="2392314" y="4011646"/>
                </a:lnTo>
                <a:cubicBezTo>
                  <a:pt x="2397623" y="4010636"/>
                  <a:pt x="2402951" y="4009688"/>
                  <a:pt x="2408527" y="4010107"/>
                </a:cubicBezTo>
                <a:cubicBezTo>
                  <a:pt x="2439710" y="4004550"/>
                  <a:pt x="2471603" y="4001569"/>
                  <a:pt x="2503988" y="4001042"/>
                </a:cubicBezTo>
                <a:close/>
                <a:moveTo>
                  <a:pt x="851676" y="3999419"/>
                </a:moveTo>
                <a:lnTo>
                  <a:pt x="868763" y="4001042"/>
                </a:lnTo>
                <a:cubicBezTo>
                  <a:pt x="901149" y="4001569"/>
                  <a:pt x="933041" y="4004550"/>
                  <a:pt x="964225" y="4010107"/>
                </a:cubicBezTo>
                <a:cubicBezTo>
                  <a:pt x="969801" y="4009688"/>
                  <a:pt x="975129" y="4010636"/>
                  <a:pt x="980437" y="4011646"/>
                </a:cubicBezTo>
                <a:lnTo>
                  <a:pt x="980555" y="4012794"/>
                </a:lnTo>
                <a:cubicBezTo>
                  <a:pt x="1292634" y="4064450"/>
                  <a:pt x="1545864" y="4283539"/>
                  <a:pt x="1639226" y="4572001"/>
                </a:cubicBezTo>
                <a:lnTo>
                  <a:pt x="1501679" y="4572001"/>
                </a:lnTo>
                <a:cubicBezTo>
                  <a:pt x="1418296" y="4357380"/>
                  <a:pt x="1227927" y="4194541"/>
                  <a:pt x="993925" y="4144250"/>
                </a:cubicBezTo>
                <a:cubicBezTo>
                  <a:pt x="1028419" y="4319651"/>
                  <a:pt x="1130642" y="4471530"/>
                  <a:pt x="1273740" y="4572001"/>
                </a:cubicBezTo>
                <a:lnTo>
                  <a:pt x="1079499" y="4572001"/>
                </a:lnTo>
                <a:cubicBezTo>
                  <a:pt x="963367" y="4452596"/>
                  <a:pt x="884804" y="4298519"/>
                  <a:pt x="860439" y="4127511"/>
                </a:cubicBezTo>
                <a:cubicBezTo>
                  <a:pt x="860272" y="4127458"/>
                  <a:pt x="860103" y="4127453"/>
                  <a:pt x="859934" y="4127448"/>
                </a:cubicBezTo>
                <a:lnTo>
                  <a:pt x="859396" y="4120772"/>
                </a:lnTo>
                <a:cubicBezTo>
                  <a:pt x="854337" y="4090522"/>
                  <a:pt x="851886" y="4059631"/>
                  <a:pt x="851928" y="4028296"/>
                </a:cubicBezTo>
                <a:cubicBezTo>
                  <a:pt x="850616" y="4022668"/>
                  <a:pt x="850558" y="4017001"/>
                  <a:pt x="850558" y="4011320"/>
                </a:cubicBezTo>
                <a:lnTo>
                  <a:pt x="851152" y="3999880"/>
                </a:lnTo>
                <a:lnTo>
                  <a:pt x="851650" y="3999913"/>
                </a:lnTo>
                <a:close/>
                <a:moveTo>
                  <a:pt x="828925" y="3999419"/>
                </a:moveTo>
                <a:lnTo>
                  <a:pt x="828951" y="3999913"/>
                </a:lnTo>
                <a:lnTo>
                  <a:pt x="829449" y="3999880"/>
                </a:lnTo>
                <a:lnTo>
                  <a:pt x="830043" y="4011320"/>
                </a:lnTo>
                <a:cubicBezTo>
                  <a:pt x="830043" y="4017001"/>
                  <a:pt x="829984" y="4022668"/>
                  <a:pt x="828672" y="4028296"/>
                </a:cubicBezTo>
                <a:cubicBezTo>
                  <a:pt x="828714" y="4059631"/>
                  <a:pt x="826264" y="4090522"/>
                  <a:pt x="821205" y="4120772"/>
                </a:cubicBezTo>
                <a:lnTo>
                  <a:pt x="820667" y="4127448"/>
                </a:lnTo>
                <a:cubicBezTo>
                  <a:pt x="820497" y="4127453"/>
                  <a:pt x="820329" y="4127458"/>
                  <a:pt x="820161" y="4127511"/>
                </a:cubicBezTo>
                <a:cubicBezTo>
                  <a:pt x="795796" y="4298519"/>
                  <a:pt x="717234" y="4452596"/>
                  <a:pt x="601102" y="4572001"/>
                </a:cubicBezTo>
                <a:lnTo>
                  <a:pt x="406861" y="4572001"/>
                </a:lnTo>
                <a:cubicBezTo>
                  <a:pt x="549959" y="4471530"/>
                  <a:pt x="652182" y="4319650"/>
                  <a:pt x="686676" y="4144250"/>
                </a:cubicBezTo>
                <a:cubicBezTo>
                  <a:pt x="452674" y="4194541"/>
                  <a:pt x="262305" y="4357380"/>
                  <a:pt x="178922" y="4572001"/>
                </a:cubicBezTo>
                <a:lnTo>
                  <a:pt x="41374" y="4572001"/>
                </a:lnTo>
                <a:cubicBezTo>
                  <a:pt x="134738" y="4283539"/>
                  <a:pt x="387967" y="4064450"/>
                  <a:pt x="700046" y="4012794"/>
                </a:cubicBezTo>
                <a:lnTo>
                  <a:pt x="700163" y="4011646"/>
                </a:lnTo>
                <a:cubicBezTo>
                  <a:pt x="705472" y="4010636"/>
                  <a:pt x="710800" y="4009688"/>
                  <a:pt x="716376" y="4010107"/>
                </a:cubicBezTo>
                <a:cubicBezTo>
                  <a:pt x="747559" y="4004550"/>
                  <a:pt x="779452" y="4001569"/>
                  <a:pt x="811837" y="4001042"/>
                </a:cubicBezTo>
                <a:close/>
                <a:moveTo>
                  <a:pt x="8305836" y="3304913"/>
                </a:moveTo>
                <a:cubicBezTo>
                  <a:pt x="8030646" y="3363591"/>
                  <a:pt x="7815802" y="3576701"/>
                  <a:pt x="7762527" y="3845480"/>
                </a:cubicBezTo>
                <a:cubicBezTo>
                  <a:pt x="8037717" y="3786801"/>
                  <a:pt x="8252560" y="3573691"/>
                  <a:pt x="8305836" y="3304913"/>
                </a:cubicBezTo>
                <a:close/>
                <a:moveTo>
                  <a:pt x="6911971" y="3304913"/>
                </a:moveTo>
                <a:cubicBezTo>
                  <a:pt x="6965247" y="3573691"/>
                  <a:pt x="7180090" y="3786801"/>
                  <a:pt x="7455280" y="3845480"/>
                </a:cubicBezTo>
                <a:cubicBezTo>
                  <a:pt x="7402005" y="3576701"/>
                  <a:pt x="7187161" y="3363591"/>
                  <a:pt x="6911971" y="3304913"/>
                </a:cubicBezTo>
                <a:close/>
                <a:moveTo>
                  <a:pt x="6613685" y="3304913"/>
                </a:moveTo>
                <a:cubicBezTo>
                  <a:pt x="6338495" y="3363591"/>
                  <a:pt x="6123651" y="3576701"/>
                  <a:pt x="6070376" y="3845480"/>
                </a:cubicBezTo>
                <a:cubicBezTo>
                  <a:pt x="6345566" y="3786801"/>
                  <a:pt x="6560409" y="3573691"/>
                  <a:pt x="6613685" y="3304913"/>
                </a:cubicBezTo>
                <a:close/>
                <a:moveTo>
                  <a:pt x="5219820" y="3304913"/>
                </a:moveTo>
                <a:cubicBezTo>
                  <a:pt x="5273096" y="3573691"/>
                  <a:pt x="5487939" y="3786801"/>
                  <a:pt x="5763129" y="3845480"/>
                </a:cubicBezTo>
                <a:cubicBezTo>
                  <a:pt x="5709854" y="3576701"/>
                  <a:pt x="5495010" y="3363591"/>
                  <a:pt x="5219820" y="3304913"/>
                </a:cubicBezTo>
                <a:close/>
                <a:moveTo>
                  <a:pt x="4921534" y="3304913"/>
                </a:moveTo>
                <a:cubicBezTo>
                  <a:pt x="4646344" y="3363591"/>
                  <a:pt x="4431500" y="3576701"/>
                  <a:pt x="4378225" y="3845480"/>
                </a:cubicBezTo>
                <a:cubicBezTo>
                  <a:pt x="4653415" y="3786801"/>
                  <a:pt x="4868259" y="3573691"/>
                  <a:pt x="4921534" y="3304913"/>
                </a:cubicBezTo>
                <a:close/>
                <a:moveTo>
                  <a:pt x="3527669" y="3304913"/>
                </a:moveTo>
                <a:cubicBezTo>
                  <a:pt x="3580945" y="3573691"/>
                  <a:pt x="3795788" y="3786801"/>
                  <a:pt x="4070978" y="3845480"/>
                </a:cubicBezTo>
                <a:cubicBezTo>
                  <a:pt x="4017703" y="3576701"/>
                  <a:pt x="3802859" y="3363591"/>
                  <a:pt x="3527669" y="3304913"/>
                </a:cubicBezTo>
                <a:close/>
                <a:moveTo>
                  <a:pt x="3229383" y="3304913"/>
                </a:moveTo>
                <a:cubicBezTo>
                  <a:pt x="2954193" y="3363591"/>
                  <a:pt x="2739349" y="3576701"/>
                  <a:pt x="2686074" y="3845480"/>
                </a:cubicBezTo>
                <a:cubicBezTo>
                  <a:pt x="2961264" y="3786801"/>
                  <a:pt x="3176107" y="3573691"/>
                  <a:pt x="3229383" y="3304913"/>
                </a:cubicBezTo>
                <a:close/>
                <a:moveTo>
                  <a:pt x="1835518" y="3304913"/>
                </a:moveTo>
                <a:cubicBezTo>
                  <a:pt x="1888794" y="3573691"/>
                  <a:pt x="2103637" y="3786801"/>
                  <a:pt x="2378827" y="3845480"/>
                </a:cubicBezTo>
                <a:cubicBezTo>
                  <a:pt x="2325552" y="3576701"/>
                  <a:pt x="2110708" y="3363591"/>
                  <a:pt x="1835518" y="3304913"/>
                </a:cubicBezTo>
                <a:close/>
                <a:moveTo>
                  <a:pt x="1537232" y="3304913"/>
                </a:moveTo>
                <a:cubicBezTo>
                  <a:pt x="1262042" y="3363591"/>
                  <a:pt x="1047198" y="3576701"/>
                  <a:pt x="993923" y="3845480"/>
                </a:cubicBezTo>
                <a:cubicBezTo>
                  <a:pt x="1269113" y="3786801"/>
                  <a:pt x="1483956" y="3573691"/>
                  <a:pt x="1537232" y="3304913"/>
                </a:cubicBezTo>
                <a:close/>
                <a:moveTo>
                  <a:pt x="143367" y="3304913"/>
                </a:moveTo>
                <a:cubicBezTo>
                  <a:pt x="196643" y="3573691"/>
                  <a:pt x="411486" y="3786801"/>
                  <a:pt x="686676" y="3845480"/>
                </a:cubicBezTo>
                <a:cubicBezTo>
                  <a:pt x="633401" y="3576701"/>
                  <a:pt x="418557" y="3363591"/>
                  <a:pt x="143367" y="3304913"/>
                </a:cubicBezTo>
                <a:close/>
                <a:moveTo>
                  <a:pt x="8461873" y="3161219"/>
                </a:moveTo>
                <a:lnTo>
                  <a:pt x="8478960" y="3162829"/>
                </a:lnTo>
                <a:cubicBezTo>
                  <a:pt x="8511346" y="3163352"/>
                  <a:pt x="8543239" y="3166310"/>
                  <a:pt x="8574422" y="3171823"/>
                </a:cubicBezTo>
                <a:cubicBezTo>
                  <a:pt x="8579998" y="3171407"/>
                  <a:pt x="8585326" y="3172348"/>
                  <a:pt x="8590635" y="3173350"/>
                </a:cubicBezTo>
                <a:lnTo>
                  <a:pt x="8590752" y="3174489"/>
                </a:lnTo>
                <a:cubicBezTo>
                  <a:pt x="8815033" y="3211322"/>
                  <a:pt x="9008920" y="3333951"/>
                  <a:pt x="9135069" y="3506215"/>
                </a:cubicBezTo>
                <a:lnTo>
                  <a:pt x="9139239" y="3512974"/>
                </a:lnTo>
                <a:lnTo>
                  <a:pt x="9139239" y="3816134"/>
                </a:lnTo>
                <a:lnTo>
                  <a:pt x="9120077" y="3747490"/>
                </a:lnTo>
                <a:cubicBezTo>
                  <a:pt x="9039502" y="3525837"/>
                  <a:pt x="8844913" y="3356256"/>
                  <a:pt x="8604122" y="3304913"/>
                </a:cubicBezTo>
                <a:cubicBezTo>
                  <a:pt x="8650738" y="3540094"/>
                  <a:pt x="8821055" y="3732654"/>
                  <a:pt x="9047261" y="3816429"/>
                </a:cubicBezTo>
                <a:lnTo>
                  <a:pt x="9139239" y="3843104"/>
                </a:lnTo>
                <a:lnTo>
                  <a:pt x="9139239" y="3970603"/>
                </a:lnTo>
                <a:lnTo>
                  <a:pt x="9030179" y="3943797"/>
                </a:lnTo>
                <a:cubicBezTo>
                  <a:pt x="8735297" y="3846211"/>
                  <a:pt x="8514628" y="3594637"/>
                  <a:pt x="8470637" y="3288305"/>
                </a:cubicBezTo>
                <a:cubicBezTo>
                  <a:pt x="8470469" y="3288253"/>
                  <a:pt x="8470301" y="3288248"/>
                  <a:pt x="8470131" y="3288243"/>
                </a:cubicBezTo>
                <a:lnTo>
                  <a:pt x="8469593" y="3281619"/>
                </a:lnTo>
                <a:cubicBezTo>
                  <a:pt x="8464534" y="3251607"/>
                  <a:pt x="8462083" y="3220958"/>
                  <a:pt x="8462126" y="3189869"/>
                </a:cubicBezTo>
                <a:cubicBezTo>
                  <a:pt x="8460814" y="3184286"/>
                  <a:pt x="8460755" y="3178663"/>
                  <a:pt x="8460755" y="3173027"/>
                </a:cubicBezTo>
                <a:lnTo>
                  <a:pt x="8461349" y="3161677"/>
                </a:lnTo>
                <a:lnTo>
                  <a:pt x="8461847" y="3161709"/>
                </a:lnTo>
                <a:close/>
                <a:moveTo>
                  <a:pt x="8448085" y="3161219"/>
                </a:moveTo>
                <a:lnTo>
                  <a:pt x="8448111" y="3161709"/>
                </a:lnTo>
                <a:lnTo>
                  <a:pt x="8448609" y="3161677"/>
                </a:lnTo>
                <a:lnTo>
                  <a:pt x="8449203" y="3173027"/>
                </a:lnTo>
                <a:cubicBezTo>
                  <a:pt x="8449203" y="3178663"/>
                  <a:pt x="8449144" y="3184286"/>
                  <a:pt x="8447832" y="3189869"/>
                </a:cubicBezTo>
                <a:cubicBezTo>
                  <a:pt x="8447875" y="3220958"/>
                  <a:pt x="8445424" y="3251607"/>
                  <a:pt x="8440365" y="3281619"/>
                </a:cubicBezTo>
                <a:lnTo>
                  <a:pt x="8439827" y="3288243"/>
                </a:lnTo>
                <a:cubicBezTo>
                  <a:pt x="8439657" y="3288248"/>
                  <a:pt x="8439489" y="3288253"/>
                  <a:pt x="8439321" y="3288305"/>
                </a:cubicBezTo>
                <a:cubicBezTo>
                  <a:pt x="8389046" y="3638399"/>
                  <a:pt x="8108007" y="3916971"/>
                  <a:pt x="7749156" y="3975903"/>
                </a:cubicBezTo>
                <a:lnTo>
                  <a:pt x="7749040" y="3977042"/>
                </a:lnTo>
                <a:cubicBezTo>
                  <a:pt x="7743729" y="3978045"/>
                  <a:pt x="7738400" y="3978986"/>
                  <a:pt x="7732823" y="3978570"/>
                </a:cubicBezTo>
                <a:cubicBezTo>
                  <a:pt x="7701651" y="3984080"/>
                  <a:pt x="7669771" y="3987038"/>
                  <a:pt x="7637396" y="3987561"/>
                </a:cubicBezTo>
                <a:lnTo>
                  <a:pt x="7620278" y="3989174"/>
                </a:lnTo>
                <a:lnTo>
                  <a:pt x="7620252" y="3988683"/>
                </a:lnTo>
                <a:lnTo>
                  <a:pt x="7619753" y="3988716"/>
                </a:lnTo>
                <a:cubicBezTo>
                  <a:pt x="7619187" y="3984944"/>
                  <a:pt x="7619160" y="3981158"/>
                  <a:pt x="7619160" y="3977366"/>
                </a:cubicBezTo>
                <a:cubicBezTo>
                  <a:pt x="7619160" y="3971728"/>
                  <a:pt x="7619219" y="3966104"/>
                  <a:pt x="7620531" y="3960518"/>
                </a:cubicBezTo>
                <a:cubicBezTo>
                  <a:pt x="7620488" y="3929436"/>
                  <a:pt x="7622938" y="3898794"/>
                  <a:pt x="7627995" y="3868787"/>
                </a:cubicBezTo>
                <a:lnTo>
                  <a:pt x="7628535" y="3862150"/>
                </a:lnTo>
                <a:cubicBezTo>
                  <a:pt x="7628704" y="3862145"/>
                  <a:pt x="7628873" y="3862140"/>
                  <a:pt x="7629040" y="3862087"/>
                </a:cubicBezTo>
                <a:cubicBezTo>
                  <a:pt x="7679317" y="3511992"/>
                  <a:pt x="7960356" y="3233421"/>
                  <a:pt x="8319206" y="3174489"/>
                </a:cubicBezTo>
                <a:lnTo>
                  <a:pt x="8319323" y="3173350"/>
                </a:lnTo>
                <a:cubicBezTo>
                  <a:pt x="8324632" y="3172348"/>
                  <a:pt x="8329960" y="3171407"/>
                  <a:pt x="8335536" y="3171823"/>
                </a:cubicBezTo>
                <a:cubicBezTo>
                  <a:pt x="8366719" y="3166310"/>
                  <a:pt x="8398612" y="3163352"/>
                  <a:pt x="8430998" y="3162829"/>
                </a:cubicBezTo>
                <a:close/>
                <a:moveTo>
                  <a:pt x="6769722" y="3161219"/>
                </a:moveTo>
                <a:lnTo>
                  <a:pt x="6786810" y="3162829"/>
                </a:lnTo>
                <a:cubicBezTo>
                  <a:pt x="6819195" y="3163352"/>
                  <a:pt x="6851088" y="3166310"/>
                  <a:pt x="6882271" y="3171823"/>
                </a:cubicBezTo>
                <a:cubicBezTo>
                  <a:pt x="6887847" y="3171407"/>
                  <a:pt x="6893175" y="3172348"/>
                  <a:pt x="6898484" y="3173350"/>
                </a:cubicBezTo>
                <a:lnTo>
                  <a:pt x="6898601" y="3174489"/>
                </a:lnTo>
                <a:cubicBezTo>
                  <a:pt x="7257451" y="3233421"/>
                  <a:pt x="7538490" y="3511992"/>
                  <a:pt x="7588766" y="3862087"/>
                </a:cubicBezTo>
                <a:cubicBezTo>
                  <a:pt x="7588934" y="3862140"/>
                  <a:pt x="7589103" y="3862145"/>
                  <a:pt x="7589272" y="3862150"/>
                </a:cubicBezTo>
                <a:lnTo>
                  <a:pt x="7589812" y="3868787"/>
                </a:lnTo>
                <a:cubicBezTo>
                  <a:pt x="7594869" y="3898794"/>
                  <a:pt x="7597319" y="3929436"/>
                  <a:pt x="7597276" y="3960518"/>
                </a:cubicBezTo>
                <a:cubicBezTo>
                  <a:pt x="7598588" y="3966104"/>
                  <a:pt x="7598647" y="3971728"/>
                  <a:pt x="7598647" y="3977366"/>
                </a:cubicBezTo>
                <a:cubicBezTo>
                  <a:pt x="7598647" y="3981158"/>
                  <a:pt x="7598620" y="3984944"/>
                  <a:pt x="7598054" y="3988716"/>
                </a:cubicBezTo>
                <a:lnTo>
                  <a:pt x="7597555" y="3988683"/>
                </a:lnTo>
                <a:lnTo>
                  <a:pt x="7597529" y="3989174"/>
                </a:lnTo>
                <a:lnTo>
                  <a:pt x="7580411" y="3987561"/>
                </a:lnTo>
                <a:cubicBezTo>
                  <a:pt x="7548036" y="3987038"/>
                  <a:pt x="7516156" y="3984080"/>
                  <a:pt x="7484984" y="3978570"/>
                </a:cubicBezTo>
                <a:cubicBezTo>
                  <a:pt x="7479407" y="3978986"/>
                  <a:pt x="7474078" y="3978045"/>
                  <a:pt x="7468767" y="3977042"/>
                </a:cubicBezTo>
                <a:lnTo>
                  <a:pt x="7468651" y="3975903"/>
                </a:lnTo>
                <a:cubicBezTo>
                  <a:pt x="7109800" y="3916971"/>
                  <a:pt x="6828761" y="3638399"/>
                  <a:pt x="6778486" y="3288305"/>
                </a:cubicBezTo>
                <a:cubicBezTo>
                  <a:pt x="6778318" y="3288253"/>
                  <a:pt x="6778150" y="3288248"/>
                  <a:pt x="6777980" y="3288243"/>
                </a:cubicBezTo>
                <a:lnTo>
                  <a:pt x="6777442" y="3281619"/>
                </a:lnTo>
                <a:cubicBezTo>
                  <a:pt x="6772383" y="3251607"/>
                  <a:pt x="6769933" y="3220958"/>
                  <a:pt x="6769975" y="3189869"/>
                </a:cubicBezTo>
                <a:cubicBezTo>
                  <a:pt x="6768663" y="3184286"/>
                  <a:pt x="6768604" y="3178663"/>
                  <a:pt x="6768604" y="3173027"/>
                </a:cubicBezTo>
                <a:lnTo>
                  <a:pt x="6769198" y="3161677"/>
                </a:lnTo>
                <a:lnTo>
                  <a:pt x="6769696" y="3161709"/>
                </a:lnTo>
                <a:close/>
                <a:moveTo>
                  <a:pt x="6755934" y="3161219"/>
                </a:moveTo>
                <a:lnTo>
                  <a:pt x="6755960" y="3161709"/>
                </a:lnTo>
                <a:lnTo>
                  <a:pt x="6756458" y="3161677"/>
                </a:lnTo>
                <a:lnTo>
                  <a:pt x="6757052" y="3173027"/>
                </a:lnTo>
                <a:cubicBezTo>
                  <a:pt x="6757052" y="3178663"/>
                  <a:pt x="6756994" y="3184286"/>
                  <a:pt x="6755682" y="3189869"/>
                </a:cubicBezTo>
                <a:cubicBezTo>
                  <a:pt x="6755724" y="3220958"/>
                  <a:pt x="6753273" y="3251607"/>
                  <a:pt x="6748215" y="3281619"/>
                </a:cubicBezTo>
                <a:lnTo>
                  <a:pt x="6747676" y="3288243"/>
                </a:lnTo>
                <a:cubicBezTo>
                  <a:pt x="6747507" y="3288248"/>
                  <a:pt x="6747338" y="3288253"/>
                  <a:pt x="6747171" y="3288305"/>
                </a:cubicBezTo>
                <a:cubicBezTo>
                  <a:pt x="6696895" y="3638399"/>
                  <a:pt x="6415856" y="3916971"/>
                  <a:pt x="6057005" y="3975903"/>
                </a:cubicBezTo>
                <a:lnTo>
                  <a:pt x="6056889" y="3977042"/>
                </a:lnTo>
                <a:cubicBezTo>
                  <a:pt x="6051578" y="3978045"/>
                  <a:pt x="6046249" y="3978986"/>
                  <a:pt x="6040672" y="3978570"/>
                </a:cubicBezTo>
                <a:cubicBezTo>
                  <a:pt x="6009500" y="3984080"/>
                  <a:pt x="5977620" y="3987038"/>
                  <a:pt x="5945246" y="3987561"/>
                </a:cubicBezTo>
                <a:lnTo>
                  <a:pt x="5928127" y="3989174"/>
                </a:lnTo>
                <a:lnTo>
                  <a:pt x="5928101" y="3988683"/>
                </a:lnTo>
                <a:lnTo>
                  <a:pt x="5927602" y="3988716"/>
                </a:lnTo>
                <a:cubicBezTo>
                  <a:pt x="5927036" y="3984944"/>
                  <a:pt x="5927009" y="3981158"/>
                  <a:pt x="5927009" y="3977366"/>
                </a:cubicBezTo>
                <a:cubicBezTo>
                  <a:pt x="5927009" y="3971728"/>
                  <a:pt x="5927068" y="3966104"/>
                  <a:pt x="5928380" y="3960518"/>
                </a:cubicBezTo>
                <a:cubicBezTo>
                  <a:pt x="5928338" y="3929436"/>
                  <a:pt x="5930787" y="3898794"/>
                  <a:pt x="5935844" y="3868787"/>
                </a:cubicBezTo>
                <a:lnTo>
                  <a:pt x="5936384" y="3862150"/>
                </a:lnTo>
                <a:cubicBezTo>
                  <a:pt x="5936553" y="3862145"/>
                  <a:pt x="5936722" y="3862140"/>
                  <a:pt x="5936890" y="3862087"/>
                </a:cubicBezTo>
                <a:cubicBezTo>
                  <a:pt x="5987166" y="3511992"/>
                  <a:pt x="6268205" y="3233421"/>
                  <a:pt x="6627056" y="3174489"/>
                </a:cubicBezTo>
                <a:lnTo>
                  <a:pt x="6627173" y="3173350"/>
                </a:lnTo>
                <a:cubicBezTo>
                  <a:pt x="6632481" y="3172348"/>
                  <a:pt x="6637809" y="3171407"/>
                  <a:pt x="6643385" y="3171823"/>
                </a:cubicBezTo>
                <a:cubicBezTo>
                  <a:pt x="6674569" y="3166310"/>
                  <a:pt x="6706461" y="3163352"/>
                  <a:pt x="6738847" y="3162829"/>
                </a:cubicBezTo>
                <a:close/>
                <a:moveTo>
                  <a:pt x="5077571" y="3161219"/>
                </a:moveTo>
                <a:lnTo>
                  <a:pt x="5094659" y="3162829"/>
                </a:lnTo>
                <a:cubicBezTo>
                  <a:pt x="5127044" y="3163352"/>
                  <a:pt x="5158937" y="3166310"/>
                  <a:pt x="5190120" y="3171823"/>
                </a:cubicBezTo>
                <a:cubicBezTo>
                  <a:pt x="5195696" y="3171407"/>
                  <a:pt x="5201024" y="3172348"/>
                  <a:pt x="5206334" y="3173350"/>
                </a:cubicBezTo>
                <a:lnTo>
                  <a:pt x="5206450" y="3174489"/>
                </a:lnTo>
                <a:cubicBezTo>
                  <a:pt x="5565300" y="3233421"/>
                  <a:pt x="5846339" y="3511992"/>
                  <a:pt x="5896616" y="3862087"/>
                </a:cubicBezTo>
                <a:cubicBezTo>
                  <a:pt x="5896783" y="3862140"/>
                  <a:pt x="5896953" y="3862145"/>
                  <a:pt x="5897121" y="3862150"/>
                </a:cubicBezTo>
                <a:lnTo>
                  <a:pt x="5897662" y="3868787"/>
                </a:lnTo>
                <a:cubicBezTo>
                  <a:pt x="5902718" y="3898794"/>
                  <a:pt x="5905168" y="3929436"/>
                  <a:pt x="5905126" y="3960518"/>
                </a:cubicBezTo>
                <a:cubicBezTo>
                  <a:pt x="5906438" y="3966104"/>
                  <a:pt x="5906496" y="3971728"/>
                  <a:pt x="5906496" y="3977366"/>
                </a:cubicBezTo>
                <a:cubicBezTo>
                  <a:pt x="5906496" y="3981158"/>
                  <a:pt x="5906469" y="3984944"/>
                  <a:pt x="5905903" y="3988716"/>
                </a:cubicBezTo>
                <a:lnTo>
                  <a:pt x="5905404" y="3988683"/>
                </a:lnTo>
                <a:lnTo>
                  <a:pt x="5905378" y="3989174"/>
                </a:lnTo>
                <a:lnTo>
                  <a:pt x="5888260" y="3987561"/>
                </a:lnTo>
                <a:cubicBezTo>
                  <a:pt x="5855886" y="3987038"/>
                  <a:pt x="5824005" y="3984080"/>
                  <a:pt x="5792833" y="3978570"/>
                </a:cubicBezTo>
                <a:cubicBezTo>
                  <a:pt x="5787256" y="3978986"/>
                  <a:pt x="5781927" y="3978045"/>
                  <a:pt x="5776617" y="3977042"/>
                </a:cubicBezTo>
                <a:lnTo>
                  <a:pt x="5776501" y="3975903"/>
                </a:lnTo>
                <a:cubicBezTo>
                  <a:pt x="5417649" y="3916971"/>
                  <a:pt x="5136610" y="3638399"/>
                  <a:pt x="5086335" y="3288305"/>
                </a:cubicBezTo>
                <a:cubicBezTo>
                  <a:pt x="5086167" y="3288253"/>
                  <a:pt x="5085999" y="3288248"/>
                  <a:pt x="5085830" y="3288243"/>
                </a:cubicBezTo>
                <a:lnTo>
                  <a:pt x="5085291" y="3281619"/>
                </a:lnTo>
                <a:cubicBezTo>
                  <a:pt x="5080233" y="3251607"/>
                  <a:pt x="5077782" y="3220958"/>
                  <a:pt x="5077824" y="3189869"/>
                </a:cubicBezTo>
                <a:cubicBezTo>
                  <a:pt x="5076512" y="3184286"/>
                  <a:pt x="5076453" y="3178663"/>
                  <a:pt x="5076453" y="3173027"/>
                </a:cubicBezTo>
                <a:lnTo>
                  <a:pt x="5077047" y="3161677"/>
                </a:lnTo>
                <a:lnTo>
                  <a:pt x="5077545" y="3161709"/>
                </a:lnTo>
                <a:close/>
                <a:moveTo>
                  <a:pt x="5063783" y="3161219"/>
                </a:moveTo>
                <a:lnTo>
                  <a:pt x="5063809" y="3161709"/>
                </a:lnTo>
                <a:lnTo>
                  <a:pt x="5064307" y="3161677"/>
                </a:lnTo>
                <a:lnTo>
                  <a:pt x="5064902" y="3173027"/>
                </a:lnTo>
                <a:cubicBezTo>
                  <a:pt x="5064902" y="3178663"/>
                  <a:pt x="5064842" y="3184286"/>
                  <a:pt x="5063530" y="3189869"/>
                </a:cubicBezTo>
                <a:cubicBezTo>
                  <a:pt x="5063572" y="3220958"/>
                  <a:pt x="5061122" y="3251607"/>
                  <a:pt x="5056063" y="3281619"/>
                </a:cubicBezTo>
                <a:lnTo>
                  <a:pt x="5055525" y="3288243"/>
                </a:lnTo>
                <a:cubicBezTo>
                  <a:pt x="5055355" y="3288248"/>
                  <a:pt x="5055187" y="3288253"/>
                  <a:pt x="5055019" y="3288305"/>
                </a:cubicBezTo>
                <a:cubicBezTo>
                  <a:pt x="5004744" y="3638399"/>
                  <a:pt x="4723705" y="3916971"/>
                  <a:pt x="4364853" y="3975903"/>
                </a:cubicBezTo>
                <a:lnTo>
                  <a:pt x="4364737" y="3977042"/>
                </a:lnTo>
                <a:cubicBezTo>
                  <a:pt x="4359427" y="3978045"/>
                  <a:pt x="4354098" y="3978986"/>
                  <a:pt x="4348521" y="3978570"/>
                </a:cubicBezTo>
                <a:cubicBezTo>
                  <a:pt x="4317350" y="3984080"/>
                  <a:pt x="4285468" y="3987038"/>
                  <a:pt x="4253094" y="3987561"/>
                </a:cubicBezTo>
                <a:lnTo>
                  <a:pt x="4235976" y="3989174"/>
                </a:lnTo>
                <a:lnTo>
                  <a:pt x="4235950" y="3988683"/>
                </a:lnTo>
                <a:lnTo>
                  <a:pt x="4235451" y="3988716"/>
                </a:lnTo>
                <a:cubicBezTo>
                  <a:pt x="4234885" y="3984944"/>
                  <a:pt x="4234858" y="3981158"/>
                  <a:pt x="4234858" y="3977366"/>
                </a:cubicBezTo>
                <a:cubicBezTo>
                  <a:pt x="4234858" y="3971728"/>
                  <a:pt x="4234916" y="3966104"/>
                  <a:pt x="4236228" y="3960518"/>
                </a:cubicBezTo>
                <a:cubicBezTo>
                  <a:pt x="4236186" y="3929436"/>
                  <a:pt x="4238636" y="3898794"/>
                  <a:pt x="4243692" y="3868787"/>
                </a:cubicBezTo>
                <a:lnTo>
                  <a:pt x="4244233" y="3862150"/>
                </a:lnTo>
                <a:cubicBezTo>
                  <a:pt x="4244401" y="3862145"/>
                  <a:pt x="4244571" y="3862140"/>
                  <a:pt x="4244738" y="3862087"/>
                </a:cubicBezTo>
                <a:cubicBezTo>
                  <a:pt x="4295015" y="3511992"/>
                  <a:pt x="4576054" y="3233421"/>
                  <a:pt x="4934904" y="3174489"/>
                </a:cubicBezTo>
                <a:lnTo>
                  <a:pt x="4935021" y="3173350"/>
                </a:lnTo>
                <a:cubicBezTo>
                  <a:pt x="4940330" y="3172348"/>
                  <a:pt x="4945658" y="3171407"/>
                  <a:pt x="4951234" y="3171823"/>
                </a:cubicBezTo>
                <a:cubicBezTo>
                  <a:pt x="4982417" y="3166310"/>
                  <a:pt x="5014310" y="3163352"/>
                  <a:pt x="5046695" y="3162829"/>
                </a:cubicBezTo>
                <a:close/>
                <a:moveTo>
                  <a:pt x="3385420" y="3161219"/>
                </a:moveTo>
                <a:lnTo>
                  <a:pt x="3402507" y="3162829"/>
                </a:lnTo>
                <a:cubicBezTo>
                  <a:pt x="3434893" y="3163352"/>
                  <a:pt x="3466785" y="3166310"/>
                  <a:pt x="3497969" y="3171823"/>
                </a:cubicBezTo>
                <a:cubicBezTo>
                  <a:pt x="3503545" y="3171407"/>
                  <a:pt x="3508873" y="3172348"/>
                  <a:pt x="3514181" y="3173350"/>
                </a:cubicBezTo>
                <a:lnTo>
                  <a:pt x="3514298" y="3174489"/>
                </a:lnTo>
                <a:cubicBezTo>
                  <a:pt x="3873149" y="3233421"/>
                  <a:pt x="4154188" y="3511992"/>
                  <a:pt x="4204464" y="3862087"/>
                </a:cubicBezTo>
                <a:cubicBezTo>
                  <a:pt x="4204632" y="3862140"/>
                  <a:pt x="4204801" y="3862145"/>
                  <a:pt x="4204970" y="3862150"/>
                </a:cubicBezTo>
                <a:lnTo>
                  <a:pt x="4205510" y="3868787"/>
                </a:lnTo>
                <a:cubicBezTo>
                  <a:pt x="4210567" y="3898794"/>
                  <a:pt x="4213016" y="3929436"/>
                  <a:pt x="4212974" y="3960518"/>
                </a:cubicBezTo>
                <a:cubicBezTo>
                  <a:pt x="4214286" y="3966104"/>
                  <a:pt x="4214345" y="3971728"/>
                  <a:pt x="4214345" y="3977366"/>
                </a:cubicBezTo>
                <a:cubicBezTo>
                  <a:pt x="4214345" y="3981158"/>
                  <a:pt x="4214318" y="3984944"/>
                  <a:pt x="4213752" y="3988716"/>
                </a:cubicBezTo>
                <a:lnTo>
                  <a:pt x="4213253" y="3988683"/>
                </a:lnTo>
                <a:lnTo>
                  <a:pt x="4213227" y="3989174"/>
                </a:lnTo>
                <a:lnTo>
                  <a:pt x="4196108" y="3987561"/>
                </a:lnTo>
                <a:cubicBezTo>
                  <a:pt x="4163734" y="3987038"/>
                  <a:pt x="4131854" y="3984080"/>
                  <a:pt x="4100682" y="3978570"/>
                </a:cubicBezTo>
                <a:cubicBezTo>
                  <a:pt x="4095105" y="3978986"/>
                  <a:pt x="4089776" y="3978045"/>
                  <a:pt x="4084465" y="3977042"/>
                </a:cubicBezTo>
                <a:lnTo>
                  <a:pt x="4084349" y="3975903"/>
                </a:lnTo>
                <a:cubicBezTo>
                  <a:pt x="3725498" y="3916971"/>
                  <a:pt x="3444459" y="3638399"/>
                  <a:pt x="3394183" y="3288305"/>
                </a:cubicBezTo>
                <a:cubicBezTo>
                  <a:pt x="3394016" y="3288253"/>
                  <a:pt x="3393847" y="3288248"/>
                  <a:pt x="3393678" y="3288243"/>
                </a:cubicBezTo>
                <a:lnTo>
                  <a:pt x="3393139" y="3281619"/>
                </a:lnTo>
                <a:cubicBezTo>
                  <a:pt x="3388081" y="3251607"/>
                  <a:pt x="3385630" y="3220958"/>
                  <a:pt x="3385672" y="3189869"/>
                </a:cubicBezTo>
                <a:cubicBezTo>
                  <a:pt x="3384360" y="3184286"/>
                  <a:pt x="3384302" y="3178663"/>
                  <a:pt x="3384302" y="3173027"/>
                </a:cubicBezTo>
                <a:lnTo>
                  <a:pt x="3384896" y="3161677"/>
                </a:lnTo>
                <a:lnTo>
                  <a:pt x="3385394" y="3161709"/>
                </a:lnTo>
                <a:close/>
                <a:moveTo>
                  <a:pt x="3371632" y="3161219"/>
                </a:moveTo>
                <a:lnTo>
                  <a:pt x="3371658" y="3161709"/>
                </a:lnTo>
                <a:lnTo>
                  <a:pt x="3372156" y="3161677"/>
                </a:lnTo>
                <a:lnTo>
                  <a:pt x="3372750" y="3173027"/>
                </a:lnTo>
                <a:cubicBezTo>
                  <a:pt x="3372750" y="3178663"/>
                  <a:pt x="3372691" y="3184286"/>
                  <a:pt x="3371379" y="3189869"/>
                </a:cubicBezTo>
                <a:cubicBezTo>
                  <a:pt x="3371421" y="3220958"/>
                  <a:pt x="3368971" y="3251607"/>
                  <a:pt x="3363912" y="3281619"/>
                </a:cubicBezTo>
                <a:lnTo>
                  <a:pt x="3363374" y="3288243"/>
                </a:lnTo>
                <a:cubicBezTo>
                  <a:pt x="3363204" y="3288248"/>
                  <a:pt x="3363036" y="3288253"/>
                  <a:pt x="3362868" y="3288305"/>
                </a:cubicBezTo>
                <a:cubicBezTo>
                  <a:pt x="3312593" y="3638399"/>
                  <a:pt x="3031554" y="3916971"/>
                  <a:pt x="2672703" y="3975903"/>
                </a:cubicBezTo>
                <a:lnTo>
                  <a:pt x="2672586" y="3977042"/>
                </a:lnTo>
                <a:cubicBezTo>
                  <a:pt x="2667276" y="3978045"/>
                  <a:pt x="2661947" y="3978986"/>
                  <a:pt x="2656370" y="3978570"/>
                </a:cubicBezTo>
                <a:cubicBezTo>
                  <a:pt x="2625198" y="3984080"/>
                  <a:pt x="2593318" y="3987038"/>
                  <a:pt x="2560943" y="3987561"/>
                </a:cubicBezTo>
                <a:lnTo>
                  <a:pt x="2543825" y="3989174"/>
                </a:lnTo>
                <a:lnTo>
                  <a:pt x="2543799" y="3988683"/>
                </a:lnTo>
                <a:lnTo>
                  <a:pt x="2543300" y="3988716"/>
                </a:lnTo>
                <a:cubicBezTo>
                  <a:pt x="2542734" y="3984944"/>
                  <a:pt x="2542707" y="3981158"/>
                  <a:pt x="2542707" y="3977366"/>
                </a:cubicBezTo>
                <a:cubicBezTo>
                  <a:pt x="2542707" y="3971728"/>
                  <a:pt x="2542765" y="3966104"/>
                  <a:pt x="2544077" y="3960518"/>
                </a:cubicBezTo>
                <a:cubicBezTo>
                  <a:pt x="2544035" y="3929436"/>
                  <a:pt x="2546485" y="3898794"/>
                  <a:pt x="2551541" y="3868787"/>
                </a:cubicBezTo>
                <a:lnTo>
                  <a:pt x="2552082" y="3862150"/>
                </a:lnTo>
                <a:cubicBezTo>
                  <a:pt x="2552250" y="3862145"/>
                  <a:pt x="2552420" y="3862140"/>
                  <a:pt x="2552587" y="3862087"/>
                </a:cubicBezTo>
                <a:cubicBezTo>
                  <a:pt x="2602864" y="3511992"/>
                  <a:pt x="2883903" y="3233421"/>
                  <a:pt x="3242753" y="3174489"/>
                </a:cubicBezTo>
                <a:lnTo>
                  <a:pt x="3242870" y="3173350"/>
                </a:lnTo>
                <a:cubicBezTo>
                  <a:pt x="3248179" y="3172348"/>
                  <a:pt x="3253507" y="3171407"/>
                  <a:pt x="3259083" y="3171823"/>
                </a:cubicBezTo>
                <a:cubicBezTo>
                  <a:pt x="3290266" y="3166310"/>
                  <a:pt x="3322159" y="3163352"/>
                  <a:pt x="3354544" y="3162829"/>
                </a:cubicBezTo>
                <a:close/>
                <a:moveTo>
                  <a:pt x="1693269" y="3161219"/>
                </a:moveTo>
                <a:lnTo>
                  <a:pt x="1710356" y="3162829"/>
                </a:lnTo>
                <a:cubicBezTo>
                  <a:pt x="1742742" y="3163352"/>
                  <a:pt x="1774634" y="3166310"/>
                  <a:pt x="1805818" y="3171823"/>
                </a:cubicBezTo>
                <a:cubicBezTo>
                  <a:pt x="1811394" y="3171407"/>
                  <a:pt x="1816722" y="3172348"/>
                  <a:pt x="1822030" y="3173350"/>
                </a:cubicBezTo>
                <a:lnTo>
                  <a:pt x="1822148" y="3174489"/>
                </a:lnTo>
                <a:cubicBezTo>
                  <a:pt x="2180998" y="3233421"/>
                  <a:pt x="2462037" y="3511992"/>
                  <a:pt x="2512313" y="3862087"/>
                </a:cubicBezTo>
                <a:cubicBezTo>
                  <a:pt x="2512481" y="3862140"/>
                  <a:pt x="2512650" y="3862145"/>
                  <a:pt x="2512819" y="3862150"/>
                </a:cubicBezTo>
                <a:lnTo>
                  <a:pt x="2513359" y="3868787"/>
                </a:lnTo>
                <a:cubicBezTo>
                  <a:pt x="2518416" y="3898794"/>
                  <a:pt x="2520865" y="3929436"/>
                  <a:pt x="2520823" y="3960518"/>
                </a:cubicBezTo>
                <a:cubicBezTo>
                  <a:pt x="2522135" y="3966104"/>
                  <a:pt x="2522194" y="3971728"/>
                  <a:pt x="2522194" y="3977366"/>
                </a:cubicBezTo>
                <a:cubicBezTo>
                  <a:pt x="2522194" y="3981158"/>
                  <a:pt x="2522167" y="3984944"/>
                  <a:pt x="2521601" y="3988716"/>
                </a:cubicBezTo>
                <a:lnTo>
                  <a:pt x="2521102" y="3988683"/>
                </a:lnTo>
                <a:lnTo>
                  <a:pt x="2521076" y="3989174"/>
                </a:lnTo>
                <a:lnTo>
                  <a:pt x="2503957" y="3987561"/>
                </a:lnTo>
                <a:cubicBezTo>
                  <a:pt x="2471583" y="3987038"/>
                  <a:pt x="2439703" y="3984080"/>
                  <a:pt x="2408531" y="3978570"/>
                </a:cubicBezTo>
                <a:cubicBezTo>
                  <a:pt x="2402954" y="3978986"/>
                  <a:pt x="2397625" y="3978045"/>
                  <a:pt x="2392314" y="3977042"/>
                </a:cubicBezTo>
                <a:lnTo>
                  <a:pt x="2392198" y="3975903"/>
                </a:lnTo>
                <a:cubicBezTo>
                  <a:pt x="2033347" y="3916971"/>
                  <a:pt x="1752308" y="3638399"/>
                  <a:pt x="1702032" y="3288305"/>
                </a:cubicBezTo>
                <a:cubicBezTo>
                  <a:pt x="1701865" y="3288253"/>
                  <a:pt x="1701696" y="3288248"/>
                  <a:pt x="1701527" y="3288243"/>
                </a:cubicBezTo>
                <a:lnTo>
                  <a:pt x="1700989" y="3281619"/>
                </a:lnTo>
                <a:cubicBezTo>
                  <a:pt x="1695930" y="3251607"/>
                  <a:pt x="1693479" y="3220958"/>
                  <a:pt x="1693521" y="3189869"/>
                </a:cubicBezTo>
                <a:cubicBezTo>
                  <a:pt x="1692209" y="3184286"/>
                  <a:pt x="1692151" y="3178663"/>
                  <a:pt x="1692151" y="3173027"/>
                </a:cubicBezTo>
                <a:lnTo>
                  <a:pt x="1692745" y="3161677"/>
                </a:lnTo>
                <a:lnTo>
                  <a:pt x="1693243" y="3161709"/>
                </a:lnTo>
                <a:close/>
                <a:moveTo>
                  <a:pt x="1679481" y="3161219"/>
                </a:moveTo>
                <a:lnTo>
                  <a:pt x="1679507" y="3161709"/>
                </a:lnTo>
                <a:lnTo>
                  <a:pt x="1680005" y="3161677"/>
                </a:lnTo>
                <a:lnTo>
                  <a:pt x="1680599" y="3173027"/>
                </a:lnTo>
                <a:cubicBezTo>
                  <a:pt x="1680599" y="3178663"/>
                  <a:pt x="1680540" y="3184286"/>
                  <a:pt x="1679228" y="3189869"/>
                </a:cubicBezTo>
                <a:cubicBezTo>
                  <a:pt x="1679270" y="3220958"/>
                  <a:pt x="1676820" y="3251607"/>
                  <a:pt x="1671761" y="3281619"/>
                </a:cubicBezTo>
                <a:lnTo>
                  <a:pt x="1671223" y="3288243"/>
                </a:lnTo>
                <a:cubicBezTo>
                  <a:pt x="1671053" y="3288248"/>
                  <a:pt x="1670885" y="3288253"/>
                  <a:pt x="1670717" y="3288305"/>
                </a:cubicBezTo>
                <a:cubicBezTo>
                  <a:pt x="1620442" y="3638399"/>
                  <a:pt x="1339403" y="3916971"/>
                  <a:pt x="980552" y="3975903"/>
                </a:cubicBezTo>
                <a:lnTo>
                  <a:pt x="980435" y="3977042"/>
                </a:lnTo>
                <a:cubicBezTo>
                  <a:pt x="975125" y="3978045"/>
                  <a:pt x="969796" y="3978986"/>
                  <a:pt x="964219" y="3978570"/>
                </a:cubicBezTo>
                <a:cubicBezTo>
                  <a:pt x="933047" y="3984080"/>
                  <a:pt x="901167" y="3987038"/>
                  <a:pt x="868792" y="3987561"/>
                </a:cubicBezTo>
                <a:lnTo>
                  <a:pt x="851674" y="3989174"/>
                </a:lnTo>
                <a:lnTo>
                  <a:pt x="851648" y="3988683"/>
                </a:lnTo>
                <a:lnTo>
                  <a:pt x="851149" y="3988716"/>
                </a:lnTo>
                <a:cubicBezTo>
                  <a:pt x="850583" y="3984944"/>
                  <a:pt x="850556" y="3981158"/>
                  <a:pt x="850556" y="3977366"/>
                </a:cubicBezTo>
                <a:cubicBezTo>
                  <a:pt x="850556" y="3971728"/>
                  <a:pt x="850614" y="3966104"/>
                  <a:pt x="851926" y="3960518"/>
                </a:cubicBezTo>
                <a:cubicBezTo>
                  <a:pt x="851884" y="3929436"/>
                  <a:pt x="854334" y="3898794"/>
                  <a:pt x="859390" y="3868787"/>
                </a:cubicBezTo>
                <a:lnTo>
                  <a:pt x="859931" y="3862150"/>
                </a:lnTo>
                <a:cubicBezTo>
                  <a:pt x="860099" y="3862145"/>
                  <a:pt x="860269" y="3862140"/>
                  <a:pt x="860436" y="3862087"/>
                </a:cubicBezTo>
                <a:cubicBezTo>
                  <a:pt x="910713" y="3511992"/>
                  <a:pt x="1191752" y="3233421"/>
                  <a:pt x="1550602" y="3174489"/>
                </a:cubicBezTo>
                <a:lnTo>
                  <a:pt x="1550719" y="3173350"/>
                </a:lnTo>
                <a:cubicBezTo>
                  <a:pt x="1556028" y="3172348"/>
                  <a:pt x="1561356" y="3171407"/>
                  <a:pt x="1566932" y="3171823"/>
                </a:cubicBezTo>
                <a:cubicBezTo>
                  <a:pt x="1598115" y="3166310"/>
                  <a:pt x="1630008" y="3163352"/>
                  <a:pt x="1662393" y="3162829"/>
                </a:cubicBezTo>
                <a:close/>
                <a:moveTo>
                  <a:pt x="1118" y="3161219"/>
                </a:moveTo>
                <a:lnTo>
                  <a:pt x="18205" y="3162829"/>
                </a:lnTo>
                <a:cubicBezTo>
                  <a:pt x="50591" y="3163352"/>
                  <a:pt x="82483" y="3166310"/>
                  <a:pt x="113667" y="3171823"/>
                </a:cubicBezTo>
                <a:cubicBezTo>
                  <a:pt x="119243" y="3171407"/>
                  <a:pt x="124571" y="3172348"/>
                  <a:pt x="129879" y="3173350"/>
                </a:cubicBezTo>
                <a:lnTo>
                  <a:pt x="129997" y="3174489"/>
                </a:lnTo>
                <a:cubicBezTo>
                  <a:pt x="488847" y="3233421"/>
                  <a:pt x="769886" y="3511992"/>
                  <a:pt x="820162" y="3862087"/>
                </a:cubicBezTo>
                <a:cubicBezTo>
                  <a:pt x="820330" y="3862140"/>
                  <a:pt x="820499" y="3862145"/>
                  <a:pt x="820668" y="3862150"/>
                </a:cubicBezTo>
                <a:lnTo>
                  <a:pt x="821208" y="3868787"/>
                </a:lnTo>
                <a:cubicBezTo>
                  <a:pt x="826265" y="3898794"/>
                  <a:pt x="828714" y="3929436"/>
                  <a:pt x="828672" y="3960518"/>
                </a:cubicBezTo>
                <a:cubicBezTo>
                  <a:pt x="829984" y="3966104"/>
                  <a:pt x="830043" y="3971728"/>
                  <a:pt x="830043" y="3977366"/>
                </a:cubicBezTo>
                <a:cubicBezTo>
                  <a:pt x="830043" y="3981158"/>
                  <a:pt x="830016" y="3984944"/>
                  <a:pt x="829450" y="3988716"/>
                </a:cubicBezTo>
                <a:lnTo>
                  <a:pt x="828951" y="3988683"/>
                </a:lnTo>
                <a:lnTo>
                  <a:pt x="828925" y="3989174"/>
                </a:lnTo>
                <a:lnTo>
                  <a:pt x="811806" y="3987561"/>
                </a:lnTo>
                <a:cubicBezTo>
                  <a:pt x="779432" y="3987038"/>
                  <a:pt x="747552" y="3984080"/>
                  <a:pt x="716380" y="3978570"/>
                </a:cubicBezTo>
                <a:cubicBezTo>
                  <a:pt x="710803" y="3978986"/>
                  <a:pt x="705474" y="3978045"/>
                  <a:pt x="700163" y="3977042"/>
                </a:cubicBezTo>
                <a:lnTo>
                  <a:pt x="700047" y="3975903"/>
                </a:lnTo>
                <a:cubicBezTo>
                  <a:pt x="341196" y="3916971"/>
                  <a:pt x="60157" y="3638399"/>
                  <a:pt x="9881" y="3288305"/>
                </a:cubicBezTo>
                <a:cubicBezTo>
                  <a:pt x="9714" y="3288253"/>
                  <a:pt x="9545" y="3288248"/>
                  <a:pt x="9376" y="3288243"/>
                </a:cubicBezTo>
                <a:lnTo>
                  <a:pt x="8837" y="3281619"/>
                </a:lnTo>
                <a:cubicBezTo>
                  <a:pt x="3779" y="3251607"/>
                  <a:pt x="1328" y="3220958"/>
                  <a:pt x="1370" y="3189869"/>
                </a:cubicBezTo>
                <a:cubicBezTo>
                  <a:pt x="58" y="3184286"/>
                  <a:pt x="0" y="3178663"/>
                  <a:pt x="0" y="3173027"/>
                </a:cubicBezTo>
                <a:lnTo>
                  <a:pt x="594" y="3161677"/>
                </a:lnTo>
                <a:lnTo>
                  <a:pt x="1092" y="3161709"/>
                </a:lnTo>
                <a:close/>
                <a:moveTo>
                  <a:pt x="7762529" y="2447425"/>
                </a:moveTo>
                <a:cubicBezTo>
                  <a:pt x="7815805" y="2718331"/>
                  <a:pt x="8030648" y="2933128"/>
                  <a:pt x="8305838" y="2992271"/>
                </a:cubicBezTo>
                <a:cubicBezTo>
                  <a:pt x="8252563" y="2721365"/>
                  <a:pt x="8037719" y="2506568"/>
                  <a:pt x="7762529" y="2447425"/>
                </a:cubicBezTo>
                <a:close/>
                <a:moveTo>
                  <a:pt x="7455280" y="2447425"/>
                </a:moveTo>
                <a:cubicBezTo>
                  <a:pt x="7180090" y="2506568"/>
                  <a:pt x="6965246" y="2721365"/>
                  <a:pt x="6911971" y="2992271"/>
                </a:cubicBezTo>
                <a:cubicBezTo>
                  <a:pt x="7187161" y="2933128"/>
                  <a:pt x="7402004" y="2718331"/>
                  <a:pt x="7455280" y="2447425"/>
                </a:cubicBezTo>
                <a:close/>
                <a:moveTo>
                  <a:pt x="6070378" y="2447425"/>
                </a:moveTo>
                <a:cubicBezTo>
                  <a:pt x="6123654" y="2718331"/>
                  <a:pt x="6338497" y="2933128"/>
                  <a:pt x="6613687" y="2992271"/>
                </a:cubicBezTo>
                <a:cubicBezTo>
                  <a:pt x="6560412" y="2721365"/>
                  <a:pt x="6345568" y="2506568"/>
                  <a:pt x="6070378" y="2447425"/>
                </a:cubicBezTo>
                <a:close/>
                <a:moveTo>
                  <a:pt x="5763129" y="2447425"/>
                </a:moveTo>
                <a:cubicBezTo>
                  <a:pt x="5487939" y="2506568"/>
                  <a:pt x="5273095" y="2721365"/>
                  <a:pt x="5219820" y="2992271"/>
                </a:cubicBezTo>
                <a:cubicBezTo>
                  <a:pt x="5495010" y="2933128"/>
                  <a:pt x="5709853" y="2718331"/>
                  <a:pt x="5763129" y="2447425"/>
                </a:cubicBezTo>
                <a:close/>
                <a:moveTo>
                  <a:pt x="4378227" y="2447425"/>
                </a:moveTo>
                <a:cubicBezTo>
                  <a:pt x="4431503" y="2718331"/>
                  <a:pt x="4646346" y="2933128"/>
                  <a:pt x="4921536" y="2992271"/>
                </a:cubicBezTo>
                <a:cubicBezTo>
                  <a:pt x="4868261" y="2721365"/>
                  <a:pt x="4653417" y="2506568"/>
                  <a:pt x="4378227" y="2447425"/>
                </a:cubicBezTo>
                <a:close/>
                <a:moveTo>
                  <a:pt x="4070978" y="2447425"/>
                </a:moveTo>
                <a:cubicBezTo>
                  <a:pt x="3795788" y="2506568"/>
                  <a:pt x="3580944" y="2721365"/>
                  <a:pt x="3527669" y="2992271"/>
                </a:cubicBezTo>
                <a:cubicBezTo>
                  <a:pt x="3802859" y="2933128"/>
                  <a:pt x="4017702" y="2718331"/>
                  <a:pt x="4070978" y="2447425"/>
                </a:cubicBezTo>
                <a:close/>
                <a:moveTo>
                  <a:pt x="2686076" y="2447425"/>
                </a:moveTo>
                <a:cubicBezTo>
                  <a:pt x="2739352" y="2718331"/>
                  <a:pt x="2954195" y="2933128"/>
                  <a:pt x="3229385" y="2992271"/>
                </a:cubicBezTo>
                <a:cubicBezTo>
                  <a:pt x="3176110" y="2721365"/>
                  <a:pt x="2961266" y="2506568"/>
                  <a:pt x="2686076" y="2447425"/>
                </a:cubicBezTo>
                <a:close/>
                <a:moveTo>
                  <a:pt x="2378827" y="2447425"/>
                </a:moveTo>
                <a:cubicBezTo>
                  <a:pt x="2103637" y="2506568"/>
                  <a:pt x="1888793" y="2721365"/>
                  <a:pt x="1835518" y="2992271"/>
                </a:cubicBezTo>
                <a:cubicBezTo>
                  <a:pt x="2110708" y="2933128"/>
                  <a:pt x="2325551" y="2718331"/>
                  <a:pt x="2378827" y="2447425"/>
                </a:cubicBezTo>
                <a:close/>
                <a:moveTo>
                  <a:pt x="993925" y="2447425"/>
                </a:moveTo>
                <a:cubicBezTo>
                  <a:pt x="1047201" y="2718331"/>
                  <a:pt x="1262044" y="2933128"/>
                  <a:pt x="1537234" y="2992271"/>
                </a:cubicBezTo>
                <a:cubicBezTo>
                  <a:pt x="1483959" y="2721365"/>
                  <a:pt x="1269115" y="2506568"/>
                  <a:pt x="993925" y="2447425"/>
                </a:cubicBezTo>
                <a:close/>
                <a:moveTo>
                  <a:pt x="686676" y="2447425"/>
                </a:moveTo>
                <a:cubicBezTo>
                  <a:pt x="411486" y="2506568"/>
                  <a:pt x="196642" y="2721365"/>
                  <a:pt x="143367" y="2992271"/>
                </a:cubicBezTo>
                <a:cubicBezTo>
                  <a:pt x="418557" y="2933128"/>
                  <a:pt x="633400" y="2718331"/>
                  <a:pt x="686676" y="2447425"/>
                </a:cubicBezTo>
                <a:close/>
                <a:moveTo>
                  <a:pt x="9139239" y="2321311"/>
                </a:moveTo>
                <a:lnTo>
                  <a:pt x="9139239" y="2449820"/>
                </a:lnTo>
                <a:lnTo>
                  <a:pt x="9047261" y="2476706"/>
                </a:lnTo>
                <a:cubicBezTo>
                  <a:pt x="8821055" y="2561144"/>
                  <a:pt x="8650738" y="2755228"/>
                  <a:pt x="8604122" y="2992271"/>
                </a:cubicBezTo>
                <a:cubicBezTo>
                  <a:pt x="8844913" y="2940521"/>
                  <a:pt x="9039501" y="2769598"/>
                  <a:pt x="9120077" y="2546190"/>
                </a:cubicBezTo>
                <a:lnTo>
                  <a:pt x="9139239" y="2477003"/>
                </a:lnTo>
                <a:lnTo>
                  <a:pt x="9139239" y="2782562"/>
                </a:lnTo>
                <a:lnTo>
                  <a:pt x="9135069" y="2789374"/>
                </a:lnTo>
                <a:cubicBezTo>
                  <a:pt x="9008919" y="2963003"/>
                  <a:pt x="8815033" y="3086603"/>
                  <a:pt x="8590751" y="3123727"/>
                </a:cubicBezTo>
                <a:lnTo>
                  <a:pt x="8590635" y="3124875"/>
                </a:lnTo>
                <a:cubicBezTo>
                  <a:pt x="8585324" y="3125886"/>
                  <a:pt x="8579995" y="3126834"/>
                  <a:pt x="8574418" y="3126415"/>
                </a:cubicBezTo>
                <a:cubicBezTo>
                  <a:pt x="8543246" y="3131969"/>
                  <a:pt x="8511366" y="3134950"/>
                  <a:pt x="8478991" y="3135477"/>
                </a:cubicBezTo>
                <a:lnTo>
                  <a:pt x="8461873" y="3137103"/>
                </a:lnTo>
                <a:lnTo>
                  <a:pt x="8461847" y="3136608"/>
                </a:lnTo>
                <a:lnTo>
                  <a:pt x="8461348" y="3136641"/>
                </a:lnTo>
                <a:cubicBezTo>
                  <a:pt x="8460782" y="3132839"/>
                  <a:pt x="8460755" y="3129023"/>
                  <a:pt x="8460755" y="3125201"/>
                </a:cubicBezTo>
                <a:cubicBezTo>
                  <a:pt x="8460755" y="3119519"/>
                  <a:pt x="8460814" y="3113850"/>
                  <a:pt x="8462126" y="3108220"/>
                </a:cubicBezTo>
                <a:cubicBezTo>
                  <a:pt x="8462083" y="3076892"/>
                  <a:pt x="8464533" y="3046007"/>
                  <a:pt x="8469590" y="3015763"/>
                </a:cubicBezTo>
                <a:lnTo>
                  <a:pt x="8470130" y="3009073"/>
                </a:lnTo>
                <a:cubicBezTo>
                  <a:pt x="8470299" y="3009068"/>
                  <a:pt x="8470468" y="3009063"/>
                  <a:pt x="8470636" y="3009010"/>
                </a:cubicBezTo>
                <a:cubicBezTo>
                  <a:pt x="8514628" y="2700252"/>
                  <a:pt x="8735297" y="2446688"/>
                  <a:pt x="9030178" y="2348329"/>
                </a:cubicBezTo>
                <a:close/>
                <a:moveTo>
                  <a:pt x="7620280" y="2302594"/>
                </a:moveTo>
                <a:lnTo>
                  <a:pt x="7637367" y="2304217"/>
                </a:lnTo>
                <a:cubicBezTo>
                  <a:pt x="7669753" y="2304744"/>
                  <a:pt x="7701646" y="2307725"/>
                  <a:pt x="7732829" y="2313282"/>
                </a:cubicBezTo>
                <a:cubicBezTo>
                  <a:pt x="7738405" y="2312863"/>
                  <a:pt x="7743733" y="2313811"/>
                  <a:pt x="7749042" y="2314821"/>
                </a:cubicBezTo>
                <a:lnTo>
                  <a:pt x="7749159" y="2315969"/>
                </a:lnTo>
                <a:cubicBezTo>
                  <a:pt x="8108009" y="2375367"/>
                  <a:pt x="8389048" y="2656144"/>
                  <a:pt x="8439324" y="3009010"/>
                </a:cubicBezTo>
                <a:cubicBezTo>
                  <a:pt x="8439492" y="3009063"/>
                  <a:pt x="8439661" y="3009068"/>
                  <a:pt x="8439830" y="3009073"/>
                </a:cubicBezTo>
                <a:lnTo>
                  <a:pt x="8440370" y="3015763"/>
                </a:lnTo>
                <a:cubicBezTo>
                  <a:pt x="8445427" y="3046007"/>
                  <a:pt x="8447877" y="3076892"/>
                  <a:pt x="8447834" y="3108220"/>
                </a:cubicBezTo>
                <a:cubicBezTo>
                  <a:pt x="8449146" y="3113850"/>
                  <a:pt x="8449205" y="3119519"/>
                  <a:pt x="8449205" y="3125201"/>
                </a:cubicBezTo>
                <a:cubicBezTo>
                  <a:pt x="8449205" y="3129023"/>
                  <a:pt x="8449178" y="3132839"/>
                  <a:pt x="8448612" y="3136641"/>
                </a:cubicBezTo>
                <a:lnTo>
                  <a:pt x="8448113" y="3136608"/>
                </a:lnTo>
                <a:lnTo>
                  <a:pt x="8448087" y="3137103"/>
                </a:lnTo>
                <a:lnTo>
                  <a:pt x="8430969" y="3135477"/>
                </a:lnTo>
                <a:cubicBezTo>
                  <a:pt x="8398594" y="3134950"/>
                  <a:pt x="8366714" y="3131969"/>
                  <a:pt x="8335542" y="3126415"/>
                </a:cubicBezTo>
                <a:cubicBezTo>
                  <a:pt x="8329965" y="3126834"/>
                  <a:pt x="8324636" y="3125886"/>
                  <a:pt x="8319325" y="3124875"/>
                </a:cubicBezTo>
                <a:lnTo>
                  <a:pt x="8319209" y="3123727"/>
                </a:lnTo>
                <a:cubicBezTo>
                  <a:pt x="7960358" y="3064328"/>
                  <a:pt x="7679319" y="2783551"/>
                  <a:pt x="7629044" y="2430686"/>
                </a:cubicBezTo>
                <a:cubicBezTo>
                  <a:pt x="7628876" y="2430633"/>
                  <a:pt x="7628708" y="2430628"/>
                  <a:pt x="7628538" y="2430623"/>
                </a:cubicBezTo>
                <a:lnTo>
                  <a:pt x="7628000" y="2423947"/>
                </a:lnTo>
                <a:cubicBezTo>
                  <a:pt x="7622941" y="2393697"/>
                  <a:pt x="7620490" y="2362806"/>
                  <a:pt x="7620533" y="2331471"/>
                </a:cubicBezTo>
                <a:cubicBezTo>
                  <a:pt x="7619221" y="2325843"/>
                  <a:pt x="7619162" y="2320176"/>
                  <a:pt x="7619162" y="2314495"/>
                </a:cubicBezTo>
                <a:lnTo>
                  <a:pt x="7619756" y="2303055"/>
                </a:lnTo>
                <a:lnTo>
                  <a:pt x="7620254" y="2303088"/>
                </a:lnTo>
                <a:close/>
                <a:moveTo>
                  <a:pt x="7597529" y="2302594"/>
                </a:moveTo>
                <a:lnTo>
                  <a:pt x="7597555" y="2303088"/>
                </a:lnTo>
                <a:lnTo>
                  <a:pt x="7598053" y="2303055"/>
                </a:lnTo>
                <a:lnTo>
                  <a:pt x="7598647" y="2314495"/>
                </a:lnTo>
                <a:cubicBezTo>
                  <a:pt x="7598647" y="2320176"/>
                  <a:pt x="7598588" y="2325843"/>
                  <a:pt x="7597276" y="2331471"/>
                </a:cubicBezTo>
                <a:cubicBezTo>
                  <a:pt x="7597319" y="2362806"/>
                  <a:pt x="7594868" y="2393697"/>
                  <a:pt x="7589809" y="2423947"/>
                </a:cubicBezTo>
                <a:lnTo>
                  <a:pt x="7589271" y="2430623"/>
                </a:lnTo>
                <a:cubicBezTo>
                  <a:pt x="7589101" y="2430628"/>
                  <a:pt x="7588933" y="2430633"/>
                  <a:pt x="7588765" y="2430686"/>
                </a:cubicBezTo>
                <a:cubicBezTo>
                  <a:pt x="7538490" y="2783551"/>
                  <a:pt x="7257451" y="3064328"/>
                  <a:pt x="6898600" y="3123727"/>
                </a:cubicBezTo>
                <a:lnTo>
                  <a:pt x="6898484" y="3124875"/>
                </a:lnTo>
                <a:cubicBezTo>
                  <a:pt x="6893173" y="3125886"/>
                  <a:pt x="6887844" y="3126834"/>
                  <a:pt x="6882267" y="3126415"/>
                </a:cubicBezTo>
                <a:cubicBezTo>
                  <a:pt x="6851095" y="3131969"/>
                  <a:pt x="6819215" y="3134950"/>
                  <a:pt x="6786841" y="3135477"/>
                </a:cubicBezTo>
                <a:lnTo>
                  <a:pt x="6769722" y="3137103"/>
                </a:lnTo>
                <a:lnTo>
                  <a:pt x="6769696" y="3136608"/>
                </a:lnTo>
                <a:lnTo>
                  <a:pt x="6769197" y="3136641"/>
                </a:lnTo>
                <a:cubicBezTo>
                  <a:pt x="6768631" y="3132839"/>
                  <a:pt x="6768604" y="3129023"/>
                  <a:pt x="6768604" y="3125201"/>
                </a:cubicBezTo>
                <a:cubicBezTo>
                  <a:pt x="6768604" y="3119519"/>
                  <a:pt x="6768663" y="3113850"/>
                  <a:pt x="6769975" y="3108220"/>
                </a:cubicBezTo>
                <a:cubicBezTo>
                  <a:pt x="6769933" y="3076892"/>
                  <a:pt x="6772382" y="3046007"/>
                  <a:pt x="6777439" y="3015763"/>
                </a:cubicBezTo>
                <a:lnTo>
                  <a:pt x="6777979" y="3009073"/>
                </a:lnTo>
                <a:cubicBezTo>
                  <a:pt x="6778148" y="3009068"/>
                  <a:pt x="6778317" y="3009063"/>
                  <a:pt x="6778485" y="3009010"/>
                </a:cubicBezTo>
                <a:cubicBezTo>
                  <a:pt x="6828761" y="2656144"/>
                  <a:pt x="7109800" y="2375367"/>
                  <a:pt x="7468650" y="2315969"/>
                </a:cubicBezTo>
                <a:lnTo>
                  <a:pt x="7468767" y="2314821"/>
                </a:lnTo>
                <a:cubicBezTo>
                  <a:pt x="7474076" y="2313811"/>
                  <a:pt x="7479404" y="2312863"/>
                  <a:pt x="7484980" y="2313282"/>
                </a:cubicBezTo>
                <a:cubicBezTo>
                  <a:pt x="7516163" y="2307725"/>
                  <a:pt x="7548056" y="2304744"/>
                  <a:pt x="7580442" y="2304217"/>
                </a:cubicBezTo>
                <a:close/>
                <a:moveTo>
                  <a:pt x="5928129" y="2302594"/>
                </a:moveTo>
                <a:lnTo>
                  <a:pt x="5945217" y="2304217"/>
                </a:lnTo>
                <a:cubicBezTo>
                  <a:pt x="5977602" y="2304744"/>
                  <a:pt x="6009495" y="2307725"/>
                  <a:pt x="6040678" y="2313282"/>
                </a:cubicBezTo>
                <a:cubicBezTo>
                  <a:pt x="6046254" y="2312863"/>
                  <a:pt x="6051582" y="2313811"/>
                  <a:pt x="6056891" y="2314821"/>
                </a:cubicBezTo>
                <a:lnTo>
                  <a:pt x="6057008" y="2315969"/>
                </a:lnTo>
                <a:cubicBezTo>
                  <a:pt x="6415858" y="2375367"/>
                  <a:pt x="6696897" y="2656144"/>
                  <a:pt x="6747174" y="3009010"/>
                </a:cubicBezTo>
                <a:cubicBezTo>
                  <a:pt x="6747341" y="3009063"/>
                  <a:pt x="6747511" y="3009068"/>
                  <a:pt x="6747679" y="3009073"/>
                </a:cubicBezTo>
                <a:lnTo>
                  <a:pt x="6748220" y="3015763"/>
                </a:lnTo>
                <a:cubicBezTo>
                  <a:pt x="6753276" y="3046007"/>
                  <a:pt x="6755726" y="3076892"/>
                  <a:pt x="6755684" y="3108220"/>
                </a:cubicBezTo>
                <a:cubicBezTo>
                  <a:pt x="6756996" y="3113850"/>
                  <a:pt x="6757054" y="3119519"/>
                  <a:pt x="6757054" y="3125201"/>
                </a:cubicBezTo>
                <a:cubicBezTo>
                  <a:pt x="6757054" y="3129023"/>
                  <a:pt x="6757027" y="3132839"/>
                  <a:pt x="6756461" y="3136641"/>
                </a:cubicBezTo>
                <a:lnTo>
                  <a:pt x="6755962" y="3136608"/>
                </a:lnTo>
                <a:lnTo>
                  <a:pt x="6755936" y="3137103"/>
                </a:lnTo>
                <a:lnTo>
                  <a:pt x="6738818" y="3135477"/>
                </a:lnTo>
                <a:cubicBezTo>
                  <a:pt x="6706444" y="3134950"/>
                  <a:pt x="6674563" y="3131969"/>
                  <a:pt x="6643391" y="3126415"/>
                </a:cubicBezTo>
                <a:cubicBezTo>
                  <a:pt x="6637814" y="3126834"/>
                  <a:pt x="6632485" y="3125886"/>
                  <a:pt x="6627175" y="3124875"/>
                </a:cubicBezTo>
                <a:lnTo>
                  <a:pt x="6627059" y="3123727"/>
                </a:lnTo>
                <a:cubicBezTo>
                  <a:pt x="6268207" y="3064328"/>
                  <a:pt x="5987168" y="2783551"/>
                  <a:pt x="5936893" y="2430686"/>
                </a:cubicBezTo>
                <a:cubicBezTo>
                  <a:pt x="5936725" y="2430633"/>
                  <a:pt x="5936557" y="2430628"/>
                  <a:pt x="5936387" y="2430623"/>
                </a:cubicBezTo>
                <a:lnTo>
                  <a:pt x="5935849" y="2423947"/>
                </a:lnTo>
                <a:cubicBezTo>
                  <a:pt x="5930790" y="2393697"/>
                  <a:pt x="5928340" y="2362806"/>
                  <a:pt x="5928382" y="2331471"/>
                </a:cubicBezTo>
                <a:cubicBezTo>
                  <a:pt x="5927070" y="2325843"/>
                  <a:pt x="5927011" y="2320176"/>
                  <a:pt x="5927011" y="2314495"/>
                </a:cubicBezTo>
                <a:lnTo>
                  <a:pt x="5927605" y="2303055"/>
                </a:lnTo>
                <a:lnTo>
                  <a:pt x="5928103" y="2303088"/>
                </a:lnTo>
                <a:close/>
                <a:moveTo>
                  <a:pt x="5905378" y="2302594"/>
                </a:moveTo>
                <a:lnTo>
                  <a:pt x="5905404" y="2303088"/>
                </a:lnTo>
                <a:lnTo>
                  <a:pt x="5905902" y="2303055"/>
                </a:lnTo>
                <a:lnTo>
                  <a:pt x="5906496" y="2314495"/>
                </a:lnTo>
                <a:cubicBezTo>
                  <a:pt x="5906496" y="2320176"/>
                  <a:pt x="5906438" y="2325843"/>
                  <a:pt x="5905126" y="2331471"/>
                </a:cubicBezTo>
                <a:cubicBezTo>
                  <a:pt x="5905168" y="2362806"/>
                  <a:pt x="5902717" y="2393697"/>
                  <a:pt x="5897659" y="2423947"/>
                </a:cubicBezTo>
                <a:lnTo>
                  <a:pt x="5897120" y="2430623"/>
                </a:lnTo>
                <a:cubicBezTo>
                  <a:pt x="5896951" y="2430628"/>
                  <a:pt x="5896782" y="2430633"/>
                  <a:pt x="5896615" y="2430686"/>
                </a:cubicBezTo>
                <a:cubicBezTo>
                  <a:pt x="5846339" y="2783551"/>
                  <a:pt x="5565300" y="3064328"/>
                  <a:pt x="5206449" y="3123727"/>
                </a:cubicBezTo>
                <a:lnTo>
                  <a:pt x="5206334" y="3124875"/>
                </a:lnTo>
                <a:cubicBezTo>
                  <a:pt x="5201022" y="3125886"/>
                  <a:pt x="5195693" y="3126834"/>
                  <a:pt x="5190116" y="3126415"/>
                </a:cubicBezTo>
                <a:cubicBezTo>
                  <a:pt x="5158944" y="3131969"/>
                  <a:pt x="5127065" y="3134950"/>
                  <a:pt x="5094690" y="3135477"/>
                </a:cubicBezTo>
                <a:lnTo>
                  <a:pt x="5077571" y="3137103"/>
                </a:lnTo>
                <a:lnTo>
                  <a:pt x="5077545" y="3136608"/>
                </a:lnTo>
                <a:lnTo>
                  <a:pt x="5077046" y="3136641"/>
                </a:lnTo>
                <a:cubicBezTo>
                  <a:pt x="5076480" y="3132839"/>
                  <a:pt x="5076453" y="3129023"/>
                  <a:pt x="5076453" y="3125201"/>
                </a:cubicBezTo>
                <a:cubicBezTo>
                  <a:pt x="5076453" y="3119519"/>
                  <a:pt x="5076512" y="3113850"/>
                  <a:pt x="5077824" y="3108220"/>
                </a:cubicBezTo>
                <a:cubicBezTo>
                  <a:pt x="5077782" y="3076892"/>
                  <a:pt x="5080231" y="3046007"/>
                  <a:pt x="5085288" y="3015763"/>
                </a:cubicBezTo>
                <a:lnTo>
                  <a:pt x="5085828" y="3009073"/>
                </a:lnTo>
                <a:cubicBezTo>
                  <a:pt x="5085997" y="3009068"/>
                  <a:pt x="5086166" y="3009063"/>
                  <a:pt x="5086334" y="3009010"/>
                </a:cubicBezTo>
                <a:cubicBezTo>
                  <a:pt x="5136610" y="2656144"/>
                  <a:pt x="5417649" y="2375367"/>
                  <a:pt x="5776501" y="2315969"/>
                </a:cubicBezTo>
                <a:lnTo>
                  <a:pt x="5776617" y="2314821"/>
                </a:lnTo>
                <a:cubicBezTo>
                  <a:pt x="5781926" y="2313811"/>
                  <a:pt x="5787253" y="2312863"/>
                  <a:pt x="5792829" y="2313282"/>
                </a:cubicBezTo>
                <a:cubicBezTo>
                  <a:pt x="5824013" y="2307725"/>
                  <a:pt x="5855905" y="2304744"/>
                  <a:pt x="5888291" y="2304217"/>
                </a:cubicBezTo>
                <a:close/>
                <a:moveTo>
                  <a:pt x="4235979" y="2302594"/>
                </a:moveTo>
                <a:lnTo>
                  <a:pt x="4253065" y="2304217"/>
                </a:lnTo>
                <a:cubicBezTo>
                  <a:pt x="4285451" y="2304744"/>
                  <a:pt x="4317343" y="2307725"/>
                  <a:pt x="4348528" y="2313282"/>
                </a:cubicBezTo>
                <a:cubicBezTo>
                  <a:pt x="4354104" y="2312863"/>
                  <a:pt x="4359431" y="2313811"/>
                  <a:pt x="4364739" y="2314821"/>
                </a:cubicBezTo>
                <a:lnTo>
                  <a:pt x="4364856" y="2315969"/>
                </a:lnTo>
                <a:cubicBezTo>
                  <a:pt x="4723707" y="2375367"/>
                  <a:pt x="5004746" y="2656144"/>
                  <a:pt x="5055022" y="3009010"/>
                </a:cubicBezTo>
                <a:cubicBezTo>
                  <a:pt x="5055190" y="3009063"/>
                  <a:pt x="5055359" y="3009068"/>
                  <a:pt x="5055528" y="3009073"/>
                </a:cubicBezTo>
                <a:lnTo>
                  <a:pt x="5056068" y="3015763"/>
                </a:lnTo>
                <a:cubicBezTo>
                  <a:pt x="5061125" y="3046007"/>
                  <a:pt x="5063574" y="3076892"/>
                  <a:pt x="5063532" y="3108220"/>
                </a:cubicBezTo>
                <a:cubicBezTo>
                  <a:pt x="5064844" y="3113850"/>
                  <a:pt x="5064903" y="3119519"/>
                  <a:pt x="5064903" y="3125201"/>
                </a:cubicBezTo>
                <a:cubicBezTo>
                  <a:pt x="5064903" y="3129023"/>
                  <a:pt x="5064876" y="3132839"/>
                  <a:pt x="5064310" y="3136641"/>
                </a:cubicBezTo>
                <a:lnTo>
                  <a:pt x="5063811" y="3136608"/>
                </a:lnTo>
                <a:lnTo>
                  <a:pt x="5063785" y="3137103"/>
                </a:lnTo>
                <a:lnTo>
                  <a:pt x="5046666" y="3135477"/>
                </a:lnTo>
                <a:cubicBezTo>
                  <a:pt x="5014292" y="3134950"/>
                  <a:pt x="4982412" y="3131969"/>
                  <a:pt x="4951241" y="3126415"/>
                </a:cubicBezTo>
                <a:cubicBezTo>
                  <a:pt x="4945663" y="3126834"/>
                  <a:pt x="4940334" y="3125886"/>
                  <a:pt x="4935023" y="3124875"/>
                </a:cubicBezTo>
                <a:lnTo>
                  <a:pt x="4934907" y="3123727"/>
                </a:lnTo>
                <a:cubicBezTo>
                  <a:pt x="4576056" y="3064328"/>
                  <a:pt x="4295017" y="2783551"/>
                  <a:pt x="4244741" y="2430686"/>
                </a:cubicBezTo>
                <a:cubicBezTo>
                  <a:pt x="4244574" y="2430633"/>
                  <a:pt x="4244405" y="2430628"/>
                  <a:pt x="4244236" y="2430623"/>
                </a:cubicBezTo>
                <a:lnTo>
                  <a:pt x="4243697" y="2423947"/>
                </a:lnTo>
                <a:cubicBezTo>
                  <a:pt x="4238639" y="2393697"/>
                  <a:pt x="4236188" y="2362806"/>
                  <a:pt x="4236230" y="2331471"/>
                </a:cubicBezTo>
                <a:cubicBezTo>
                  <a:pt x="4234918" y="2325843"/>
                  <a:pt x="4234860" y="2320176"/>
                  <a:pt x="4234860" y="2314495"/>
                </a:cubicBezTo>
                <a:lnTo>
                  <a:pt x="4235454" y="2303055"/>
                </a:lnTo>
                <a:lnTo>
                  <a:pt x="4235952" y="2303088"/>
                </a:lnTo>
                <a:close/>
                <a:moveTo>
                  <a:pt x="4213227" y="2302594"/>
                </a:moveTo>
                <a:lnTo>
                  <a:pt x="4213253" y="2303088"/>
                </a:lnTo>
                <a:lnTo>
                  <a:pt x="4213751" y="2303055"/>
                </a:lnTo>
                <a:lnTo>
                  <a:pt x="4214345" y="2314495"/>
                </a:lnTo>
                <a:cubicBezTo>
                  <a:pt x="4214345" y="2320176"/>
                  <a:pt x="4214286" y="2325843"/>
                  <a:pt x="4212974" y="2331471"/>
                </a:cubicBezTo>
                <a:cubicBezTo>
                  <a:pt x="4213016" y="2362806"/>
                  <a:pt x="4210566" y="2393697"/>
                  <a:pt x="4205507" y="2423947"/>
                </a:cubicBezTo>
                <a:lnTo>
                  <a:pt x="4204969" y="2430623"/>
                </a:lnTo>
                <a:cubicBezTo>
                  <a:pt x="4204799" y="2430628"/>
                  <a:pt x="4204631" y="2430633"/>
                  <a:pt x="4204463" y="2430686"/>
                </a:cubicBezTo>
                <a:cubicBezTo>
                  <a:pt x="4154188" y="2783551"/>
                  <a:pt x="3873149" y="3064328"/>
                  <a:pt x="3514297" y="3123727"/>
                </a:cubicBezTo>
                <a:lnTo>
                  <a:pt x="3514181" y="3124875"/>
                </a:lnTo>
                <a:cubicBezTo>
                  <a:pt x="3508871" y="3125886"/>
                  <a:pt x="3503542" y="3126834"/>
                  <a:pt x="3497965" y="3126415"/>
                </a:cubicBezTo>
                <a:cubicBezTo>
                  <a:pt x="3466793" y="3131969"/>
                  <a:pt x="3434912" y="3134950"/>
                  <a:pt x="3402538" y="3135477"/>
                </a:cubicBezTo>
                <a:lnTo>
                  <a:pt x="3385420" y="3137103"/>
                </a:lnTo>
                <a:lnTo>
                  <a:pt x="3385394" y="3136608"/>
                </a:lnTo>
                <a:lnTo>
                  <a:pt x="3384895" y="3136641"/>
                </a:lnTo>
                <a:cubicBezTo>
                  <a:pt x="3384329" y="3132839"/>
                  <a:pt x="3384302" y="3129023"/>
                  <a:pt x="3384302" y="3125201"/>
                </a:cubicBezTo>
                <a:cubicBezTo>
                  <a:pt x="3384302" y="3119519"/>
                  <a:pt x="3384360" y="3113850"/>
                  <a:pt x="3385672" y="3108220"/>
                </a:cubicBezTo>
                <a:cubicBezTo>
                  <a:pt x="3385630" y="3076892"/>
                  <a:pt x="3388080" y="3046007"/>
                  <a:pt x="3393136" y="3015763"/>
                </a:cubicBezTo>
                <a:lnTo>
                  <a:pt x="3393677" y="3009073"/>
                </a:lnTo>
                <a:cubicBezTo>
                  <a:pt x="3393845" y="3009068"/>
                  <a:pt x="3394015" y="3009063"/>
                  <a:pt x="3394182" y="3009010"/>
                </a:cubicBezTo>
                <a:cubicBezTo>
                  <a:pt x="3444459" y="2656144"/>
                  <a:pt x="3725498" y="2375367"/>
                  <a:pt x="4084348" y="2315969"/>
                </a:cubicBezTo>
                <a:lnTo>
                  <a:pt x="4084465" y="2314821"/>
                </a:lnTo>
                <a:cubicBezTo>
                  <a:pt x="4089774" y="2313811"/>
                  <a:pt x="4095102" y="2312863"/>
                  <a:pt x="4100678" y="2313282"/>
                </a:cubicBezTo>
                <a:cubicBezTo>
                  <a:pt x="4131861" y="2307725"/>
                  <a:pt x="4163754" y="2304744"/>
                  <a:pt x="4196139" y="2304217"/>
                </a:cubicBezTo>
                <a:close/>
                <a:moveTo>
                  <a:pt x="2543827" y="2302594"/>
                </a:moveTo>
                <a:lnTo>
                  <a:pt x="2560914" y="2304217"/>
                </a:lnTo>
                <a:cubicBezTo>
                  <a:pt x="2593300" y="2304744"/>
                  <a:pt x="2625192" y="2307725"/>
                  <a:pt x="2656376" y="2313282"/>
                </a:cubicBezTo>
                <a:cubicBezTo>
                  <a:pt x="2661952" y="2312863"/>
                  <a:pt x="2667280" y="2313811"/>
                  <a:pt x="2672588" y="2314821"/>
                </a:cubicBezTo>
                <a:lnTo>
                  <a:pt x="2672706" y="2315969"/>
                </a:lnTo>
                <a:cubicBezTo>
                  <a:pt x="3031556" y="2375367"/>
                  <a:pt x="3312595" y="2656144"/>
                  <a:pt x="3362871" y="3009010"/>
                </a:cubicBezTo>
                <a:cubicBezTo>
                  <a:pt x="3363039" y="3009063"/>
                  <a:pt x="3363208" y="3009068"/>
                  <a:pt x="3363377" y="3009073"/>
                </a:cubicBezTo>
                <a:lnTo>
                  <a:pt x="3363917" y="3015763"/>
                </a:lnTo>
                <a:cubicBezTo>
                  <a:pt x="3368974" y="3046007"/>
                  <a:pt x="3371423" y="3076892"/>
                  <a:pt x="3371381" y="3108220"/>
                </a:cubicBezTo>
                <a:cubicBezTo>
                  <a:pt x="3372693" y="3113850"/>
                  <a:pt x="3372752" y="3119519"/>
                  <a:pt x="3372752" y="3125201"/>
                </a:cubicBezTo>
                <a:cubicBezTo>
                  <a:pt x="3372752" y="3129023"/>
                  <a:pt x="3372725" y="3132839"/>
                  <a:pt x="3372159" y="3136641"/>
                </a:cubicBezTo>
                <a:lnTo>
                  <a:pt x="3371660" y="3136608"/>
                </a:lnTo>
                <a:lnTo>
                  <a:pt x="3371634" y="3137103"/>
                </a:lnTo>
                <a:lnTo>
                  <a:pt x="3354515" y="3135477"/>
                </a:lnTo>
                <a:cubicBezTo>
                  <a:pt x="3322141" y="3134950"/>
                  <a:pt x="3290261" y="3131969"/>
                  <a:pt x="3259089" y="3126415"/>
                </a:cubicBezTo>
                <a:cubicBezTo>
                  <a:pt x="3253512" y="3126834"/>
                  <a:pt x="3248183" y="3125886"/>
                  <a:pt x="3242872" y="3124875"/>
                </a:cubicBezTo>
                <a:lnTo>
                  <a:pt x="3242756" y="3123727"/>
                </a:lnTo>
                <a:cubicBezTo>
                  <a:pt x="2883905" y="3064328"/>
                  <a:pt x="2602866" y="2783551"/>
                  <a:pt x="2552590" y="2430686"/>
                </a:cubicBezTo>
                <a:cubicBezTo>
                  <a:pt x="2552423" y="2430633"/>
                  <a:pt x="2552254" y="2430628"/>
                  <a:pt x="2552085" y="2430623"/>
                </a:cubicBezTo>
                <a:lnTo>
                  <a:pt x="2551547" y="2423947"/>
                </a:lnTo>
                <a:cubicBezTo>
                  <a:pt x="2546488" y="2393697"/>
                  <a:pt x="2544037" y="2362806"/>
                  <a:pt x="2544079" y="2331471"/>
                </a:cubicBezTo>
                <a:cubicBezTo>
                  <a:pt x="2542767" y="2325843"/>
                  <a:pt x="2542709" y="2320176"/>
                  <a:pt x="2542709" y="2314495"/>
                </a:cubicBezTo>
                <a:lnTo>
                  <a:pt x="2543303" y="2303055"/>
                </a:lnTo>
                <a:lnTo>
                  <a:pt x="2543801" y="2303088"/>
                </a:lnTo>
                <a:close/>
                <a:moveTo>
                  <a:pt x="2521076" y="2302594"/>
                </a:moveTo>
                <a:lnTo>
                  <a:pt x="2521102" y="2303088"/>
                </a:lnTo>
                <a:lnTo>
                  <a:pt x="2521600" y="2303055"/>
                </a:lnTo>
                <a:lnTo>
                  <a:pt x="2522194" y="2314495"/>
                </a:lnTo>
                <a:cubicBezTo>
                  <a:pt x="2522194" y="2320176"/>
                  <a:pt x="2522135" y="2325843"/>
                  <a:pt x="2520823" y="2331471"/>
                </a:cubicBezTo>
                <a:cubicBezTo>
                  <a:pt x="2520865" y="2362806"/>
                  <a:pt x="2518415" y="2393697"/>
                  <a:pt x="2513356" y="2423947"/>
                </a:cubicBezTo>
                <a:lnTo>
                  <a:pt x="2512818" y="2430623"/>
                </a:lnTo>
                <a:cubicBezTo>
                  <a:pt x="2512648" y="2430628"/>
                  <a:pt x="2512480" y="2430633"/>
                  <a:pt x="2512312" y="2430686"/>
                </a:cubicBezTo>
                <a:cubicBezTo>
                  <a:pt x="2462037" y="2783551"/>
                  <a:pt x="2180998" y="3064328"/>
                  <a:pt x="1822147" y="3123727"/>
                </a:cubicBezTo>
                <a:lnTo>
                  <a:pt x="1822030" y="3124875"/>
                </a:lnTo>
                <a:cubicBezTo>
                  <a:pt x="1816720" y="3125886"/>
                  <a:pt x="1811391" y="3126834"/>
                  <a:pt x="1805814" y="3126415"/>
                </a:cubicBezTo>
                <a:cubicBezTo>
                  <a:pt x="1774642" y="3131969"/>
                  <a:pt x="1742762" y="3134950"/>
                  <a:pt x="1710387" y="3135477"/>
                </a:cubicBezTo>
                <a:lnTo>
                  <a:pt x="1693269" y="3137103"/>
                </a:lnTo>
                <a:lnTo>
                  <a:pt x="1693243" y="3136608"/>
                </a:lnTo>
                <a:lnTo>
                  <a:pt x="1692744" y="3136641"/>
                </a:lnTo>
                <a:cubicBezTo>
                  <a:pt x="1692178" y="3132839"/>
                  <a:pt x="1692151" y="3129023"/>
                  <a:pt x="1692151" y="3125201"/>
                </a:cubicBezTo>
                <a:cubicBezTo>
                  <a:pt x="1692151" y="3119519"/>
                  <a:pt x="1692209" y="3113850"/>
                  <a:pt x="1693521" y="3108220"/>
                </a:cubicBezTo>
                <a:cubicBezTo>
                  <a:pt x="1693479" y="3076892"/>
                  <a:pt x="1695929" y="3046007"/>
                  <a:pt x="1700985" y="3015763"/>
                </a:cubicBezTo>
                <a:lnTo>
                  <a:pt x="1701526" y="3009073"/>
                </a:lnTo>
                <a:cubicBezTo>
                  <a:pt x="1701694" y="3009068"/>
                  <a:pt x="1701864" y="3009063"/>
                  <a:pt x="1702031" y="3009010"/>
                </a:cubicBezTo>
                <a:cubicBezTo>
                  <a:pt x="1752308" y="2656144"/>
                  <a:pt x="2033347" y="2375367"/>
                  <a:pt x="2392197" y="2315969"/>
                </a:cubicBezTo>
                <a:lnTo>
                  <a:pt x="2392314" y="2314821"/>
                </a:lnTo>
                <a:cubicBezTo>
                  <a:pt x="2397623" y="2313811"/>
                  <a:pt x="2402951" y="2312863"/>
                  <a:pt x="2408527" y="2313282"/>
                </a:cubicBezTo>
                <a:cubicBezTo>
                  <a:pt x="2439710" y="2307725"/>
                  <a:pt x="2471603" y="2304744"/>
                  <a:pt x="2503988" y="2304217"/>
                </a:cubicBezTo>
                <a:close/>
                <a:moveTo>
                  <a:pt x="851676" y="2302594"/>
                </a:moveTo>
                <a:lnTo>
                  <a:pt x="868763" y="2304217"/>
                </a:lnTo>
                <a:cubicBezTo>
                  <a:pt x="901149" y="2304744"/>
                  <a:pt x="933041" y="2307725"/>
                  <a:pt x="964225" y="2313282"/>
                </a:cubicBezTo>
                <a:cubicBezTo>
                  <a:pt x="969801" y="2312863"/>
                  <a:pt x="975129" y="2313811"/>
                  <a:pt x="980437" y="2314821"/>
                </a:cubicBezTo>
                <a:lnTo>
                  <a:pt x="980555" y="2315969"/>
                </a:lnTo>
                <a:cubicBezTo>
                  <a:pt x="1339405" y="2375367"/>
                  <a:pt x="1620444" y="2656144"/>
                  <a:pt x="1670720" y="3009010"/>
                </a:cubicBezTo>
                <a:cubicBezTo>
                  <a:pt x="1670888" y="3009063"/>
                  <a:pt x="1671057" y="3009068"/>
                  <a:pt x="1671226" y="3009073"/>
                </a:cubicBezTo>
                <a:lnTo>
                  <a:pt x="1671766" y="3015763"/>
                </a:lnTo>
                <a:cubicBezTo>
                  <a:pt x="1676823" y="3046007"/>
                  <a:pt x="1679272" y="3076892"/>
                  <a:pt x="1679230" y="3108220"/>
                </a:cubicBezTo>
                <a:cubicBezTo>
                  <a:pt x="1680542" y="3113850"/>
                  <a:pt x="1680601" y="3119519"/>
                  <a:pt x="1680601" y="3125201"/>
                </a:cubicBezTo>
                <a:cubicBezTo>
                  <a:pt x="1680601" y="3129023"/>
                  <a:pt x="1680574" y="3132839"/>
                  <a:pt x="1680008" y="3136641"/>
                </a:cubicBezTo>
                <a:lnTo>
                  <a:pt x="1679509" y="3136608"/>
                </a:lnTo>
                <a:lnTo>
                  <a:pt x="1679483" y="3137103"/>
                </a:lnTo>
                <a:lnTo>
                  <a:pt x="1662364" y="3135477"/>
                </a:lnTo>
                <a:cubicBezTo>
                  <a:pt x="1629990" y="3134950"/>
                  <a:pt x="1598110" y="3131969"/>
                  <a:pt x="1566938" y="3126415"/>
                </a:cubicBezTo>
                <a:cubicBezTo>
                  <a:pt x="1561361" y="3126834"/>
                  <a:pt x="1556032" y="3125886"/>
                  <a:pt x="1550721" y="3124875"/>
                </a:cubicBezTo>
                <a:lnTo>
                  <a:pt x="1550605" y="3123727"/>
                </a:lnTo>
                <a:cubicBezTo>
                  <a:pt x="1191754" y="3064328"/>
                  <a:pt x="910715" y="2783551"/>
                  <a:pt x="860439" y="2430686"/>
                </a:cubicBezTo>
                <a:cubicBezTo>
                  <a:pt x="860272" y="2430633"/>
                  <a:pt x="860103" y="2430628"/>
                  <a:pt x="859934" y="2430623"/>
                </a:cubicBezTo>
                <a:lnTo>
                  <a:pt x="859396" y="2423947"/>
                </a:lnTo>
                <a:cubicBezTo>
                  <a:pt x="854337" y="2393697"/>
                  <a:pt x="851886" y="2362806"/>
                  <a:pt x="851928" y="2331471"/>
                </a:cubicBezTo>
                <a:cubicBezTo>
                  <a:pt x="850616" y="2325843"/>
                  <a:pt x="850558" y="2320176"/>
                  <a:pt x="850558" y="2314495"/>
                </a:cubicBezTo>
                <a:lnTo>
                  <a:pt x="851152" y="2303055"/>
                </a:lnTo>
                <a:lnTo>
                  <a:pt x="851650" y="2303088"/>
                </a:lnTo>
                <a:close/>
                <a:moveTo>
                  <a:pt x="828925" y="2302594"/>
                </a:moveTo>
                <a:lnTo>
                  <a:pt x="828951" y="2303088"/>
                </a:lnTo>
                <a:lnTo>
                  <a:pt x="829449" y="2303055"/>
                </a:lnTo>
                <a:lnTo>
                  <a:pt x="830043" y="2314495"/>
                </a:lnTo>
                <a:cubicBezTo>
                  <a:pt x="830043" y="2320176"/>
                  <a:pt x="829984" y="2325843"/>
                  <a:pt x="828672" y="2331471"/>
                </a:cubicBezTo>
                <a:cubicBezTo>
                  <a:pt x="828714" y="2362806"/>
                  <a:pt x="826264" y="2393697"/>
                  <a:pt x="821205" y="2423947"/>
                </a:cubicBezTo>
                <a:lnTo>
                  <a:pt x="820667" y="2430623"/>
                </a:lnTo>
                <a:cubicBezTo>
                  <a:pt x="820497" y="2430628"/>
                  <a:pt x="820329" y="2430633"/>
                  <a:pt x="820161" y="2430686"/>
                </a:cubicBezTo>
                <a:cubicBezTo>
                  <a:pt x="769886" y="2783551"/>
                  <a:pt x="488847" y="3064328"/>
                  <a:pt x="129995" y="3123727"/>
                </a:cubicBezTo>
                <a:lnTo>
                  <a:pt x="129879" y="3124875"/>
                </a:lnTo>
                <a:cubicBezTo>
                  <a:pt x="124569" y="3125886"/>
                  <a:pt x="119240" y="3126834"/>
                  <a:pt x="113663" y="3126415"/>
                </a:cubicBezTo>
                <a:cubicBezTo>
                  <a:pt x="82491" y="3131969"/>
                  <a:pt x="50611" y="3134950"/>
                  <a:pt x="18236" y="3135477"/>
                </a:cubicBezTo>
                <a:lnTo>
                  <a:pt x="1118" y="3137103"/>
                </a:lnTo>
                <a:lnTo>
                  <a:pt x="1092" y="3136608"/>
                </a:lnTo>
                <a:lnTo>
                  <a:pt x="593" y="3136641"/>
                </a:lnTo>
                <a:cubicBezTo>
                  <a:pt x="27" y="3132839"/>
                  <a:pt x="0" y="3129023"/>
                  <a:pt x="0" y="3125201"/>
                </a:cubicBezTo>
                <a:cubicBezTo>
                  <a:pt x="0" y="3119519"/>
                  <a:pt x="58" y="3113850"/>
                  <a:pt x="1370" y="3108220"/>
                </a:cubicBezTo>
                <a:cubicBezTo>
                  <a:pt x="1328" y="3076892"/>
                  <a:pt x="3778" y="3046007"/>
                  <a:pt x="8835" y="3015763"/>
                </a:cubicBezTo>
                <a:lnTo>
                  <a:pt x="9375" y="3009073"/>
                </a:lnTo>
                <a:cubicBezTo>
                  <a:pt x="9543" y="3009068"/>
                  <a:pt x="9713" y="3009063"/>
                  <a:pt x="9880" y="3009010"/>
                </a:cubicBezTo>
                <a:cubicBezTo>
                  <a:pt x="60157" y="2656144"/>
                  <a:pt x="341196" y="2375367"/>
                  <a:pt x="700046" y="2315969"/>
                </a:cubicBezTo>
                <a:lnTo>
                  <a:pt x="700163" y="2314821"/>
                </a:lnTo>
                <a:cubicBezTo>
                  <a:pt x="705472" y="2313811"/>
                  <a:pt x="710800" y="2312863"/>
                  <a:pt x="716376" y="2313282"/>
                </a:cubicBezTo>
                <a:cubicBezTo>
                  <a:pt x="747559" y="2307725"/>
                  <a:pt x="779452" y="2304744"/>
                  <a:pt x="811837" y="2304217"/>
                </a:cubicBezTo>
                <a:close/>
                <a:moveTo>
                  <a:pt x="8305836" y="1608087"/>
                </a:moveTo>
                <a:cubicBezTo>
                  <a:pt x="8030646" y="1666766"/>
                  <a:pt x="7815802" y="1879876"/>
                  <a:pt x="7762527" y="2148655"/>
                </a:cubicBezTo>
                <a:cubicBezTo>
                  <a:pt x="8037717" y="2089976"/>
                  <a:pt x="8252560" y="1876866"/>
                  <a:pt x="8305836" y="1608087"/>
                </a:cubicBezTo>
                <a:close/>
                <a:moveTo>
                  <a:pt x="6911971" y="1608087"/>
                </a:moveTo>
                <a:cubicBezTo>
                  <a:pt x="6965247" y="1876866"/>
                  <a:pt x="7180090" y="2089976"/>
                  <a:pt x="7455280" y="2148655"/>
                </a:cubicBezTo>
                <a:cubicBezTo>
                  <a:pt x="7402005" y="1879876"/>
                  <a:pt x="7187161" y="1666766"/>
                  <a:pt x="6911971" y="1608087"/>
                </a:cubicBezTo>
                <a:close/>
                <a:moveTo>
                  <a:pt x="6613685" y="1608087"/>
                </a:moveTo>
                <a:cubicBezTo>
                  <a:pt x="6338495" y="1666766"/>
                  <a:pt x="6123651" y="1879876"/>
                  <a:pt x="6070376" y="2148655"/>
                </a:cubicBezTo>
                <a:cubicBezTo>
                  <a:pt x="6345566" y="2089976"/>
                  <a:pt x="6560409" y="1876866"/>
                  <a:pt x="6613685" y="1608087"/>
                </a:cubicBezTo>
                <a:close/>
                <a:moveTo>
                  <a:pt x="5219820" y="1608087"/>
                </a:moveTo>
                <a:cubicBezTo>
                  <a:pt x="5273096" y="1876866"/>
                  <a:pt x="5487939" y="2089976"/>
                  <a:pt x="5763129" y="2148655"/>
                </a:cubicBezTo>
                <a:cubicBezTo>
                  <a:pt x="5709854" y="1879876"/>
                  <a:pt x="5495010" y="1666766"/>
                  <a:pt x="5219820" y="1608087"/>
                </a:cubicBezTo>
                <a:close/>
                <a:moveTo>
                  <a:pt x="4921534" y="1608087"/>
                </a:moveTo>
                <a:cubicBezTo>
                  <a:pt x="4646344" y="1666766"/>
                  <a:pt x="4431500" y="1879876"/>
                  <a:pt x="4378225" y="2148655"/>
                </a:cubicBezTo>
                <a:cubicBezTo>
                  <a:pt x="4653415" y="2089976"/>
                  <a:pt x="4868259" y="1876866"/>
                  <a:pt x="4921534" y="1608087"/>
                </a:cubicBezTo>
                <a:close/>
                <a:moveTo>
                  <a:pt x="3527669" y="1608087"/>
                </a:moveTo>
                <a:cubicBezTo>
                  <a:pt x="3580945" y="1876866"/>
                  <a:pt x="3795788" y="2089976"/>
                  <a:pt x="4070978" y="2148655"/>
                </a:cubicBezTo>
                <a:cubicBezTo>
                  <a:pt x="4017703" y="1879876"/>
                  <a:pt x="3802859" y="1666766"/>
                  <a:pt x="3527669" y="1608087"/>
                </a:cubicBezTo>
                <a:close/>
                <a:moveTo>
                  <a:pt x="3229383" y="1608087"/>
                </a:moveTo>
                <a:cubicBezTo>
                  <a:pt x="2954193" y="1666766"/>
                  <a:pt x="2739349" y="1879876"/>
                  <a:pt x="2686074" y="2148655"/>
                </a:cubicBezTo>
                <a:cubicBezTo>
                  <a:pt x="2961264" y="2089976"/>
                  <a:pt x="3176107" y="1876866"/>
                  <a:pt x="3229383" y="1608087"/>
                </a:cubicBezTo>
                <a:close/>
                <a:moveTo>
                  <a:pt x="1835518" y="1608087"/>
                </a:moveTo>
                <a:cubicBezTo>
                  <a:pt x="1888794" y="1876866"/>
                  <a:pt x="2103637" y="2089976"/>
                  <a:pt x="2378827" y="2148655"/>
                </a:cubicBezTo>
                <a:cubicBezTo>
                  <a:pt x="2325552" y="1879876"/>
                  <a:pt x="2110708" y="1666766"/>
                  <a:pt x="1835518" y="1608087"/>
                </a:cubicBezTo>
                <a:close/>
                <a:moveTo>
                  <a:pt x="1537232" y="1608087"/>
                </a:moveTo>
                <a:cubicBezTo>
                  <a:pt x="1262042" y="1666766"/>
                  <a:pt x="1047198" y="1879876"/>
                  <a:pt x="993923" y="2148655"/>
                </a:cubicBezTo>
                <a:cubicBezTo>
                  <a:pt x="1269113" y="2089976"/>
                  <a:pt x="1483956" y="1876866"/>
                  <a:pt x="1537232" y="1608087"/>
                </a:cubicBezTo>
                <a:close/>
                <a:moveTo>
                  <a:pt x="143367" y="1608087"/>
                </a:moveTo>
                <a:cubicBezTo>
                  <a:pt x="196643" y="1876866"/>
                  <a:pt x="411486" y="2089976"/>
                  <a:pt x="686676" y="2148655"/>
                </a:cubicBezTo>
                <a:cubicBezTo>
                  <a:pt x="633401" y="1879876"/>
                  <a:pt x="418557" y="1666766"/>
                  <a:pt x="143367" y="1608087"/>
                </a:cubicBezTo>
                <a:close/>
                <a:moveTo>
                  <a:pt x="8461873" y="1464394"/>
                </a:moveTo>
                <a:lnTo>
                  <a:pt x="8478960" y="1466004"/>
                </a:lnTo>
                <a:cubicBezTo>
                  <a:pt x="8511346" y="1466527"/>
                  <a:pt x="8543239" y="1469485"/>
                  <a:pt x="8574422" y="1474998"/>
                </a:cubicBezTo>
                <a:cubicBezTo>
                  <a:pt x="8579998" y="1474582"/>
                  <a:pt x="8585326" y="1475523"/>
                  <a:pt x="8590635" y="1476525"/>
                </a:cubicBezTo>
                <a:lnTo>
                  <a:pt x="8590752" y="1477664"/>
                </a:lnTo>
                <a:cubicBezTo>
                  <a:pt x="8815033" y="1514497"/>
                  <a:pt x="9008920" y="1637126"/>
                  <a:pt x="9135069" y="1809390"/>
                </a:cubicBezTo>
                <a:lnTo>
                  <a:pt x="9139239" y="1816149"/>
                </a:lnTo>
                <a:lnTo>
                  <a:pt x="9139239" y="2119309"/>
                </a:lnTo>
                <a:lnTo>
                  <a:pt x="9120077" y="2050665"/>
                </a:lnTo>
                <a:cubicBezTo>
                  <a:pt x="9039502" y="1829012"/>
                  <a:pt x="8844913" y="1659431"/>
                  <a:pt x="8604122" y="1608087"/>
                </a:cubicBezTo>
                <a:cubicBezTo>
                  <a:pt x="8650738" y="1843269"/>
                  <a:pt x="8821055" y="2035829"/>
                  <a:pt x="9047261" y="2119605"/>
                </a:cubicBezTo>
                <a:lnTo>
                  <a:pt x="9139239" y="2146279"/>
                </a:lnTo>
                <a:lnTo>
                  <a:pt x="9139239" y="2273778"/>
                </a:lnTo>
                <a:lnTo>
                  <a:pt x="9030179" y="2246972"/>
                </a:lnTo>
                <a:cubicBezTo>
                  <a:pt x="8735297" y="2149386"/>
                  <a:pt x="8514628" y="1897812"/>
                  <a:pt x="8470637" y="1591480"/>
                </a:cubicBezTo>
                <a:cubicBezTo>
                  <a:pt x="8470469" y="1591427"/>
                  <a:pt x="8470301" y="1591423"/>
                  <a:pt x="8470131" y="1591418"/>
                </a:cubicBezTo>
                <a:lnTo>
                  <a:pt x="8469593" y="1584794"/>
                </a:lnTo>
                <a:cubicBezTo>
                  <a:pt x="8464534" y="1554782"/>
                  <a:pt x="8462083" y="1524133"/>
                  <a:pt x="8462126" y="1493044"/>
                </a:cubicBezTo>
                <a:cubicBezTo>
                  <a:pt x="8460814" y="1487460"/>
                  <a:pt x="8460755" y="1481838"/>
                  <a:pt x="8460755" y="1476202"/>
                </a:cubicBezTo>
                <a:lnTo>
                  <a:pt x="8461349" y="1464852"/>
                </a:lnTo>
                <a:lnTo>
                  <a:pt x="8461847" y="1464884"/>
                </a:lnTo>
                <a:close/>
                <a:moveTo>
                  <a:pt x="8448085" y="1464394"/>
                </a:moveTo>
                <a:lnTo>
                  <a:pt x="8448111" y="1464884"/>
                </a:lnTo>
                <a:lnTo>
                  <a:pt x="8448609" y="1464852"/>
                </a:lnTo>
                <a:lnTo>
                  <a:pt x="8449203" y="1476202"/>
                </a:lnTo>
                <a:cubicBezTo>
                  <a:pt x="8449203" y="1481838"/>
                  <a:pt x="8449144" y="1487460"/>
                  <a:pt x="8447832" y="1493044"/>
                </a:cubicBezTo>
                <a:cubicBezTo>
                  <a:pt x="8447875" y="1524133"/>
                  <a:pt x="8445424" y="1554782"/>
                  <a:pt x="8440365" y="1584794"/>
                </a:cubicBezTo>
                <a:lnTo>
                  <a:pt x="8439827" y="1591418"/>
                </a:lnTo>
                <a:cubicBezTo>
                  <a:pt x="8439657" y="1591423"/>
                  <a:pt x="8439489" y="1591427"/>
                  <a:pt x="8439321" y="1591480"/>
                </a:cubicBezTo>
                <a:cubicBezTo>
                  <a:pt x="8389046" y="1941574"/>
                  <a:pt x="8108007" y="2220146"/>
                  <a:pt x="7749156" y="2279078"/>
                </a:cubicBezTo>
                <a:lnTo>
                  <a:pt x="7749040" y="2280217"/>
                </a:lnTo>
                <a:cubicBezTo>
                  <a:pt x="7743729" y="2281220"/>
                  <a:pt x="7738400" y="2282161"/>
                  <a:pt x="7732823" y="2281745"/>
                </a:cubicBezTo>
                <a:cubicBezTo>
                  <a:pt x="7701651" y="2287255"/>
                  <a:pt x="7669771" y="2290213"/>
                  <a:pt x="7637396" y="2290736"/>
                </a:cubicBezTo>
                <a:lnTo>
                  <a:pt x="7620278" y="2292349"/>
                </a:lnTo>
                <a:lnTo>
                  <a:pt x="7620252" y="2291858"/>
                </a:lnTo>
                <a:lnTo>
                  <a:pt x="7619753" y="2291891"/>
                </a:lnTo>
                <a:cubicBezTo>
                  <a:pt x="7619187" y="2288119"/>
                  <a:pt x="7619160" y="2284333"/>
                  <a:pt x="7619160" y="2280541"/>
                </a:cubicBezTo>
                <a:cubicBezTo>
                  <a:pt x="7619160" y="2274903"/>
                  <a:pt x="7619219" y="2269279"/>
                  <a:pt x="7620531" y="2263693"/>
                </a:cubicBezTo>
                <a:cubicBezTo>
                  <a:pt x="7620488" y="2232611"/>
                  <a:pt x="7622938" y="2201969"/>
                  <a:pt x="7627995" y="2171962"/>
                </a:cubicBezTo>
                <a:lnTo>
                  <a:pt x="7628535" y="2165325"/>
                </a:lnTo>
                <a:cubicBezTo>
                  <a:pt x="7628704" y="2165320"/>
                  <a:pt x="7628873" y="2165315"/>
                  <a:pt x="7629040" y="2165262"/>
                </a:cubicBezTo>
                <a:cubicBezTo>
                  <a:pt x="7679317" y="1815167"/>
                  <a:pt x="7960356" y="1536596"/>
                  <a:pt x="8319206" y="1477664"/>
                </a:cubicBezTo>
                <a:lnTo>
                  <a:pt x="8319323" y="1476525"/>
                </a:lnTo>
                <a:cubicBezTo>
                  <a:pt x="8324632" y="1475523"/>
                  <a:pt x="8329960" y="1474582"/>
                  <a:pt x="8335536" y="1474998"/>
                </a:cubicBezTo>
                <a:cubicBezTo>
                  <a:pt x="8366719" y="1469485"/>
                  <a:pt x="8398612" y="1466527"/>
                  <a:pt x="8430998" y="1466004"/>
                </a:cubicBezTo>
                <a:close/>
                <a:moveTo>
                  <a:pt x="6769722" y="1464394"/>
                </a:moveTo>
                <a:lnTo>
                  <a:pt x="6786810" y="1466004"/>
                </a:lnTo>
                <a:cubicBezTo>
                  <a:pt x="6819195" y="1466527"/>
                  <a:pt x="6851088" y="1469485"/>
                  <a:pt x="6882271" y="1474998"/>
                </a:cubicBezTo>
                <a:cubicBezTo>
                  <a:pt x="6887847" y="1474582"/>
                  <a:pt x="6893175" y="1475523"/>
                  <a:pt x="6898484" y="1476525"/>
                </a:cubicBezTo>
                <a:lnTo>
                  <a:pt x="6898601" y="1477664"/>
                </a:lnTo>
                <a:cubicBezTo>
                  <a:pt x="7257451" y="1536596"/>
                  <a:pt x="7538490" y="1815167"/>
                  <a:pt x="7588766" y="2165262"/>
                </a:cubicBezTo>
                <a:cubicBezTo>
                  <a:pt x="7588934" y="2165315"/>
                  <a:pt x="7589103" y="2165320"/>
                  <a:pt x="7589272" y="2165325"/>
                </a:cubicBezTo>
                <a:lnTo>
                  <a:pt x="7589812" y="2171962"/>
                </a:lnTo>
                <a:cubicBezTo>
                  <a:pt x="7594869" y="2201969"/>
                  <a:pt x="7597319" y="2232611"/>
                  <a:pt x="7597276" y="2263693"/>
                </a:cubicBezTo>
                <a:cubicBezTo>
                  <a:pt x="7598588" y="2269279"/>
                  <a:pt x="7598647" y="2274903"/>
                  <a:pt x="7598647" y="2280541"/>
                </a:cubicBezTo>
                <a:cubicBezTo>
                  <a:pt x="7598647" y="2284333"/>
                  <a:pt x="7598620" y="2288119"/>
                  <a:pt x="7598054" y="2291891"/>
                </a:cubicBezTo>
                <a:lnTo>
                  <a:pt x="7597555" y="2291858"/>
                </a:lnTo>
                <a:lnTo>
                  <a:pt x="7597529" y="2292349"/>
                </a:lnTo>
                <a:lnTo>
                  <a:pt x="7580411" y="2290736"/>
                </a:lnTo>
                <a:cubicBezTo>
                  <a:pt x="7548036" y="2290213"/>
                  <a:pt x="7516156" y="2287255"/>
                  <a:pt x="7484984" y="2281745"/>
                </a:cubicBezTo>
                <a:cubicBezTo>
                  <a:pt x="7479407" y="2282161"/>
                  <a:pt x="7474078" y="2281220"/>
                  <a:pt x="7468767" y="2280217"/>
                </a:cubicBezTo>
                <a:lnTo>
                  <a:pt x="7468651" y="2279078"/>
                </a:lnTo>
                <a:cubicBezTo>
                  <a:pt x="7109800" y="2220146"/>
                  <a:pt x="6828761" y="1941574"/>
                  <a:pt x="6778486" y="1591480"/>
                </a:cubicBezTo>
                <a:cubicBezTo>
                  <a:pt x="6778318" y="1591427"/>
                  <a:pt x="6778150" y="1591423"/>
                  <a:pt x="6777980" y="1591418"/>
                </a:cubicBezTo>
                <a:lnTo>
                  <a:pt x="6777442" y="1584794"/>
                </a:lnTo>
                <a:cubicBezTo>
                  <a:pt x="6772383" y="1554782"/>
                  <a:pt x="6769933" y="1524133"/>
                  <a:pt x="6769975" y="1493044"/>
                </a:cubicBezTo>
                <a:cubicBezTo>
                  <a:pt x="6768663" y="1487460"/>
                  <a:pt x="6768604" y="1481838"/>
                  <a:pt x="6768604" y="1476202"/>
                </a:cubicBezTo>
                <a:lnTo>
                  <a:pt x="6769198" y="1464852"/>
                </a:lnTo>
                <a:lnTo>
                  <a:pt x="6769696" y="1464884"/>
                </a:lnTo>
                <a:close/>
                <a:moveTo>
                  <a:pt x="6755934" y="1464394"/>
                </a:moveTo>
                <a:lnTo>
                  <a:pt x="6755960" y="1464884"/>
                </a:lnTo>
                <a:lnTo>
                  <a:pt x="6756458" y="1464852"/>
                </a:lnTo>
                <a:lnTo>
                  <a:pt x="6757052" y="1476202"/>
                </a:lnTo>
                <a:cubicBezTo>
                  <a:pt x="6757052" y="1481838"/>
                  <a:pt x="6756994" y="1487460"/>
                  <a:pt x="6755682" y="1493044"/>
                </a:cubicBezTo>
                <a:cubicBezTo>
                  <a:pt x="6755724" y="1524133"/>
                  <a:pt x="6753273" y="1554782"/>
                  <a:pt x="6748215" y="1584794"/>
                </a:cubicBezTo>
                <a:lnTo>
                  <a:pt x="6747676" y="1591418"/>
                </a:lnTo>
                <a:cubicBezTo>
                  <a:pt x="6747507" y="1591423"/>
                  <a:pt x="6747338" y="1591427"/>
                  <a:pt x="6747171" y="1591480"/>
                </a:cubicBezTo>
                <a:cubicBezTo>
                  <a:pt x="6696895" y="1941574"/>
                  <a:pt x="6415856" y="2220146"/>
                  <a:pt x="6057005" y="2279078"/>
                </a:cubicBezTo>
                <a:lnTo>
                  <a:pt x="6056889" y="2280217"/>
                </a:lnTo>
                <a:cubicBezTo>
                  <a:pt x="6051578" y="2281220"/>
                  <a:pt x="6046249" y="2282161"/>
                  <a:pt x="6040672" y="2281745"/>
                </a:cubicBezTo>
                <a:cubicBezTo>
                  <a:pt x="6009500" y="2287255"/>
                  <a:pt x="5977620" y="2290213"/>
                  <a:pt x="5945246" y="2290736"/>
                </a:cubicBezTo>
                <a:lnTo>
                  <a:pt x="5928127" y="2292349"/>
                </a:lnTo>
                <a:lnTo>
                  <a:pt x="5928101" y="2291858"/>
                </a:lnTo>
                <a:lnTo>
                  <a:pt x="5927602" y="2291891"/>
                </a:lnTo>
                <a:cubicBezTo>
                  <a:pt x="5927036" y="2288119"/>
                  <a:pt x="5927009" y="2284333"/>
                  <a:pt x="5927009" y="2280541"/>
                </a:cubicBezTo>
                <a:cubicBezTo>
                  <a:pt x="5927009" y="2274903"/>
                  <a:pt x="5927068" y="2269279"/>
                  <a:pt x="5928380" y="2263693"/>
                </a:cubicBezTo>
                <a:cubicBezTo>
                  <a:pt x="5928338" y="2232611"/>
                  <a:pt x="5930787" y="2201969"/>
                  <a:pt x="5935844" y="2171962"/>
                </a:cubicBezTo>
                <a:lnTo>
                  <a:pt x="5936384" y="2165325"/>
                </a:lnTo>
                <a:cubicBezTo>
                  <a:pt x="5936553" y="2165320"/>
                  <a:pt x="5936722" y="2165315"/>
                  <a:pt x="5936890" y="2165262"/>
                </a:cubicBezTo>
                <a:cubicBezTo>
                  <a:pt x="5987166" y="1815167"/>
                  <a:pt x="6268205" y="1536596"/>
                  <a:pt x="6627056" y="1477664"/>
                </a:cubicBezTo>
                <a:lnTo>
                  <a:pt x="6627173" y="1476525"/>
                </a:lnTo>
                <a:cubicBezTo>
                  <a:pt x="6632481" y="1475523"/>
                  <a:pt x="6637809" y="1474582"/>
                  <a:pt x="6643385" y="1474998"/>
                </a:cubicBezTo>
                <a:cubicBezTo>
                  <a:pt x="6674569" y="1469485"/>
                  <a:pt x="6706461" y="1466527"/>
                  <a:pt x="6738847" y="1466004"/>
                </a:cubicBezTo>
                <a:close/>
                <a:moveTo>
                  <a:pt x="5077571" y="1464394"/>
                </a:moveTo>
                <a:lnTo>
                  <a:pt x="5094659" y="1466004"/>
                </a:lnTo>
                <a:cubicBezTo>
                  <a:pt x="5127044" y="1466527"/>
                  <a:pt x="5158937" y="1469485"/>
                  <a:pt x="5190120" y="1474998"/>
                </a:cubicBezTo>
                <a:cubicBezTo>
                  <a:pt x="5195696" y="1474582"/>
                  <a:pt x="5201024" y="1475523"/>
                  <a:pt x="5206334" y="1476525"/>
                </a:cubicBezTo>
                <a:lnTo>
                  <a:pt x="5206450" y="1477664"/>
                </a:lnTo>
                <a:cubicBezTo>
                  <a:pt x="5565300" y="1536596"/>
                  <a:pt x="5846339" y="1815167"/>
                  <a:pt x="5896616" y="2165262"/>
                </a:cubicBezTo>
                <a:cubicBezTo>
                  <a:pt x="5896783" y="2165315"/>
                  <a:pt x="5896953" y="2165320"/>
                  <a:pt x="5897121" y="2165325"/>
                </a:cubicBezTo>
                <a:lnTo>
                  <a:pt x="5897662" y="2171962"/>
                </a:lnTo>
                <a:cubicBezTo>
                  <a:pt x="5902718" y="2201969"/>
                  <a:pt x="5905168" y="2232611"/>
                  <a:pt x="5905126" y="2263693"/>
                </a:cubicBezTo>
                <a:cubicBezTo>
                  <a:pt x="5906438" y="2269279"/>
                  <a:pt x="5906496" y="2274903"/>
                  <a:pt x="5906496" y="2280541"/>
                </a:cubicBezTo>
                <a:cubicBezTo>
                  <a:pt x="5906496" y="2284333"/>
                  <a:pt x="5906469" y="2288119"/>
                  <a:pt x="5905903" y="2291891"/>
                </a:cubicBezTo>
                <a:lnTo>
                  <a:pt x="5905404" y="2291858"/>
                </a:lnTo>
                <a:lnTo>
                  <a:pt x="5905378" y="2292349"/>
                </a:lnTo>
                <a:lnTo>
                  <a:pt x="5888260" y="2290736"/>
                </a:lnTo>
                <a:cubicBezTo>
                  <a:pt x="5855886" y="2290213"/>
                  <a:pt x="5824005" y="2287255"/>
                  <a:pt x="5792833" y="2281745"/>
                </a:cubicBezTo>
                <a:cubicBezTo>
                  <a:pt x="5787256" y="2282161"/>
                  <a:pt x="5781927" y="2281220"/>
                  <a:pt x="5776617" y="2280217"/>
                </a:cubicBezTo>
                <a:lnTo>
                  <a:pt x="5776501" y="2279078"/>
                </a:lnTo>
                <a:cubicBezTo>
                  <a:pt x="5417649" y="2220146"/>
                  <a:pt x="5136610" y="1941574"/>
                  <a:pt x="5086335" y="1591480"/>
                </a:cubicBezTo>
                <a:cubicBezTo>
                  <a:pt x="5086167" y="1591427"/>
                  <a:pt x="5085999" y="1591423"/>
                  <a:pt x="5085830" y="1591418"/>
                </a:cubicBezTo>
                <a:lnTo>
                  <a:pt x="5085291" y="1584794"/>
                </a:lnTo>
                <a:cubicBezTo>
                  <a:pt x="5080233" y="1554782"/>
                  <a:pt x="5077782" y="1524133"/>
                  <a:pt x="5077824" y="1493044"/>
                </a:cubicBezTo>
                <a:cubicBezTo>
                  <a:pt x="5076512" y="1487460"/>
                  <a:pt x="5076453" y="1481838"/>
                  <a:pt x="5076453" y="1476202"/>
                </a:cubicBezTo>
                <a:lnTo>
                  <a:pt x="5077047" y="1464852"/>
                </a:lnTo>
                <a:lnTo>
                  <a:pt x="5077545" y="1464884"/>
                </a:lnTo>
                <a:close/>
                <a:moveTo>
                  <a:pt x="5063783" y="1464394"/>
                </a:moveTo>
                <a:lnTo>
                  <a:pt x="5063809" y="1464884"/>
                </a:lnTo>
                <a:lnTo>
                  <a:pt x="5064307" y="1464852"/>
                </a:lnTo>
                <a:lnTo>
                  <a:pt x="5064902" y="1476202"/>
                </a:lnTo>
                <a:cubicBezTo>
                  <a:pt x="5064902" y="1481838"/>
                  <a:pt x="5064842" y="1487460"/>
                  <a:pt x="5063530" y="1493044"/>
                </a:cubicBezTo>
                <a:cubicBezTo>
                  <a:pt x="5063572" y="1524133"/>
                  <a:pt x="5061122" y="1554782"/>
                  <a:pt x="5056063" y="1584794"/>
                </a:cubicBezTo>
                <a:lnTo>
                  <a:pt x="5055525" y="1591418"/>
                </a:lnTo>
                <a:cubicBezTo>
                  <a:pt x="5055355" y="1591423"/>
                  <a:pt x="5055187" y="1591427"/>
                  <a:pt x="5055019" y="1591480"/>
                </a:cubicBezTo>
                <a:cubicBezTo>
                  <a:pt x="5004744" y="1941574"/>
                  <a:pt x="4723705" y="2220146"/>
                  <a:pt x="4364853" y="2279078"/>
                </a:cubicBezTo>
                <a:lnTo>
                  <a:pt x="4364737" y="2280217"/>
                </a:lnTo>
                <a:cubicBezTo>
                  <a:pt x="4359427" y="2281220"/>
                  <a:pt x="4354098" y="2282161"/>
                  <a:pt x="4348521" y="2281745"/>
                </a:cubicBezTo>
                <a:cubicBezTo>
                  <a:pt x="4317350" y="2287255"/>
                  <a:pt x="4285468" y="2290213"/>
                  <a:pt x="4253094" y="2290736"/>
                </a:cubicBezTo>
                <a:lnTo>
                  <a:pt x="4235976" y="2292349"/>
                </a:lnTo>
                <a:lnTo>
                  <a:pt x="4235950" y="2291858"/>
                </a:lnTo>
                <a:lnTo>
                  <a:pt x="4235451" y="2291891"/>
                </a:lnTo>
                <a:cubicBezTo>
                  <a:pt x="4234885" y="2288119"/>
                  <a:pt x="4234858" y="2284333"/>
                  <a:pt x="4234858" y="2280541"/>
                </a:cubicBezTo>
                <a:cubicBezTo>
                  <a:pt x="4234858" y="2274903"/>
                  <a:pt x="4234916" y="2269279"/>
                  <a:pt x="4236228" y="2263693"/>
                </a:cubicBezTo>
                <a:cubicBezTo>
                  <a:pt x="4236186" y="2232611"/>
                  <a:pt x="4238636" y="2201969"/>
                  <a:pt x="4243692" y="2171962"/>
                </a:cubicBezTo>
                <a:lnTo>
                  <a:pt x="4244233" y="2165325"/>
                </a:lnTo>
                <a:cubicBezTo>
                  <a:pt x="4244401" y="2165320"/>
                  <a:pt x="4244571" y="2165315"/>
                  <a:pt x="4244738" y="2165262"/>
                </a:cubicBezTo>
                <a:cubicBezTo>
                  <a:pt x="4295015" y="1815167"/>
                  <a:pt x="4576054" y="1536596"/>
                  <a:pt x="4934904" y="1477664"/>
                </a:cubicBezTo>
                <a:lnTo>
                  <a:pt x="4935021" y="1476525"/>
                </a:lnTo>
                <a:cubicBezTo>
                  <a:pt x="4940330" y="1475523"/>
                  <a:pt x="4945658" y="1474582"/>
                  <a:pt x="4951234" y="1474998"/>
                </a:cubicBezTo>
                <a:cubicBezTo>
                  <a:pt x="4982417" y="1469485"/>
                  <a:pt x="5014310" y="1466527"/>
                  <a:pt x="5046695" y="1466004"/>
                </a:cubicBezTo>
                <a:close/>
                <a:moveTo>
                  <a:pt x="3385420" y="1464394"/>
                </a:moveTo>
                <a:lnTo>
                  <a:pt x="3402507" y="1466004"/>
                </a:lnTo>
                <a:cubicBezTo>
                  <a:pt x="3434893" y="1466527"/>
                  <a:pt x="3466785" y="1469485"/>
                  <a:pt x="3497969" y="1474998"/>
                </a:cubicBezTo>
                <a:cubicBezTo>
                  <a:pt x="3503545" y="1474582"/>
                  <a:pt x="3508873" y="1475523"/>
                  <a:pt x="3514181" y="1476525"/>
                </a:cubicBezTo>
                <a:lnTo>
                  <a:pt x="3514298" y="1477664"/>
                </a:lnTo>
                <a:cubicBezTo>
                  <a:pt x="3873149" y="1536596"/>
                  <a:pt x="4154188" y="1815167"/>
                  <a:pt x="4204464" y="2165262"/>
                </a:cubicBezTo>
                <a:cubicBezTo>
                  <a:pt x="4204632" y="2165315"/>
                  <a:pt x="4204801" y="2165320"/>
                  <a:pt x="4204970" y="2165325"/>
                </a:cubicBezTo>
                <a:lnTo>
                  <a:pt x="4205510" y="2171962"/>
                </a:lnTo>
                <a:cubicBezTo>
                  <a:pt x="4210567" y="2201969"/>
                  <a:pt x="4213016" y="2232611"/>
                  <a:pt x="4212974" y="2263693"/>
                </a:cubicBezTo>
                <a:cubicBezTo>
                  <a:pt x="4214286" y="2269279"/>
                  <a:pt x="4214345" y="2274903"/>
                  <a:pt x="4214345" y="2280541"/>
                </a:cubicBezTo>
                <a:cubicBezTo>
                  <a:pt x="4214345" y="2284333"/>
                  <a:pt x="4214318" y="2288119"/>
                  <a:pt x="4213752" y="2291891"/>
                </a:cubicBezTo>
                <a:lnTo>
                  <a:pt x="4213253" y="2291858"/>
                </a:lnTo>
                <a:lnTo>
                  <a:pt x="4213227" y="2292349"/>
                </a:lnTo>
                <a:lnTo>
                  <a:pt x="4196108" y="2290736"/>
                </a:lnTo>
                <a:cubicBezTo>
                  <a:pt x="4163734" y="2290213"/>
                  <a:pt x="4131854" y="2287255"/>
                  <a:pt x="4100682" y="2281745"/>
                </a:cubicBezTo>
                <a:cubicBezTo>
                  <a:pt x="4095105" y="2282161"/>
                  <a:pt x="4089776" y="2281220"/>
                  <a:pt x="4084465" y="2280217"/>
                </a:cubicBezTo>
                <a:lnTo>
                  <a:pt x="4084349" y="2279078"/>
                </a:lnTo>
                <a:cubicBezTo>
                  <a:pt x="3725498" y="2220146"/>
                  <a:pt x="3444459" y="1941574"/>
                  <a:pt x="3394183" y="1591480"/>
                </a:cubicBezTo>
                <a:cubicBezTo>
                  <a:pt x="3394016" y="1591427"/>
                  <a:pt x="3393847" y="1591423"/>
                  <a:pt x="3393678" y="1591418"/>
                </a:cubicBezTo>
                <a:lnTo>
                  <a:pt x="3393139" y="1584794"/>
                </a:lnTo>
                <a:cubicBezTo>
                  <a:pt x="3388081" y="1554782"/>
                  <a:pt x="3385630" y="1524133"/>
                  <a:pt x="3385672" y="1493044"/>
                </a:cubicBezTo>
                <a:cubicBezTo>
                  <a:pt x="3384360" y="1487460"/>
                  <a:pt x="3384302" y="1481838"/>
                  <a:pt x="3384302" y="1476202"/>
                </a:cubicBezTo>
                <a:lnTo>
                  <a:pt x="3384896" y="1464852"/>
                </a:lnTo>
                <a:lnTo>
                  <a:pt x="3385394" y="1464884"/>
                </a:lnTo>
                <a:close/>
                <a:moveTo>
                  <a:pt x="3371632" y="1464394"/>
                </a:moveTo>
                <a:lnTo>
                  <a:pt x="3371658" y="1464884"/>
                </a:lnTo>
                <a:lnTo>
                  <a:pt x="3372156" y="1464852"/>
                </a:lnTo>
                <a:lnTo>
                  <a:pt x="3372750" y="1476202"/>
                </a:lnTo>
                <a:cubicBezTo>
                  <a:pt x="3372750" y="1481838"/>
                  <a:pt x="3372691" y="1487460"/>
                  <a:pt x="3371379" y="1493044"/>
                </a:cubicBezTo>
                <a:cubicBezTo>
                  <a:pt x="3371421" y="1524133"/>
                  <a:pt x="3368971" y="1554782"/>
                  <a:pt x="3363912" y="1584794"/>
                </a:cubicBezTo>
                <a:lnTo>
                  <a:pt x="3363374" y="1591418"/>
                </a:lnTo>
                <a:cubicBezTo>
                  <a:pt x="3363204" y="1591423"/>
                  <a:pt x="3363036" y="1591427"/>
                  <a:pt x="3362868" y="1591480"/>
                </a:cubicBezTo>
                <a:cubicBezTo>
                  <a:pt x="3312593" y="1941574"/>
                  <a:pt x="3031554" y="2220146"/>
                  <a:pt x="2672703" y="2279078"/>
                </a:cubicBezTo>
                <a:lnTo>
                  <a:pt x="2672586" y="2280217"/>
                </a:lnTo>
                <a:cubicBezTo>
                  <a:pt x="2667276" y="2281220"/>
                  <a:pt x="2661947" y="2282161"/>
                  <a:pt x="2656370" y="2281745"/>
                </a:cubicBezTo>
                <a:cubicBezTo>
                  <a:pt x="2625198" y="2287255"/>
                  <a:pt x="2593318" y="2290213"/>
                  <a:pt x="2560943" y="2290736"/>
                </a:cubicBezTo>
                <a:lnTo>
                  <a:pt x="2543825" y="2292349"/>
                </a:lnTo>
                <a:lnTo>
                  <a:pt x="2543799" y="2291858"/>
                </a:lnTo>
                <a:lnTo>
                  <a:pt x="2543300" y="2291891"/>
                </a:lnTo>
                <a:cubicBezTo>
                  <a:pt x="2542734" y="2288119"/>
                  <a:pt x="2542707" y="2284333"/>
                  <a:pt x="2542707" y="2280541"/>
                </a:cubicBezTo>
                <a:cubicBezTo>
                  <a:pt x="2542707" y="2274903"/>
                  <a:pt x="2542765" y="2269279"/>
                  <a:pt x="2544077" y="2263693"/>
                </a:cubicBezTo>
                <a:cubicBezTo>
                  <a:pt x="2544035" y="2232611"/>
                  <a:pt x="2546485" y="2201969"/>
                  <a:pt x="2551541" y="2171962"/>
                </a:cubicBezTo>
                <a:lnTo>
                  <a:pt x="2552082" y="2165325"/>
                </a:lnTo>
                <a:cubicBezTo>
                  <a:pt x="2552250" y="2165320"/>
                  <a:pt x="2552420" y="2165315"/>
                  <a:pt x="2552587" y="2165262"/>
                </a:cubicBezTo>
                <a:cubicBezTo>
                  <a:pt x="2602864" y="1815167"/>
                  <a:pt x="2883903" y="1536596"/>
                  <a:pt x="3242753" y="1477664"/>
                </a:cubicBezTo>
                <a:lnTo>
                  <a:pt x="3242870" y="1476525"/>
                </a:lnTo>
                <a:cubicBezTo>
                  <a:pt x="3248179" y="1475523"/>
                  <a:pt x="3253507" y="1474582"/>
                  <a:pt x="3259083" y="1474998"/>
                </a:cubicBezTo>
                <a:cubicBezTo>
                  <a:pt x="3290266" y="1469485"/>
                  <a:pt x="3322159" y="1466527"/>
                  <a:pt x="3354544" y="1466004"/>
                </a:cubicBezTo>
                <a:close/>
                <a:moveTo>
                  <a:pt x="1693269" y="1464394"/>
                </a:moveTo>
                <a:lnTo>
                  <a:pt x="1710356" y="1466004"/>
                </a:lnTo>
                <a:cubicBezTo>
                  <a:pt x="1742742" y="1466527"/>
                  <a:pt x="1774634" y="1469485"/>
                  <a:pt x="1805818" y="1474998"/>
                </a:cubicBezTo>
                <a:cubicBezTo>
                  <a:pt x="1811394" y="1474582"/>
                  <a:pt x="1816722" y="1475523"/>
                  <a:pt x="1822030" y="1476525"/>
                </a:cubicBezTo>
                <a:lnTo>
                  <a:pt x="1822148" y="1477664"/>
                </a:lnTo>
                <a:cubicBezTo>
                  <a:pt x="2180998" y="1536596"/>
                  <a:pt x="2462037" y="1815167"/>
                  <a:pt x="2512313" y="2165262"/>
                </a:cubicBezTo>
                <a:cubicBezTo>
                  <a:pt x="2512481" y="2165315"/>
                  <a:pt x="2512650" y="2165320"/>
                  <a:pt x="2512819" y="2165325"/>
                </a:cubicBezTo>
                <a:lnTo>
                  <a:pt x="2513359" y="2171962"/>
                </a:lnTo>
                <a:cubicBezTo>
                  <a:pt x="2518416" y="2201969"/>
                  <a:pt x="2520865" y="2232611"/>
                  <a:pt x="2520823" y="2263693"/>
                </a:cubicBezTo>
                <a:cubicBezTo>
                  <a:pt x="2522135" y="2269279"/>
                  <a:pt x="2522194" y="2274903"/>
                  <a:pt x="2522194" y="2280541"/>
                </a:cubicBezTo>
                <a:cubicBezTo>
                  <a:pt x="2522194" y="2284333"/>
                  <a:pt x="2522167" y="2288119"/>
                  <a:pt x="2521601" y="2291891"/>
                </a:cubicBezTo>
                <a:lnTo>
                  <a:pt x="2521102" y="2291858"/>
                </a:lnTo>
                <a:lnTo>
                  <a:pt x="2521076" y="2292349"/>
                </a:lnTo>
                <a:lnTo>
                  <a:pt x="2503957" y="2290736"/>
                </a:lnTo>
                <a:cubicBezTo>
                  <a:pt x="2471583" y="2290213"/>
                  <a:pt x="2439703" y="2287255"/>
                  <a:pt x="2408531" y="2281745"/>
                </a:cubicBezTo>
                <a:cubicBezTo>
                  <a:pt x="2402954" y="2282161"/>
                  <a:pt x="2397625" y="2281220"/>
                  <a:pt x="2392314" y="2280217"/>
                </a:cubicBezTo>
                <a:lnTo>
                  <a:pt x="2392198" y="2279078"/>
                </a:lnTo>
                <a:cubicBezTo>
                  <a:pt x="2033347" y="2220146"/>
                  <a:pt x="1752308" y="1941574"/>
                  <a:pt x="1702032" y="1591480"/>
                </a:cubicBezTo>
                <a:cubicBezTo>
                  <a:pt x="1701865" y="1591427"/>
                  <a:pt x="1701696" y="1591423"/>
                  <a:pt x="1701527" y="1591418"/>
                </a:cubicBezTo>
                <a:lnTo>
                  <a:pt x="1700989" y="1584794"/>
                </a:lnTo>
                <a:cubicBezTo>
                  <a:pt x="1695930" y="1554782"/>
                  <a:pt x="1693479" y="1524133"/>
                  <a:pt x="1693521" y="1493044"/>
                </a:cubicBezTo>
                <a:cubicBezTo>
                  <a:pt x="1692209" y="1487460"/>
                  <a:pt x="1692151" y="1481838"/>
                  <a:pt x="1692151" y="1476202"/>
                </a:cubicBezTo>
                <a:lnTo>
                  <a:pt x="1692745" y="1464852"/>
                </a:lnTo>
                <a:lnTo>
                  <a:pt x="1693243" y="1464884"/>
                </a:lnTo>
                <a:close/>
                <a:moveTo>
                  <a:pt x="1679481" y="1464394"/>
                </a:moveTo>
                <a:lnTo>
                  <a:pt x="1679507" y="1464884"/>
                </a:lnTo>
                <a:lnTo>
                  <a:pt x="1680005" y="1464852"/>
                </a:lnTo>
                <a:lnTo>
                  <a:pt x="1680599" y="1476202"/>
                </a:lnTo>
                <a:cubicBezTo>
                  <a:pt x="1680599" y="1481838"/>
                  <a:pt x="1680540" y="1487460"/>
                  <a:pt x="1679228" y="1493044"/>
                </a:cubicBezTo>
                <a:cubicBezTo>
                  <a:pt x="1679270" y="1524133"/>
                  <a:pt x="1676820" y="1554782"/>
                  <a:pt x="1671761" y="1584794"/>
                </a:cubicBezTo>
                <a:lnTo>
                  <a:pt x="1671223" y="1591418"/>
                </a:lnTo>
                <a:cubicBezTo>
                  <a:pt x="1671053" y="1591423"/>
                  <a:pt x="1670885" y="1591427"/>
                  <a:pt x="1670717" y="1591480"/>
                </a:cubicBezTo>
                <a:cubicBezTo>
                  <a:pt x="1620442" y="1941574"/>
                  <a:pt x="1339403" y="2220146"/>
                  <a:pt x="980552" y="2279078"/>
                </a:cubicBezTo>
                <a:lnTo>
                  <a:pt x="980435" y="2280217"/>
                </a:lnTo>
                <a:cubicBezTo>
                  <a:pt x="975125" y="2281220"/>
                  <a:pt x="969796" y="2282161"/>
                  <a:pt x="964219" y="2281745"/>
                </a:cubicBezTo>
                <a:cubicBezTo>
                  <a:pt x="933047" y="2287255"/>
                  <a:pt x="901167" y="2290213"/>
                  <a:pt x="868792" y="2290736"/>
                </a:cubicBezTo>
                <a:lnTo>
                  <a:pt x="851674" y="2292349"/>
                </a:lnTo>
                <a:lnTo>
                  <a:pt x="851648" y="2291858"/>
                </a:lnTo>
                <a:lnTo>
                  <a:pt x="851149" y="2291891"/>
                </a:lnTo>
                <a:cubicBezTo>
                  <a:pt x="850583" y="2288119"/>
                  <a:pt x="850556" y="2284333"/>
                  <a:pt x="850556" y="2280541"/>
                </a:cubicBezTo>
                <a:cubicBezTo>
                  <a:pt x="850556" y="2274903"/>
                  <a:pt x="850614" y="2269279"/>
                  <a:pt x="851926" y="2263693"/>
                </a:cubicBezTo>
                <a:cubicBezTo>
                  <a:pt x="851884" y="2232611"/>
                  <a:pt x="854334" y="2201969"/>
                  <a:pt x="859390" y="2171962"/>
                </a:cubicBezTo>
                <a:lnTo>
                  <a:pt x="859931" y="2165325"/>
                </a:lnTo>
                <a:cubicBezTo>
                  <a:pt x="860099" y="2165320"/>
                  <a:pt x="860269" y="2165315"/>
                  <a:pt x="860436" y="2165262"/>
                </a:cubicBezTo>
                <a:cubicBezTo>
                  <a:pt x="910713" y="1815167"/>
                  <a:pt x="1191752" y="1536596"/>
                  <a:pt x="1550602" y="1477664"/>
                </a:cubicBezTo>
                <a:lnTo>
                  <a:pt x="1550719" y="1476525"/>
                </a:lnTo>
                <a:cubicBezTo>
                  <a:pt x="1556028" y="1475523"/>
                  <a:pt x="1561356" y="1474582"/>
                  <a:pt x="1566932" y="1474998"/>
                </a:cubicBezTo>
                <a:cubicBezTo>
                  <a:pt x="1598115" y="1469485"/>
                  <a:pt x="1630008" y="1466527"/>
                  <a:pt x="1662393" y="1466004"/>
                </a:cubicBezTo>
                <a:close/>
                <a:moveTo>
                  <a:pt x="1118" y="1464394"/>
                </a:moveTo>
                <a:lnTo>
                  <a:pt x="18205" y="1466004"/>
                </a:lnTo>
                <a:cubicBezTo>
                  <a:pt x="50591" y="1466527"/>
                  <a:pt x="82483" y="1469485"/>
                  <a:pt x="113667" y="1474998"/>
                </a:cubicBezTo>
                <a:cubicBezTo>
                  <a:pt x="119243" y="1474582"/>
                  <a:pt x="124571" y="1475523"/>
                  <a:pt x="129879" y="1476525"/>
                </a:cubicBezTo>
                <a:lnTo>
                  <a:pt x="129997" y="1477664"/>
                </a:lnTo>
                <a:cubicBezTo>
                  <a:pt x="488847" y="1536596"/>
                  <a:pt x="769886" y="1815167"/>
                  <a:pt x="820162" y="2165262"/>
                </a:cubicBezTo>
                <a:cubicBezTo>
                  <a:pt x="820330" y="2165315"/>
                  <a:pt x="820499" y="2165320"/>
                  <a:pt x="820668" y="2165325"/>
                </a:cubicBezTo>
                <a:lnTo>
                  <a:pt x="821208" y="2171962"/>
                </a:lnTo>
                <a:cubicBezTo>
                  <a:pt x="826265" y="2201969"/>
                  <a:pt x="828714" y="2232611"/>
                  <a:pt x="828672" y="2263693"/>
                </a:cubicBezTo>
                <a:cubicBezTo>
                  <a:pt x="829984" y="2269279"/>
                  <a:pt x="830043" y="2274903"/>
                  <a:pt x="830043" y="2280541"/>
                </a:cubicBezTo>
                <a:cubicBezTo>
                  <a:pt x="830043" y="2284333"/>
                  <a:pt x="830016" y="2288119"/>
                  <a:pt x="829450" y="2291891"/>
                </a:cubicBezTo>
                <a:lnTo>
                  <a:pt x="828951" y="2291858"/>
                </a:lnTo>
                <a:lnTo>
                  <a:pt x="828925" y="2292349"/>
                </a:lnTo>
                <a:lnTo>
                  <a:pt x="811806" y="2290736"/>
                </a:lnTo>
                <a:cubicBezTo>
                  <a:pt x="779432" y="2290213"/>
                  <a:pt x="747552" y="2287255"/>
                  <a:pt x="716380" y="2281745"/>
                </a:cubicBezTo>
                <a:cubicBezTo>
                  <a:pt x="710803" y="2282161"/>
                  <a:pt x="705474" y="2281220"/>
                  <a:pt x="700163" y="2280217"/>
                </a:cubicBezTo>
                <a:lnTo>
                  <a:pt x="700047" y="2279078"/>
                </a:lnTo>
                <a:cubicBezTo>
                  <a:pt x="341196" y="2220146"/>
                  <a:pt x="60157" y="1941574"/>
                  <a:pt x="9881" y="1591480"/>
                </a:cubicBezTo>
                <a:cubicBezTo>
                  <a:pt x="9714" y="1591427"/>
                  <a:pt x="9545" y="1591423"/>
                  <a:pt x="9376" y="1591418"/>
                </a:cubicBezTo>
                <a:lnTo>
                  <a:pt x="8837" y="1584794"/>
                </a:lnTo>
                <a:cubicBezTo>
                  <a:pt x="3779" y="1554782"/>
                  <a:pt x="1328" y="1524133"/>
                  <a:pt x="1370" y="1493044"/>
                </a:cubicBezTo>
                <a:cubicBezTo>
                  <a:pt x="58" y="1487460"/>
                  <a:pt x="0" y="1481838"/>
                  <a:pt x="0" y="1476202"/>
                </a:cubicBezTo>
                <a:lnTo>
                  <a:pt x="594" y="1464852"/>
                </a:lnTo>
                <a:lnTo>
                  <a:pt x="1092" y="1464884"/>
                </a:lnTo>
                <a:close/>
                <a:moveTo>
                  <a:pt x="7762529" y="750600"/>
                </a:moveTo>
                <a:cubicBezTo>
                  <a:pt x="7815805" y="1021506"/>
                  <a:pt x="8030648" y="1236303"/>
                  <a:pt x="8305838" y="1295446"/>
                </a:cubicBezTo>
                <a:cubicBezTo>
                  <a:pt x="8252563" y="1024540"/>
                  <a:pt x="8037719" y="809743"/>
                  <a:pt x="7762529" y="750600"/>
                </a:cubicBezTo>
                <a:close/>
                <a:moveTo>
                  <a:pt x="7455280" y="750600"/>
                </a:moveTo>
                <a:cubicBezTo>
                  <a:pt x="7180090" y="809743"/>
                  <a:pt x="6965246" y="1024540"/>
                  <a:pt x="6911971" y="1295446"/>
                </a:cubicBezTo>
                <a:cubicBezTo>
                  <a:pt x="7187161" y="1236303"/>
                  <a:pt x="7402004" y="1021506"/>
                  <a:pt x="7455280" y="750600"/>
                </a:cubicBezTo>
                <a:close/>
                <a:moveTo>
                  <a:pt x="6070378" y="750600"/>
                </a:moveTo>
                <a:cubicBezTo>
                  <a:pt x="6123654" y="1021506"/>
                  <a:pt x="6338497" y="1236303"/>
                  <a:pt x="6613687" y="1295446"/>
                </a:cubicBezTo>
                <a:cubicBezTo>
                  <a:pt x="6560412" y="1024540"/>
                  <a:pt x="6345568" y="809743"/>
                  <a:pt x="6070378" y="750600"/>
                </a:cubicBezTo>
                <a:close/>
                <a:moveTo>
                  <a:pt x="5763129" y="750600"/>
                </a:moveTo>
                <a:cubicBezTo>
                  <a:pt x="5487939" y="809743"/>
                  <a:pt x="5273095" y="1024540"/>
                  <a:pt x="5219820" y="1295446"/>
                </a:cubicBezTo>
                <a:cubicBezTo>
                  <a:pt x="5495010" y="1236303"/>
                  <a:pt x="5709853" y="1021506"/>
                  <a:pt x="5763129" y="750600"/>
                </a:cubicBezTo>
                <a:close/>
                <a:moveTo>
                  <a:pt x="4378227" y="750600"/>
                </a:moveTo>
                <a:cubicBezTo>
                  <a:pt x="4431503" y="1021506"/>
                  <a:pt x="4646346" y="1236303"/>
                  <a:pt x="4921536" y="1295446"/>
                </a:cubicBezTo>
                <a:cubicBezTo>
                  <a:pt x="4868261" y="1024540"/>
                  <a:pt x="4653417" y="809743"/>
                  <a:pt x="4378227" y="750600"/>
                </a:cubicBezTo>
                <a:close/>
                <a:moveTo>
                  <a:pt x="4070978" y="750600"/>
                </a:moveTo>
                <a:cubicBezTo>
                  <a:pt x="3795788" y="809743"/>
                  <a:pt x="3580944" y="1024540"/>
                  <a:pt x="3527669" y="1295446"/>
                </a:cubicBezTo>
                <a:cubicBezTo>
                  <a:pt x="3802859" y="1236303"/>
                  <a:pt x="4017702" y="1021506"/>
                  <a:pt x="4070978" y="750600"/>
                </a:cubicBezTo>
                <a:close/>
                <a:moveTo>
                  <a:pt x="2686076" y="750600"/>
                </a:moveTo>
                <a:cubicBezTo>
                  <a:pt x="2739352" y="1021506"/>
                  <a:pt x="2954195" y="1236303"/>
                  <a:pt x="3229385" y="1295446"/>
                </a:cubicBezTo>
                <a:cubicBezTo>
                  <a:pt x="3176110" y="1024540"/>
                  <a:pt x="2961266" y="809743"/>
                  <a:pt x="2686076" y="750600"/>
                </a:cubicBezTo>
                <a:close/>
                <a:moveTo>
                  <a:pt x="2378827" y="750600"/>
                </a:moveTo>
                <a:cubicBezTo>
                  <a:pt x="2103637" y="809743"/>
                  <a:pt x="1888793" y="1024540"/>
                  <a:pt x="1835518" y="1295446"/>
                </a:cubicBezTo>
                <a:cubicBezTo>
                  <a:pt x="2110708" y="1236303"/>
                  <a:pt x="2325551" y="1021506"/>
                  <a:pt x="2378827" y="750600"/>
                </a:cubicBezTo>
                <a:close/>
                <a:moveTo>
                  <a:pt x="993925" y="750600"/>
                </a:moveTo>
                <a:cubicBezTo>
                  <a:pt x="1047201" y="1021506"/>
                  <a:pt x="1262044" y="1236303"/>
                  <a:pt x="1537234" y="1295446"/>
                </a:cubicBezTo>
                <a:cubicBezTo>
                  <a:pt x="1483959" y="1024540"/>
                  <a:pt x="1269115" y="809743"/>
                  <a:pt x="993925" y="750600"/>
                </a:cubicBezTo>
                <a:close/>
                <a:moveTo>
                  <a:pt x="686676" y="750600"/>
                </a:moveTo>
                <a:cubicBezTo>
                  <a:pt x="411486" y="809743"/>
                  <a:pt x="196642" y="1024540"/>
                  <a:pt x="143367" y="1295446"/>
                </a:cubicBezTo>
                <a:cubicBezTo>
                  <a:pt x="418557" y="1236303"/>
                  <a:pt x="633400" y="1021506"/>
                  <a:pt x="686676" y="750600"/>
                </a:cubicBezTo>
                <a:close/>
                <a:moveTo>
                  <a:pt x="9139239" y="624486"/>
                </a:moveTo>
                <a:lnTo>
                  <a:pt x="9139239" y="752995"/>
                </a:lnTo>
                <a:lnTo>
                  <a:pt x="9047261" y="779881"/>
                </a:lnTo>
                <a:cubicBezTo>
                  <a:pt x="8821055" y="864319"/>
                  <a:pt x="8650738" y="1058403"/>
                  <a:pt x="8604122" y="1295446"/>
                </a:cubicBezTo>
                <a:cubicBezTo>
                  <a:pt x="8844913" y="1243696"/>
                  <a:pt x="9039501" y="1072773"/>
                  <a:pt x="9120077" y="849365"/>
                </a:cubicBezTo>
                <a:lnTo>
                  <a:pt x="9139239" y="780178"/>
                </a:lnTo>
                <a:lnTo>
                  <a:pt x="9139239" y="1085737"/>
                </a:lnTo>
                <a:lnTo>
                  <a:pt x="9135069" y="1092549"/>
                </a:lnTo>
                <a:cubicBezTo>
                  <a:pt x="9008919" y="1266178"/>
                  <a:pt x="8815033" y="1389778"/>
                  <a:pt x="8590751" y="1426902"/>
                </a:cubicBezTo>
                <a:lnTo>
                  <a:pt x="8590635" y="1428050"/>
                </a:lnTo>
                <a:cubicBezTo>
                  <a:pt x="8585324" y="1429061"/>
                  <a:pt x="8579995" y="1430009"/>
                  <a:pt x="8574418" y="1429590"/>
                </a:cubicBezTo>
                <a:cubicBezTo>
                  <a:pt x="8543246" y="1435144"/>
                  <a:pt x="8511366" y="1438125"/>
                  <a:pt x="8478991" y="1438652"/>
                </a:cubicBezTo>
                <a:lnTo>
                  <a:pt x="8461873" y="1440278"/>
                </a:lnTo>
                <a:lnTo>
                  <a:pt x="8461847" y="1439783"/>
                </a:lnTo>
                <a:lnTo>
                  <a:pt x="8461348" y="1439816"/>
                </a:lnTo>
                <a:cubicBezTo>
                  <a:pt x="8460782" y="1436014"/>
                  <a:pt x="8460755" y="1432198"/>
                  <a:pt x="8460755" y="1428376"/>
                </a:cubicBezTo>
                <a:cubicBezTo>
                  <a:pt x="8460755" y="1422694"/>
                  <a:pt x="8460814" y="1417025"/>
                  <a:pt x="8462126" y="1411395"/>
                </a:cubicBezTo>
                <a:cubicBezTo>
                  <a:pt x="8462083" y="1380067"/>
                  <a:pt x="8464533" y="1349182"/>
                  <a:pt x="8469590" y="1318938"/>
                </a:cubicBezTo>
                <a:lnTo>
                  <a:pt x="8470130" y="1312248"/>
                </a:lnTo>
                <a:cubicBezTo>
                  <a:pt x="8470299" y="1312243"/>
                  <a:pt x="8470468" y="1312238"/>
                  <a:pt x="8470636" y="1312185"/>
                </a:cubicBezTo>
                <a:cubicBezTo>
                  <a:pt x="8514628" y="1003427"/>
                  <a:pt x="8735297" y="749863"/>
                  <a:pt x="9030178" y="651504"/>
                </a:cubicBezTo>
                <a:close/>
                <a:moveTo>
                  <a:pt x="7620280" y="605769"/>
                </a:moveTo>
                <a:lnTo>
                  <a:pt x="7637367" y="607392"/>
                </a:lnTo>
                <a:cubicBezTo>
                  <a:pt x="7669753" y="607919"/>
                  <a:pt x="7701646" y="610900"/>
                  <a:pt x="7732829" y="616457"/>
                </a:cubicBezTo>
                <a:cubicBezTo>
                  <a:pt x="7738405" y="616038"/>
                  <a:pt x="7743733" y="616986"/>
                  <a:pt x="7749042" y="617996"/>
                </a:cubicBezTo>
                <a:lnTo>
                  <a:pt x="7749159" y="619144"/>
                </a:lnTo>
                <a:cubicBezTo>
                  <a:pt x="8108009" y="678542"/>
                  <a:pt x="8389048" y="959319"/>
                  <a:pt x="8439324" y="1312185"/>
                </a:cubicBezTo>
                <a:cubicBezTo>
                  <a:pt x="8439492" y="1312238"/>
                  <a:pt x="8439661" y="1312243"/>
                  <a:pt x="8439830" y="1312248"/>
                </a:cubicBezTo>
                <a:lnTo>
                  <a:pt x="8440370" y="1318938"/>
                </a:lnTo>
                <a:cubicBezTo>
                  <a:pt x="8445427" y="1349182"/>
                  <a:pt x="8447877" y="1380067"/>
                  <a:pt x="8447834" y="1411395"/>
                </a:cubicBezTo>
                <a:cubicBezTo>
                  <a:pt x="8449146" y="1417025"/>
                  <a:pt x="8449205" y="1422694"/>
                  <a:pt x="8449205" y="1428376"/>
                </a:cubicBezTo>
                <a:cubicBezTo>
                  <a:pt x="8449205" y="1432198"/>
                  <a:pt x="8449178" y="1436014"/>
                  <a:pt x="8448612" y="1439816"/>
                </a:cubicBezTo>
                <a:lnTo>
                  <a:pt x="8448113" y="1439783"/>
                </a:lnTo>
                <a:lnTo>
                  <a:pt x="8448087" y="1440278"/>
                </a:lnTo>
                <a:lnTo>
                  <a:pt x="8430969" y="1438652"/>
                </a:lnTo>
                <a:cubicBezTo>
                  <a:pt x="8398594" y="1438125"/>
                  <a:pt x="8366714" y="1435144"/>
                  <a:pt x="8335542" y="1429590"/>
                </a:cubicBezTo>
                <a:cubicBezTo>
                  <a:pt x="8329965" y="1430009"/>
                  <a:pt x="8324636" y="1429061"/>
                  <a:pt x="8319325" y="1428050"/>
                </a:cubicBezTo>
                <a:lnTo>
                  <a:pt x="8319209" y="1426902"/>
                </a:lnTo>
                <a:cubicBezTo>
                  <a:pt x="7960358" y="1367503"/>
                  <a:pt x="7679319" y="1086726"/>
                  <a:pt x="7629044" y="733861"/>
                </a:cubicBezTo>
                <a:cubicBezTo>
                  <a:pt x="7628876" y="733808"/>
                  <a:pt x="7628708" y="733803"/>
                  <a:pt x="7628538" y="733798"/>
                </a:cubicBezTo>
                <a:lnTo>
                  <a:pt x="7628000" y="727122"/>
                </a:lnTo>
                <a:cubicBezTo>
                  <a:pt x="7622941" y="696872"/>
                  <a:pt x="7620490" y="665981"/>
                  <a:pt x="7620533" y="634646"/>
                </a:cubicBezTo>
                <a:cubicBezTo>
                  <a:pt x="7619221" y="629018"/>
                  <a:pt x="7619162" y="623351"/>
                  <a:pt x="7619162" y="617670"/>
                </a:cubicBezTo>
                <a:lnTo>
                  <a:pt x="7619756" y="606230"/>
                </a:lnTo>
                <a:lnTo>
                  <a:pt x="7620254" y="606263"/>
                </a:lnTo>
                <a:close/>
                <a:moveTo>
                  <a:pt x="7597529" y="605769"/>
                </a:moveTo>
                <a:lnTo>
                  <a:pt x="7597555" y="606263"/>
                </a:lnTo>
                <a:lnTo>
                  <a:pt x="7598053" y="606230"/>
                </a:lnTo>
                <a:lnTo>
                  <a:pt x="7598647" y="617670"/>
                </a:lnTo>
                <a:cubicBezTo>
                  <a:pt x="7598647" y="623351"/>
                  <a:pt x="7598588" y="629018"/>
                  <a:pt x="7597276" y="634646"/>
                </a:cubicBezTo>
                <a:cubicBezTo>
                  <a:pt x="7597319" y="665981"/>
                  <a:pt x="7594868" y="696872"/>
                  <a:pt x="7589809" y="727122"/>
                </a:cubicBezTo>
                <a:lnTo>
                  <a:pt x="7589271" y="733798"/>
                </a:lnTo>
                <a:cubicBezTo>
                  <a:pt x="7589101" y="733803"/>
                  <a:pt x="7588933" y="733808"/>
                  <a:pt x="7588765" y="733861"/>
                </a:cubicBezTo>
                <a:cubicBezTo>
                  <a:pt x="7538490" y="1086726"/>
                  <a:pt x="7257451" y="1367503"/>
                  <a:pt x="6898600" y="1426902"/>
                </a:cubicBezTo>
                <a:lnTo>
                  <a:pt x="6898484" y="1428050"/>
                </a:lnTo>
                <a:cubicBezTo>
                  <a:pt x="6893173" y="1429061"/>
                  <a:pt x="6887844" y="1430009"/>
                  <a:pt x="6882267" y="1429590"/>
                </a:cubicBezTo>
                <a:cubicBezTo>
                  <a:pt x="6851095" y="1435144"/>
                  <a:pt x="6819215" y="1438125"/>
                  <a:pt x="6786841" y="1438652"/>
                </a:cubicBezTo>
                <a:lnTo>
                  <a:pt x="6769722" y="1440278"/>
                </a:lnTo>
                <a:lnTo>
                  <a:pt x="6769696" y="1439783"/>
                </a:lnTo>
                <a:lnTo>
                  <a:pt x="6769197" y="1439816"/>
                </a:lnTo>
                <a:cubicBezTo>
                  <a:pt x="6768631" y="1436014"/>
                  <a:pt x="6768604" y="1432198"/>
                  <a:pt x="6768604" y="1428376"/>
                </a:cubicBezTo>
                <a:cubicBezTo>
                  <a:pt x="6768604" y="1422694"/>
                  <a:pt x="6768663" y="1417025"/>
                  <a:pt x="6769975" y="1411395"/>
                </a:cubicBezTo>
                <a:cubicBezTo>
                  <a:pt x="6769933" y="1380067"/>
                  <a:pt x="6772382" y="1349182"/>
                  <a:pt x="6777439" y="1318938"/>
                </a:cubicBezTo>
                <a:lnTo>
                  <a:pt x="6777979" y="1312248"/>
                </a:lnTo>
                <a:cubicBezTo>
                  <a:pt x="6778148" y="1312243"/>
                  <a:pt x="6778317" y="1312238"/>
                  <a:pt x="6778485" y="1312185"/>
                </a:cubicBezTo>
                <a:cubicBezTo>
                  <a:pt x="6828761" y="959319"/>
                  <a:pt x="7109800" y="678542"/>
                  <a:pt x="7468650" y="619144"/>
                </a:cubicBezTo>
                <a:lnTo>
                  <a:pt x="7468767" y="617996"/>
                </a:lnTo>
                <a:cubicBezTo>
                  <a:pt x="7474076" y="616986"/>
                  <a:pt x="7479404" y="616038"/>
                  <a:pt x="7484980" y="616457"/>
                </a:cubicBezTo>
                <a:cubicBezTo>
                  <a:pt x="7516163" y="610900"/>
                  <a:pt x="7548056" y="607919"/>
                  <a:pt x="7580442" y="607392"/>
                </a:cubicBezTo>
                <a:close/>
                <a:moveTo>
                  <a:pt x="5928129" y="605769"/>
                </a:moveTo>
                <a:lnTo>
                  <a:pt x="5945217" y="607392"/>
                </a:lnTo>
                <a:cubicBezTo>
                  <a:pt x="5977602" y="607919"/>
                  <a:pt x="6009495" y="610900"/>
                  <a:pt x="6040678" y="616457"/>
                </a:cubicBezTo>
                <a:cubicBezTo>
                  <a:pt x="6046254" y="616038"/>
                  <a:pt x="6051582" y="616986"/>
                  <a:pt x="6056891" y="617996"/>
                </a:cubicBezTo>
                <a:lnTo>
                  <a:pt x="6057008" y="619144"/>
                </a:lnTo>
                <a:cubicBezTo>
                  <a:pt x="6415858" y="678542"/>
                  <a:pt x="6696897" y="959319"/>
                  <a:pt x="6747174" y="1312185"/>
                </a:cubicBezTo>
                <a:cubicBezTo>
                  <a:pt x="6747341" y="1312238"/>
                  <a:pt x="6747511" y="1312243"/>
                  <a:pt x="6747679" y="1312248"/>
                </a:cubicBezTo>
                <a:lnTo>
                  <a:pt x="6748220" y="1318938"/>
                </a:lnTo>
                <a:cubicBezTo>
                  <a:pt x="6753276" y="1349182"/>
                  <a:pt x="6755726" y="1380067"/>
                  <a:pt x="6755684" y="1411395"/>
                </a:cubicBezTo>
                <a:cubicBezTo>
                  <a:pt x="6756996" y="1417025"/>
                  <a:pt x="6757054" y="1422694"/>
                  <a:pt x="6757054" y="1428376"/>
                </a:cubicBezTo>
                <a:cubicBezTo>
                  <a:pt x="6757054" y="1432198"/>
                  <a:pt x="6757027" y="1436014"/>
                  <a:pt x="6756461" y="1439816"/>
                </a:cubicBezTo>
                <a:lnTo>
                  <a:pt x="6755962" y="1439783"/>
                </a:lnTo>
                <a:lnTo>
                  <a:pt x="6755936" y="1440278"/>
                </a:lnTo>
                <a:lnTo>
                  <a:pt x="6738818" y="1438652"/>
                </a:lnTo>
                <a:cubicBezTo>
                  <a:pt x="6706444" y="1438125"/>
                  <a:pt x="6674563" y="1435144"/>
                  <a:pt x="6643391" y="1429590"/>
                </a:cubicBezTo>
                <a:cubicBezTo>
                  <a:pt x="6637814" y="1430009"/>
                  <a:pt x="6632485" y="1429061"/>
                  <a:pt x="6627175" y="1428050"/>
                </a:cubicBezTo>
                <a:lnTo>
                  <a:pt x="6627059" y="1426902"/>
                </a:lnTo>
                <a:cubicBezTo>
                  <a:pt x="6268207" y="1367503"/>
                  <a:pt x="5987168" y="1086726"/>
                  <a:pt x="5936893" y="733861"/>
                </a:cubicBezTo>
                <a:cubicBezTo>
                  <a:pt x="5936725" y="733808"/>
                  <a:pt x="5936557" y="733803"/>
                  <a:pt x="5936387" y="733798"/>
                </a:cubicBezTo>
                <a:lnTo>
                  <a:pt x="5935849" y="727122"/>
                </a:lnTo>
                <a:cubicBezTo>
                  <a:pt x="5930790" y="696872"/>
                  <a:pt x="5928340" y="665981"/>
                  <a:pt x="5928382" y="634646"/>
                </a:cubicBezTo>
                <a:cubicBezTo>
                  <a:pt x="5927070" y="629018"/>
                  <a:pt x="5927011" y="623351"/>
                  <a:pt x="5927011" y="617670"/>
                </a:cubicBezTo>
                <a:lnTo>
                  <a:pt x="5927605" y="606230"/>
                </a:lnTo>
                <a:lnTo>
                  <a:pt x="5928103" y="606263"/>
                </a:lnTo>
                <a:close/>
                <a:moveTo>
                  <a:pt x="5905378" y="605769"/>
                </a:moveTo>
                <a:lnTo>
                  <a:pt x="5905404" y="606263"/>
                </a:lnTo>
                <a:lnTo>
                  <a:pt x="5905902" y="606230"/>
                </a:lnTo>
                <a:lnTo>
                  <a:pt x="5906496" y="617670"/>
                </a:lnTo>
                <a:cubicBezTo>
                  <a:pt x="5906496" y="623351"/>
                  <a:pt x="5906438" y="629018"/>
                  <a:pt x="5905126" y="634646"/>
                </a:cubicBezTo>
                <a:cubicBezTo>
                  <a:pt x="5905168" y="665981"/>
                  <a:pt x="5902717" y="696872"/>
                  <a:pt x="5897659" y="727122"/>
                </a:cubicBezTo>
                <a:lnTo>
                  <a:pt x="5897120" y="733798"/>
                </a:lnTo>
                <a:cubicBezTo>
                  <a:pt x="5896951" y="733803"/>
                  <a:pt x="5896782" y="733808"/>
                  <a:pt x="5896615" y="733861"/>
                </a:cubicBezTo>
                <a:cubicBezTo>
                  <a:pt x="5846339" y="1086726"/>
                  <a:pt x="5565300" y="1367503"/>
                  <a:pt x="5206449" y="1426902"/>
                </a:cubicBezTo>
                <a:lnTo>
                  <a:pt x="5206334" y="1428050"/>
                </a:lnTo>
                <a:cubicBezTo>
                  <a:pt x="5201022" y="1429061"/>
                  <a:pt x="5195693" y="1430009"/>
                  <a:pt x="5190116" y="1429590"/>
                </a:cubicBezTo>
                <a:cubicBezTo>
                  <a:pt x="5158944" y="1435144"/>
                  <a:pt x="5127065" y="1438125"/>
                  <a:pt x="5094690" y="1438652"/>
                </a:cubicBezTo>
                <a:lnTo>
                  <a:pt x="5077571" y="1440278"/>
                </a:lnTo>
                <a:lnTo>
                  <a:pt x="5077545" y="1439783"/>
                </a:lnTo>
                <a:lnTo>
                  <a:pt x="5077046" y="1439816"/>
                </a:lnTo>
                <a:cubicBezTo>
                  <a:pt x="5076480" y="1436014"/>
                  <a:pt x="5076453" y="1432198"/>
                  <a:pt x="5076453" y="1428376"/>
                </a:cubicBezTo>
                <a:cubicBezTo>
                  <a:pt x="5076453" y="1422694"/>
                  <a:pt x="5076512" y="1417025"/>
                  <a:pt x="5077824" y="1411395"/>
                </a:cubicBezTo>
                <a:cubicBezTo>
                  <a:pt x="5077782" y="1380067"/>
                  <a:pt x="5080231" y="1349182"/>
                  <a:pt x="5085288" y="1318938"/>
                </a:cubicBezTo>
                <a:lnTo>
                  <a:pt x="5085828" y="1312248"/>
                </a:lnTo>
                <a:cubicBezTo>
                  <a:pt x="5085997" y="1312243"/>
                  <a:pt x="5086166" y="1312238"/>
                  <a:pt x="5086334" y="1312185"/>
                </a:cubicBezTo>
                <a:cubicBezTo>
                  <a:pt x="5136610" y="959319"/>
                  <a:pt x="5417649" y="678542"/>
                  <a:pt x="5776501" y="619144"/>
                </a:cubicBezTo>
                <a:lnTo>
                  <a:pt x="5776617" y="617996"/>
                </a:lnTo>
                <a:cubicBezTo>
                  <a:pt x="5781926" y="616986"/>
                  <a:pt x="5787253" y="616038"/>
                  <a:pt x="5792829" y="616457"/>
                </a:cubicBezTo>
                <a:cubicBezTo>
                  <a:pt x="5824013" y="610900"/>
                  <a:pt x="5855905" y="607919"/>
                  <a:pt x="5888291" y="607392"/>
                </a:cubicBezTo>
                <a:close/>
                <a:moveTo>
                  <a:pt x="4235979" y="605769"/>
                </a:moveTo>
                <a:lnTo>
                  <a:pt x="4253065" y="607392"/>
                </a:lnTo>
                <a:cubicBezTo>
                  <a:pt x="4285451" y="607919"/>
                  <a:pt x="4317343" y="610900"/>
                  <a:pt x="4348528" y="616457"/>
                </a:cubicBezTo>
                <a:cubicBezTo>
                  <a:pt x="4354104" y="616038"/>
                  <a:pt x="4359431" y="616986"/>
                  <a:pt x="4364739" y="617996"/>
                </a:cubicBezTo>
                <a:lnTo>
                  <a:pt x="4364856" y="619144"/>
                </a:lnTo>
                <a:cubicBezTo>
                  <a:pt x="4723707" y="678542"/>
                  <a:pt x="5004746" y="959319"/>
                  <a:pt x="5055022" y="1312185"/>
                </a:cubicBezTo>
                <a:cubicBezTo>
                  <a:pt x="5055190" y="1312238"/>
                  <a:pt x="5055359" y="1312243"/>
                  <a:pt x="5055528" y="1312248"/>
                </a:cubicBezTo>
                <a:lnTo>
                  <a:pt x="5056068" y="1318938"/>
                </a:lnTo>
                <a:cubicBezTo>
                  <a:pt x="5061125" y="1349182"/>
                  <a:pt x="5063574" y="1380067"/>
                  <a:pt x="5063532" y="1411395"/>
                </a:cubicBezTo>
                <a:cubicBezTo>
                  <a:pt x="5064844" y="1417025"/>
                  <a:pt x="5064903" y="1422694"/>
                  <a:pt x="5064903" y="1428376"/>
                </a:cubicBezTo>
                <a:cubicBezTo>
                  <a:pt x="5064903" y="1432198"/>
                  <a:pt x="5064876" y="1436014"/>
                  <a:pt x="5064310" y="1439816"/>
                </a:cubicBezTo>
                <a:lnTo>
                  <a:pt x="5063811" y="1439783"/>
                </a:lnTo>
                <a:lnTo>
                  <a:pt x="5063785" y="1440278"/>
                </a:lnTo>
                <a:lnTo>
                  <a:pt x="5046666" y="1438652"/>
                </a:lnTo>
                <a:cubicBezTo>
                  <a:pt x="5014292" y="1438125"/>
                  <a:pt x="4982412" y="1435144"/>
                  <a:pt x="4951241" y="1429590"/>
                </a:cubicBezTo>
                <a:cubicBezTo>
                  <a:pt x="4945663" y="1430009"/>
                  <a:pt x="4940334" y="1429061"/>
                  <a:pt x="4935023" y="1428050"/>
                </a:cubicBezTo>
                <a:lnTo>
                  <a:pt x="4934907" y="1426902"/>
                </a:lnTo>
                <a:cubicBezTo>
                  <a:pt x="4576056" y="1367503"/>
                  <a:pt x="4295017" y="1086726"/>
                  <a:pt x="4244741" y="733861"/>
                </a:cubicBezTo>
                <a:cubicBezTo>
                  <a:pt x="4244574" y="733808"/>
                  <a:pt x="4244405" y="733803"/>
                  <a:pt x="4244236" y="733798"/>
                </a:cubicBezTo>
                <a:lnTo>
                  <a:pt x="4243697" y="727122"/>
                </a:lnTo>
                <a:cubicBezTo>
                  <a:pt x="4238639" y="696872"/>
                  <a:pt x="4236188" y="665981"/>
                  <a:pt x="4236230" y="634646"/>
                </a:cubicBezTo>
                <a:cubicBezTo>
                  <a:pt x="4234918" y="629018"/>
                  <a:pt x="4234860" y="623351"/>
                  <a:pt x="4234860" y="617670"/>
                </a:cubicBezTo>
                <a:lnTo>
                  <a:pt x="4235454" y="606230"/>
                </a:lnTo>
                <a:lnTo>
                  <a:pt x="4235952" y="606263"/>
                </a:lnTo>
                <a:close/>
                <a:moveTo>
                  <a:pt x="4213227" y="605769"/>
                </a:moveTo>
                <a:lnTo>
                  <a:pt x="4213253" y="606263"/>
                </a:lnTo>
                <a:lnTo>
                  <a:pt x="4213751" y="606230"/>
                </a:lnTo>
                <a:lnTo>
                  <a:pt x="4214345" y="617670"/>
                </a:lnTo>
                <a:cubicBezTo>
                  <a:pt x="4214345" y="623351"/>
                  <a:pt x="4214286" y="629018"/>
                  <a:pt x="4212974" y="634646"/>
                </a:cubicBezTo>
                <a:cubicBezTo>
                  <a:pt x="4213016" y="665981"/>
                  <a:pt x="4210566" y="696872"/>
                  <a:pt x="4205507" y="727122"/>
                </a:cubicBezTo>
                <a:lnTo>
                  <a:pt x="4204969" y="733798"/>
                </a:lnTo>
                <a:cubicBezTo>
                  <a:pt x="4204799" y="733803"/>
                  <a:pt x="4204631" y="733808"/>
                  <a:pt x="4204463" y="733861"/>
                </a:cubicBezTo>
                <a:cubicBezTo>
                  <a:pt x="4154188" y="1086726"/>
                  <a:pt x="3873149" y="1367503"/>
                  <a:pt x="3514297" y="1426902"/>
                </a:cubicBezTo>
                <a:lnTo>
                  <a:pt x="3514181" y="1428050"/>
                </a:lnTo>
                <a:cubicBezTo>
                  <a:pt x="3508871" y="1429061"/>
                  <a:pt x="3503542" y="1430009"/>
                  <a:pt x="3497965" y="1429590"/>
                </a:cubicBezTo>
                <a:cubicBezTo>
                  <a:pt x="3466793" y="1435144"/>
                  <a:pt x="3434912" y="1438125"/>
                  <a:pt x="3402538" y="1438652"/>
                </a:cubicBezTo>
                <a:lnTo>
                  <a:pt x="3385420" y="1440278"/>
                </a:lnTo>
                <a:lnTo>
                  <a:pt x="3385394" y="1439783"/>
                </a:lnTo>
                <a:lnTo>
                  <a:pt x="3384895" y="1439816"/>
                </a:lnTo>
                <a:cubicBezTo>
                  <a:pt x="3384329" y="1436014"/>
                  <a:pt x="3384302" y="1432198"/>
                  <a:pt x="3384302" y="1428376"/>
                </a:cubicBezTo>
                <a:cubicBezTo>
                  <a:pt x="3384302" y="1422694"/>
                  <a:pt x="3384360" y="1417025"/>
                  <a:pt x="3385672" y="1411395"/>
                </a:cubicBezTo>
                <a:cubicBezTo>
                  <a:pt x="3385630" y="1380067"/>
                  <a:pt x="3388080" y="1349182"/>
                  <a:pt x="3393136" y="1318938"/>
                </a:cubicBezTo>
                <a:lnTo>
                  <a:pt x="3393677" y="1312248"/>
                </a:lnTo>
                <a:cubicBezTo>
                  <a:pt x="3393845" y="1312243"/>
                  <a:pt x="3394015" y="1312238"/>
                  <a:pt x="3394182" y="1312185"/>
                </a:cubicBezTo>
                <a:cubicBezTo>
                  <a:pt x="3444459" y="959319"/>
                  <a:pt x="3725498" y="678542"/>
                  <a:pt x="4084348" y="619144"/>
                </a:cubicBezTo>
                <a:lnTo>
                  <a:pt x="4084465" y="617996"/>
                </a:lnTo>
                <a:cubicBezTo>
                  <a:pt x="4089774" y="616986"/>
                  <a:pt x="4095102" y="616038"/>
                  <a:pt x="4100678" y="616457"/>
                </a:cubicBezTo>
                <a:cubicBezTo>
                  <a:pt x="4131861" y="610900"/>
                  <a:pt x="4163754" y="607919"/>
                  <a:pt x="4196139" y="607392"/>
                </a:cubicBezTo>
                <a:close/>
                <a:moveTo>
                  <a:pt x="2543827" y="605769"/>
                </a:moveTo>
                <a:lnTo>
                  <a:pt x="2560914" y="607392"/>
                </a:lnTo>
                <a:cubicBezTo>
                  <a:pt x="2593300" y="607919"/>
                  <a:pt x="2625192" y="610900"/>
                  <a:pt x="2656376" y="616457"/>
                </a:cubicBezTo>
                <a:cubicBezTo>
                  <a:pt x="2661952" y="616038"/>
                  <a:pt x="2667280" y="616986"/>
                  <a:pt x="2672588" y="617996"/>
                </a:cubicBezTo>
                <a:lnTo>
                  <a:pt x="2672706" y="619144"/>
                </a:lnTo>
                <a:cubicBezTo>
                  <a:pt x="3031556" y="678542"/>
                  <a:pt x="3312595" y="959319"/>
                  <a:pt x="3362871" y="1312185"/>
                </a:cubicBezTo>
                <a:cubicBezTo>
                  <a:pt x="3363039" y="1312238"/>
                  <a:pt x="3363208" y="1312243"/>
                  <a:pt x="3363377" y="1312248"/>
                </a:cubicBezTo>
                <a:lnTo>
                  <a:pt x="3363917" y="1318938"/>
                </a:lnTo>
                <a:cubicBezTo>
                  <a:pt x="3368974" y="1349182"/>
                  <a:pt x="3371423" y="1380067"/>
                  <a:pt x="3371381" y="1411395"/>
                </a:cubicBezTo>
                <a:cubicBezTo>
                  <a:pt x="3372693" y="1417025"/>
                  <a:pt x="3372752" y="1422694"/>
                  <a:pt x="3372752" y="1428376"/>
                </a:cubicBezTo>
                <a:cubicBezTo>
                  <a:pt x="3372752" y="1432198"/>
                  <a:pt x="3372725" y="1436014"/>
                  <a:pt x="3372159" y="1439816"/>
                </a:cubicBezTo>
                <a:lnTo>
                  <a:pt x="3371660" y="1439783"/>
                </a:lnTo>
                <a:lnTo>
                  <a:pt x="3371634" y="1440278"/>
                </a:lnTo>
                <a:lnTo>
                  <a:pt x="3354515" y="1438652"/>
                </a:lnTo>
                <a:cubicBezTo>
                  <a:pt x="3322141" y="1438125"/>
                  <a:pt x="3290261" y="1435144"/>
                  <a:pt x="3259089" y="1429590"/>
                </a:cubicBezTo>
                <a:cubicBezTo>
                  <a:pt x="3253512" y="1430009"/>
                  <a:pt x="3248183" y="1429061"/>
                  <a:pt x="3242872" y="1428050"/>
                </a:cubicBezTo>
                <a:lnTo>
                  <a:pt x="3242756" y="1426902"/>
                </a:lnTo>
                <a:cubicBezTo>
                  <a:pt x="2883905" y="1367503"/>
                  <a:pt x="2602866" y="1086726"/>
                  <a:pt x="2552590" y="733861"/>
                </a:cubicBezTo>
                <a:cubicBezTo>
                  <a:pt x="2552423" y="733808"/>
                  <a:pt x="2552254" y="733803"/>
                  <a:pt x="2552085" y="733798"/>
                </a:cubicBezTo>
                <a:lnTo>
                  <a:pt x="2551547" y="727122"/>
                </a:lnTo>
                <a:cubicBezTo>
                  <a:pt x="2546488" y="696872"/>
                  <a:pt x="2544037" y="665981"/>
                  <a:pt x="2544079" y="634646"/>
                </a:cubicBezTo>
                <a:cubicBezTo>
                  <a:pt x="2542767" y="629018"/>
                  <a:pt x="2542709" y="623351"/>
                  <a:pt x="2542709" y="617670"/>
                </a:cubicBezTo>
                <a:lnTo>
                  <a:pt x="2543303" y="606230"/>
                </a:lnTo>
                <a:lnTo>
                  <a:pt x="2543801" y="606263"/>
                </a:lnTo>
                <a:close/>
                <a:moveTo>
                  <a:pt x="2521076" y="605769"/>
                </a:moveTo>
                <a:lnTo>
                  <a:pt x="2521102" y="606263"/>
                </a:lnTo>
                <a:lnTo>
                  <a:pt x="2521600" y="606230"/>
                </a:lnTo>
                <a:lnTo>
                  <a:pt x="2522194" y="617670"/>
                </a:lnTo>
                <a:cubicBezTo>
                  <a:pt x="2522194" y="623351"/>
                  <a:pt x="2522135" y="629018"/>
                  <a:pt x="2520823" y="634646"/>
                </a:cubicBezTo>
                <a:cubicBezTo>
                  <a:pt x="2520865" y="665981"/>
                  <a:pt x="2518415" y="696872"/>
                  <a:pt x="2513356" y="727122"/>
                </a:cubicBezTo>
                <a:lnTo>
                  <a:pt x="2512818" y="733798"/>
                </a:lnTo>
                <a:cubicBezTo>
                  <a:pt x="2512648" y="733803"/>
                  <a:pt x="2512480" y="733808"/>
                  <a:pt x="2512312" y="733861"/>
                </a:cubicBezTo>
                <a:cubicBezTo>
                  <a:pt x="2462037" y="1086726"/>
                  <a:pt x="2180998" y="1367503"/>
                  <a:pt x="1822147" y="1426902"/>
                </a:cubicBezTo>
                <a:lnTo>
                  <a:pt x="1822030" y="1428050"/>
                </a:lnTo>
                <a:cubicBezTo>
                  <a:pt x="1816720" y="1429061"/>
                  <a:pt x="1811391" y="1430009"/>
                  <a:pt x="1805814" y="1429590"/>
                </a:cubicBezTo>
                <a:cubicBezTo>
                  <a:pt x="1774642" y="1435144"/>
                  <a:pt x="1742762" y="1438125"/>
                  <a:pt x="1710387" y="1438652"/>
                </a:cubicBezTo>
                <a:lnTo>
                  <a:pt x="1693269" y="1440278"/>
                </a:lnTo>
                <a:lnTo>
                  <a:pt x="1693243" y="1439783"/>
                </a:lnTo>
                <a:lnTo>
                  <a:pt x="1692744" y="1439816"/>
                </a:lnTo>
                <a:cubicBezTo>
                  <a:pt x="1692178" y="1436014"/>
                  <a:pt x="1692151" y="1432198"/>
                  <a:pt x="1692151" y="1428376"/>
                </a:cubicBezTo>
                <a:cubicBezTo>
                  <a:pt x="1692151" y="1422694"/>
                  <a:pt x="1692209" y="1417025"/>
                  <a:pt x="1693521" y="1411395"/>
                </a:cubicBezTo>
                <a:cubicBezTo>
                  <a:pt x="1693479" y="1380067"/>
                  <a:pt x="1695929" y="1349182"/>
                  <a:pt x="1700985" y="1318938"/>
                </a:cubicBezTo>
                <a:lnTo>
                  <a:pt x="1701526" y="1312248"/>
                </a:lnTo>
                <a:cubicBezTo>
                  <a:pt x="1701694" y="1312243"/>
                  <a:pt x="1701864" y="1312238"/>
                  <a:pt x="1702031" y="1312185"/>
                </a:cubicBezTo>
                <a:cubicBezTo>
                  <a:pt x="1752308" y="959319"/>
                  <a:pt x="2033347" y="678542"/>
                  <a:pt x="2392197" y="619144"/>
                </a:cubicBezTo>
                <a:lnTo>
                  <a:pt x="2392314" y="617996"/>
                </a:lnTo>
                <a:cubicBezTo>
                  <a:pt x="2397623" y="616986"/>
                  <a:pt x="2402951" y="616038"/>
                  <a:pt x="2408527" y="616457"/>
                </a:cubicBezTo>
                <a:cubicBezTo>
                  <a:pt x="2439710" y="610900"/>
                  <a:pt x="2471603" y="607919"/>
                  <a:pt x="2503988" y="607392"/>
                </a:cubicBezTo>
                <a:close/>
                <a:moveTo>
                  <a:pt x="851676" y="605769"/>
                </a:moveTo>
                <a:lnTo>
                  <a:pt x="868763" y="607392"/>
                </a:lnTo>
                <a:cubicBezTo>
                  <a:pt x="901149" y="607919"/>
                  <a:pt x="933041" y="610900"/>
                  <a:pt x="964225" y="616457"/>
                </a:cubicBezTo>
                <a:cubicBezTo>
                  <a:pt x="969801" y="616038"/>
                  <a:pt x="975129" y="616986"/>
                  <a:pt x="980437" y="617996"/>
                </a:cubicBezTo>
                <a:lnTo>
                  <a:pt x="980555" y="619144"/>
                </a:lnTo>
                <a:cubicBezTo>
                  <a:pt x="1339405" y="678542"/>
                  <a:pt x="1620444" y="959319"/>
                  <a:pt x="1670720" y="1312185"/>
                </a:cubicBezTo>
                <a:cubicBezTo>
                  <a:pt x="1670888" y="1312238"/>
                  <a:pt x="1671057" y="1312243"/>
                  <a:pt x="1671226" y="1312248"/>
                </a:cubicBezTo>
                <a:lnTo>
                  <a:pt x="1671766" y="1318938"/>
                </a:lnTo>
                <a:cubicBezTo>
                  <a:pt x="1676823" y="1349182"/>
                  <a:pt x="1679272" y="1380067"/>
                  <a:pt x="1679230" y="1411395"/>
                </a:cubicBezTo>
                <a:cubicBezTo>
                  <a:pt x="1680542" y="1417025"/>
                  <a:pt x="1680601" y="1422694"/>
                  <a:pt x="1680601" y="1428376"/>
                </a:cubicBezTo>
                <a:cubicBezTo>
                  <a:pt x="1680601" y="1432198"/>
                  <a:pt x="1680574" y="1436014"/>
                  <a:pt x="1680008" y="1439816"/>
                </a:cubicBezTo>
                <a:lnTo>
                  <a:pt x="1679509" y="1439783"/>
                </a:lnTo>
                <a:lnTo>
                  <a:pt x="1679483" y="1440278"/>
                </a:lnTo>
                <a:lnTo>
                  <a:pt x="1662364" y="1438652"/>
                </a:lnTo>
                <a:cubicBezTo>
                  <a:pt x="1629990" y="1438125"/>
                  <a:pt x="1598110" y="1435144"/>
                  <a:pt x="1566938" y="1429590"/>
                </a:cubicBezTo>
                <a:cubicBezTo>
                  <a:pt x="1561361" y="1430009"/>
                  <a:pt x="1556032" y="1429061"/>
                  <a:pt x="1550721" y="1428050"/>
                </a:cubicBezTo>
                <a:lnTo>
                  <a:pt x="1550605" y="1426902"/>
                </a:lnTo>
                <a:cubicBezTo>
                  <a:pt x="1191754" y="1367503"/>
                  <a:pt x="910715" y="1086726"/>
                  <a:pt x="860439" y="733861"/>
                </a:cubicBezTo>
                <a:cubicBezTo>
                  <a:pt x="860272" y="733808"/>
                  <a:pt x="860103" y="733803"/>
                  <a:pt x="859934" y="733798"/>
                </a:cubicBezTo>
                <a:lnTo>
                  <a:pt x="859396" y="727122"/>
                </a:lnTo>
                <a:cubicBezTo>
                  <a:pt x="854337" y="696872"/>
                  <a:pt x="851886" y="665981"/>
                  <a:pt x="851928" y="634646"/>
                </a:cubicBezTo>
                <a:cubicBezTo>
                  <a:pt x="850616" y="629018"/>
                  <a:pt x="850558" y="623351"/>
                  <a:pt x="850558" y="617670"/>
                </a:cubicBezTo>
                <a:lnTo>
                  <a:pt x="851152" y="606230"/>
                </a:lnTo>
                <a:lnTo>
                  <a:pt x="851650" y="606263"/>
                </a:lnTo>
                <a:close/>
                <a:moveTo>
                  <a:pt x="828925" y="605769"/>
                </a:moveTo>
                <a:lnTo>
                  <a:pt x="828951" y="606263"/>
                </a:lnTo>
                <a:lnTo>
                  <a:pt x="829449" y="606230"/>
                </a:lnTo>
                <a:lnTo>
                  <a:pt x="830043" y="617670"/>
                </a:lnTo>
                <a:cubicBezTo>
                  <a:pt x="830043" y="623351"/>
                  <a:pt x="829984" y="629018"/>
                  <a:pt x="828672" y="634646"/>
                </a:cubicBezTo>
                <a:cubicBezTo>
                  <a:pt x="828714" y="665981"/>
                  <a:pt x="826264" y="696872"/>
                  <a:pt x="821205" y="727122"/>
                </a:cubicBezTo>
                <a:lnTo>
                  <a:pt x="820667" y="733798"/>
                </a:lnTo>
                <a:cubicBezTo>
                  <a:pt x="820497" y="733803"/>
                  <a:pt x="820329" y="733808"/>
                  <a:pt x="820161" y="733861"/>
                </a:cubicBezTo>
                <a:cubicBezTo>
                  <a:pt x="769886" y="1086726"/>
                  <a:pt x="488847" y="1367503"/>
                  <a:pt x="129995" y="1426902"/>
                </a:cubicBezTo>
                <a:lnTo>
                  <a:pt x="129879" y="1428050"/>
                </a:lnTo>
                <a:cubicBezTo>
                  <a:pt x="124569" y="1429061"/>
                  <a:pt x="119240" y="1430009"/>
                  <a:pt x="113663" y="1429590"/>
                </a:cubicBezTo>
                <a:cubicBezTo>
                  <a:pt x="82491" y="1435144"/>
                  <a:pt x="50611" y="1438125"/>
                  <a:pt x="18236" y="1438652"/>
                </a:cubicBezTo>
                <a:lnTo>
                  <a:pt x="1118" y="1440278"/>
                </a:lnTo>
                <a:lnTo>
                  <a:pt x="1092" y="1439783"/>
                </a:lnTo>
                <a:lnTo>
                  <a:pt x="593" y="1439816"/>
                </a:lnTo>
                <a:cubicBezTo>
                  <a:pt x="27" y="1436014"/>
                  <a:pt x="0" y="1432198"/>
                  <a:pt x="0" y="1428376"/>
                </a:cubicBezTo>
                <a:cubicBezTo>
                  <a:pt x="0" y="1422694"/>
                  <a:pt x="58" y="1417025"/>
                  <a:pt x="1370" y="1411395"/>
                </a:cubicBezTo>
                <a:cubicBezTo>
                  <a:pt x="1328" y="1380067"/>
                  <a:pt x="3778" y="1349182"/>
                  <a:pt x="8835" y="1318938"/>
                </a:cubicBezTo>
                <a:lnTo>
                  <a:pt x="9375" y="1312248"/>
                </a:lnTo>
                <a:cubicBezTo>
                  <a:pt x="9543" y="1312243"/>
                  <a:pt x="9713" y="1312238"/>
                  <a:pt x="9880" y="1312185"/>
                </a:cubicBezTo>
                <a:cubicBezTo>
                  <a:pt x="60157" y="959319"/>
                  <a:pt x="341196" y="678542"/>
                  <a:pt x="700046" y="619144"/>
                </a:cubicBezTo>
                <a:lnTo>
                  <a:pt x="700163" y="617996"/>
                </a:lnTo>
                <a:cubicBezTo>
                  <a:pt x="705472" y="616986"/>
                  <a:pt x="710800" y="616038"/>
                  <a:pt x="716376" y="616457"/>
                </a:cubicBezTo>
                <a:cubicBezTo>
                  <a:pt x="747559" y="610900"/>
                  <a:pt x="779452" y="607919"/>
                  <a:pt x="811837" y="607392"/>
                </a:cubicBezTo>
                <a:close/>
                <a:moveTo>
                  <a:pt x="8824701" y="0"/>
                </a:moveTo>
                <a:lnTo>
                  <a:pt x="9033411" y="0"/>
                </a:lnTo>
                <a:cubicBezTo>
                  <a:pt x="9066347" y="30426"/>
                  <a:pt x="9096640" y="63469"/>
                  <a:pt x="9123965" y="98781"/>
                </a:cubicBezTo>
                <a:lnTo>
                  <a:pt x="9139239" y="122382"/>
                </a:lnTo>
                <a:lnTo>
                  <a:pt x="9139239" y="425734"/>
                </a:lnTo>
                <a:lnTo>
                  <a:pt x="9104305" y="314451"/>
                </a:lnTo>
                <a:cubicBezTo>
                  <a:pt x="9046997" y="183490"/>
                  <a:pt x="8948803" y="73504"/>
                  <a:pt x="8824701" y="0"/>
                </a:cubicBezTo>
                <a:close/>
                <a:moveTo>
                  <a:pt x="8494877" y="0"/>
                </a:moveTo>
                <a:lnTo>
                  <a:pt x="8628893" y="0"/>
                </a:lnTo>
                <a:cubicBezTo>
                  <a:pt x="8697052" y="198004"/>
                  <a:pt x="8856086" y="355591"/>
                  <a:pt x="9058275" y="426756"/>
                </a:cubicBezTo>
                <a:lnTo>
                  <a:pt x="9139239" y="449526"/>
                </a:lnTo>
                <a:lnTo>
                  <a:pt x="9139239" y="577136"/>
                </a:lnTo>
                <a:lnTo>
                  <a:pt x="9043252" y="554355"/>
                </a:lnTo>
                <a:cubicBezTo>
                  <a:pt x="8776836" y="470904"/>
                  <a:pt x="8569058" y="262348"/>
                  <a:pt x="8494877" y="0"/>
                </a:cubicBezTo>
                <a:close/>
                <a:moveTo>
                  <a:pt x="7876547" y="0"/>
                </a:moveTo>
                <a:lnTo>
                  <a:pt x="8085257" y="0"/>
                </a:lnTo>
                <a:cubicBezTo>
                  <a:pt x="7919787" y="98005"/>
                  <a:pt x="7800378" y="260867"/>
                  <a:pt x="7762527" y="451830"/>
                </a:cubicBezTo>
                <a:cubicBezTo>
                  <a:pt x="8006579" y="399791"/>
                  <a:pt x="8203169" y="226290"/>
                  <a:pt x="8281065" y="0"/>
                </a:cubicBezTo>
                <a:lnTo>
                  <a:pt x="8415081" y="0"/>
                </a:lnTo>
                <a:cubicBezTo>
                  <a:pt x="8330303" y="299826"/>
                  <a:pt x="8071031" y="529393"/>
                  <a:pt x="7749156" y="582253"/>
                </a:cubicBezTo>
                <a:lnTo>
                  <a:pt x="7749040" y="583392"/>
                </a:lnTo>
                <a:cubicBezTo>
                  <a:pt x="7743729" y="584395"/>
                  <a:pt x="7738400" y="585336"/>
                  <a:pt x="7732823" y="584920"/>
                </a:cubicBezTo>
                <a:cubicBezTo>
                  <a:pt x="7701651" y="590430"/>
                  <a:pt x="7669771" y="593388"/>
                  <a:pt x="7637396" y="593911"/>
                </a:cubicBezTo>
                <a:lnTo>
                  <a:pt x="7620278" y="595524"/>
                </a:lnTo>
                <a:lnTo>
                  <a:pt x="7620252" y="595033"/>
                </a:lnTo>
                <a:lnTo>
                  <a:pt x="7619753" y="595066"/>
                </a:lnTo>
                <a:cubicBezTo>
                  <a:pt x="7619187" y="591293"/>
                  <a:pt x="7619160" y="587507"/>
                  <a:pt x="7619160" y="583715"/>
                </a:cubicBezTo>
                <a:cubicBezTo>
                  <a:pt x="7619160" y="578078"/>
                  <a:pt x="7619219" y="572454"/>
                  <a:pt x="7620531" y="566868"/>
                </a:cubicBezTo>
                <a:cubicBezTo>
                  <a:pt x="7620488" y="535786"/>
                  <a:pt x="7622938" y="505143"/>
                  <a:pt x="7627995" y="475137"/>
                </a:cubicBezTo>
                <a:lnTo>
                  <a:pt x="7628535" y="468500"/>
                </a:lnTo>
                <a:cubicBezTo>
                  <a:pt x="7628704" y="468495"/>
                  <a:pt x="7628873" y="468490"/>
                  <a:pt x="7629040" y="468437"/>
                </a:cubicBezTo>
                <a:cubicBezTo>
                  <a:pt x="7655343" y="285283"/>
                  <a:pt x="7744803" y="121704"/>
                  <a:pt x="7876547" y="0"/>
                </a:cubicBezTo>
                <a:close/>
                <a:moveTo>
                  <a:pt x="6802727" y="0"/>
                </a:moveTo>
                <a:lnTo>
                  <a:pt x="6936742" y="0"/>
                </a:lnTo>
                <a:cubicBezTo>
                  <a:pt x="7014638" y="226290"/>
                  <a:pt x="7211228" y="399791"/>
                  <a:pt x="7455280" y="451830"/>
                </a:cubicBezTo>
                <a:cubicBezTo>
                  <a:pt x="7417429" y="260867"/>
                  <a:pt x="7298020" y="98005"/>
                  <a:pt x="7132550" y="0"/>
                </a:cubicBezTo>
                <a:lnTo>
                  <a:pt x="7341259" y="0"/>
                </a:lnTo>
                <a:cubicBezTo>
                  <a:pt x="7473003" y="121704"/>
                  <a:pt x="7562464" y="285283"/>
                  <a:pt x="7588766" y="468437"/>
                </a:cubicBezTo>
                <a:cubicBezTo>
                  <a:pt x="7588934" y="468490"/>
                  <a:pt x="7589103" y="468495"/>
                  <a:pt x="7589272" y="468500"/>
                </a:cubicBezTo>
                <a:lnTo>
                  <a:pt x="7589812" y="475137"/>
                </a:lnTo>
                <a:cubicBezTo>
                  <a:pt x="7594869" y="505143"/>
                  <a:pt x="7597319" y="535786"/>
                  <a:pt x="7597276" y="566868"/>
                </a:cubicBezTo>
                <a:cubicBezTo>
                  <a:pt x="7598588" y="572454"/>
                  <a:pt x="7598647" y="578078"/>
                  <a:pt x="7598647" y="583715"/>
                </a:cubicBezTo>
                <a:cubicBezTo>
                  <a:pt x="7598647" y="587507"/>
                  <a:pt x="7598620" y="591293"/>
                  <a:pt x="7598054" y="595066"/>
                </a:cubicBezTo>
                <a:lnTo>
                  <a:pt x="7597555" y="595033"/>
                </a:lnTo>
                <a:lnTo>
                  <a:pt x="7597529" y="595524"/>
                </a:lnTo>
                <a:lnTo>
                  <a:pt x="7580411" y="593911"/>
                </a:lnTo>
                <a:cubicBezTo>
                  <a:pt x="7548036" y="593388"/>
                  <a:pt x="7516156" y="590430"/>
                  <a:pt x="7484984" y="584920"/>
                </a:cubicBezTo>
                <a:cubicBezTo>
                  <a:pt x="7479407" y="585336"/>
                  <a:pt x="7474078" y="584395"/>
                  <a:pt x="7468767" y="583392"/>
                </a:cubicBezTo>
                <a:lnTo>
                  <a:pt x="7468651" y="582253"/>
                </a:lnTo>
                <a:cubicBezTo>
                  <a:pt x="7146776" y="529393"/>
                  <a:pt x="6887504" y="299826"/>
                  <a:pt x="6802727" y="0"/>
                </a:cubicBezTo>
                <a:close/>
                <a:moveTo>
                  <a:pt x="6184397" y="0"/>
                </a:moveTo>
                <a:lnTo>
                  <a:pt x="6393106" y="0"/>
                </a:lnTo>
                <a:cubicBezTo>
                  <a:pt x="6227636" y="98005"/>
                  <a:pt x="6108227" y="260867"/>
                  <a:pt x="6070376" y="451830"/>
                </a:cubicBezTo>
                <a:cubicBezTo>
                  <a:pt x="6314429" y="399791"/>
                  <a:pt x="6511018" y="226290"/>
                  <a:pt x="6588914" y="0"/>
                </a:cubicBezTo>
                <a:lnTo>
                  <a:pt x="6722931" y="0"/>
                </a:lnTo>
                <a:cubicBezTo>
                  <a:pt x="6638152" y="299826"/>
                  <a:pt x="6378880" y="529393"/>
                  <a:pt x="6057005" y="582253"/>
                </a:cubicBezTo>
                <a:lnTo>
                  <a:pt x="6056889" y="583392"/>
                </a:lnTo>
                <a:cubicBezTo>
                  <a:pt x="6051578" y="584395"/>
                  <a:pt x="6046249" y="585336"/>
                  <a:pt x="6040672" y="584920"/>
                </a:cubicBezTo>
                <a:cubicBezTo>
                  <a:pt x="6009500" y="590430"/>
                  <a:pt x="5977620" y="593388"/>
                  <a:pt x="5945246" y="593911"/>
                </a:cubicBezTo>
                <a:lnTo>
                  <a:pt x="5928127" y="595524"/>
                </a:lnTo>
                <a:lnTo>
                  <a:pt x="5928101" y="595033"/>
                </a:lnTo>
                <a:lnTo>
                  <a:pt x="5927602" y="595066"/>
                </a:lnTo>
                <a:cubicBezTo>
                  <a:pt x="5927036" y="591293"/>
                  <a:pt x="5927009" y="587507"/>
                  <a:pt x="5927009" y="583715"/>
                </a:cubicBezTo>
                <a:cubicBezTo>
                  <a:pt x="5927009" y="578078"/>
                  <a:pt x="5927068" y="572454"/>
                  <a:pt x="5928380" y="566868"/>
                </a:cubicBezTo>
                <a:cubicBezTo>
                  <a:pt x="5928338" y="535786"/>
                  <a:pt x="5930787" y="505143"/>
                  <a:pt x="5935844" y="475137"/>
                </a:cubicBezTo>
                <a:lnTo>
                  <a:pt x="5936384" y="468500"/>
                </a:lnTo>
                <a:cubicBezTo>
                  <a:pt x="5936553" y="468495"/>
                  <a:pt x="5936722" y="468490"/>
                  <a:pt x="5936890" y="468437"/>
                </a:cubicBezTo>
                <a:cubicBezTo>
                  <a:pt x="5963192" y="285283"/>
                  <a:pt x="6052653" y="121703"/>
                  <a:pt x="6184397" y="0"/>
                </a:cubicBezTo>
                <a:close/>
                <a:moveTo>
                  <a:pt x="5110576" y="0"/>
                </a:moveTo>
                <a:lnTo>
                  <a:pt x="5244592" y="0"/>
                </a:lnTo>
                <a:cubicBezTo>
                  <a:pt x="5322488" y="226290"/>
                  <a:pt x="5519077" y="399791"/>
                  <a:pt x="5763129" y="451830"/>
                </a:cubicBezTo>
                <a:cubicBezTo>
                  <a:pt x="5725278" y="260867"/>
                  <a:pt x="5605869" y="98005"/>
                  <a:pt x="5440399" y="0"/>
                </a:cubicBezTo>
                <a:lnTo>
                  <a:pt x="5649109" y="0"/>
                </a:lnTo>
                <a:cubicBezTo>
                  <a:pt x="5780853" y="121704"/>
                  <a:pt x="5870314" y="285283"/>
                  <a:pt x="5896616" y="468437"/>
                </a:cubicBezTo>
                <a:cubicBezTo>
                  <a:pt x="5896783" y="468490"/>
                  <a:pt x="5896953" y="468495"/>
                  <a:pt x="5897121" y="468500"/>
                </a:cubicBezTo>
                <a:lnTo>
                  <a:pt x="5897662" y="475137"/>
                </a:lnTo>
                <a:cubicBezTo>
                  <a:pt x="5902718" y="505143"/>
                  <a:pt x="5905168" y="535786"/>
                  <a:pt x="5905126" y="566868"/>
                </a:cubicBezTo>
                <a:cubicBezTo>
                  <a:pt x="5906438" y="572454"/>
                  <a:pt x="5906496" y="578078"/>
                  <a:pt x="5906496" y="583715"/>
                </a:cubicBezTo>
                <a:cubicBezTo>
                  <a:pt x="5906496" y="587507"/>
                  <a:pt x="5906469" y="591293"/>
                  <a:pt x="5905903" y="595066"/>
                </a:cubicBezTo>
                <a:lnTo>
                  <a:pt x="5905404" y="595033"/>
                </a:lnTo>
                <a:lnTo>
                  <a:pt x="5905378" y="595524"/>
                </a:lnTo>
                <a:lnTo>
                  <a:pt x="5888260" y="593911"/>
                </a:lnTo>
                <a:cubicBezTo>
                  <a:pt x="5855886" y="593388"/>
                  <a:pt x="5824005" y="590430"/>
                  <a:pt x="5792833" y="584920"/>
                </a:cubicBezTo>
                <a:cubicBezTo>
                  <a:pt x="5787256" y="585336"/>
                  <a:pt x="5781927" y="584395"/>
                  <a:pt x="5776617" y="583392"/>
                </a:cubicBezTo>
                <a:lnTo>
                  <a:pt x="5776501" y="582253"/>
                </a:lnTo>
                <a:cubicBezTo>
                  <a:pt x="5454626" y="529393"/>
                  <a:pt x="5195354" y="299826"/>
                  <a:pt x="5110576" y="0"/>
                </a:cubicBezTo>
                <a:close/>
                <a:moveTo>
                  <a:pt x="4492246" y="0"/>
                </a:moveTo>
                <a:lnTo>
                  <a:pt x="4700955" y="0"/>
                </a:lnTo>
                <a:cubicBezTo>
                  <a:pt x="4535485" y="98005"/>
                  <a:pt x="4416076" y="260867"/>
                  <a:pt x="4378225" y="451830"/>
                </a:cubicBezTo>
                <a:cubicBezTo>
                  <a:pt x="4622279" y="399791"/>
                  <a:pt x="4818867" y="226290"/>
                  <a:pt x="4896763" y="0"/>
                </a:cubicBezTo>
                <a:lnTo>
                  <a:pt x="5030779" y="0"/>
                </a:lnTo>
                <a:cubicBezTo>
                  <a:pt x="4946001" y="299826"/>
                  <a:pt x="4686729" y="529393"/>
                  <a:pt x="4364853" y="582253"/>
                </a:cubicBezTo>
                <a:lnTo>
                  <a:pt x="4364737" y="583392"/>
                </a:lnTo>
                <a:cubicBezTo>
                  <a:pt x="4359427" y="584395"/>
                  <a:pt x="4354098" y="585336"/>
                  <a:pt x="4348521" y="584920"/>
                </a:cubicBezTo>
                <a:cubicBezTo>
                  <a:pt x="4317350" y="590430"/>
                  <a:pt x="4285468" y="593388"/>
                  <a:pt x="4253094" y="593911"/>
                </a:cubicBezTo>
                <a:lnTo>
                  <a:pt x="4235976" y="595524"/>
                </a:lnTo>
                <a:lnTo>
                  <a:pt x="4235950" y="595033"/>
                </a:lnTo>
                <a:lnTo>
                  <a:pt x="4235451" y="595066"/>
                </a:lnTo>
                <a:cubicBezTo>
                  <a:pt x="4234885" y="591293"/>
                  <a:pt x="4234858" y="587507"/>
                  <a:pt x="4234858" y="583715"/>
                </a:cubicBezTo>
                <a:cubicBezTo>
                  <a:pt x="4234858" y="578078"/>
                  <a:pt x="4234916" y="572454"/>
                  <a:pt x="4236228" y="566868"/>
                </a:cubicBezTo>
                <a:cubicBezTo>
                  <a:pt x="4236186" y="535786"/>
                  <a:pt x="4238636" y="505143"/>
                  <a:pt x="4243692" y="475137"/>
                </a:cubicBezTo>
                <a:lnTo>
                  <a:pt x="4244233" y="468500"/>
                </a:lnTo>
                <a:cubicBezTo>
                  <a:pt x="4244401" y="468495"/>
                  <a:pt x="4244571" y="468490"/>
                  <a:pt x="4244738" y="468437"/>
                </a:cubicBezTo>
                <a:cubicBezTo>
                  <a:pt x="4271041" y="285283"/>
                  <a:pt x="4360502" y="121704"/>
                  <a:pt x="4492246" y="0"/>
                </a:cubicBezTo>
                <a:close/>
                <a:moveTo>
                  <a:pt x="3418424" y="0"/>
                </a:moveTo>
                <a:lnTo>
                  <a:pt x="3552441" y="0"/>
                </a:lnTo>
                <a:cubicBezTo>
                  <a:pt x="3630337" y="226291"/>
                  <a:pt x="3826926" y="399791"/>
                  <a:pt x="4070978" y="451830"/>
                </a:cubicBezTo>
                <a:cubicBezTo>
                  <a:pt x="4033127" y="260867"/>
                  <a:pt x="3913719" y="98005"/>
                  <a:pt x="3748249" y="0"/>
                </a:cubicBezTo>
                <a:lnTo>
                  <a:pt x="3956957" y="0"/>
                </a:lnTo>
                <a:cubicBezTo>
                  <a:pt x="4088702" y="121703"/>
                  <a:pt x="4178162" y="285283"/>
                  <a:pt x="4204464" y="468437"/>
                </a:cubicBezTo>
                <a:cubicBezTo>
                  <a:pt x="4204632" y="468490"/>
                  <a:pt x="4204801" y="468495"/>
                  <a:pt x="4204970" y="468499"/>
                </a:cubicBezTo>
                <a:lnTo>
                  <a:pt x="4205510" y="475137"/>
                </a:lnTo>
                <a:cubicBezTo>
                  <a:pt x="4210567" y="505143"/>
                  <a:pt x="4213016" y="535786"/>
                  <a:pt x="4212974" y="566868"/>
                </a:cubicBezTo>
                <a:cubicBezTo>
                  <a:pt x="4214286" y="572454"/>
                  <a:pt x="4214345" y="578078"/>
                  <a:pt x="4214345" y="583715"/>
                </a:cubicBezTo>
                <a:cubicBezTo>
                  <a:pt x="4214345" y="587508"/>
                  <a:pt x="4214318" y="591293"/>
                  <a:pt x="4213752" y="595066"/>
                </a:cubicBezTo>
                <a:lnTo>
                  <a:pt x="4213253" y="595033"/>
                </a:lnTo>
                <a:lnTo>
                  <a:pt x="4213227" y="595524"/>
                </a:lnTo>
                <a:lnTo>
                  <a:pt x="4196108" y="593911"/>
                </a:lnTo>
                <a:cubicBezTo>
                  <a:pt x="4163734" y="593388"/>
                  <a:pt x="4131854" y="590430"/>
                  <a:pt x="4100682" y="584920"/>
                </a:cubicBezTo>
                <a:cubicBezTo>
                  <a:pt x="4095105" y="585336"/>
                  <a:pt x="4089776" y="584395"/>
                  <a:pt x="4084465" y="583392"/>
                </a:cubicBezTo>
                <a:lnTo>
                  <a:pt x="4084349" y="582253"/>
                </a:lnTo>
                <a:cubicBezTo>
                  <a:pt x="3762475" y="529393"/>
                  <a:pt x="3503203" y="299826"/>
                  <a:pt x="3418424" y="0"/>
                </a:cubicBezTo>
                <a:close/>
                <a:moveTo>
                  <a:pt x="2800095" y="0"/>
                </a:moveTo>
                <a:lnTo>
                  <a:pt x="3008804" y="0"/>
                </a:lnTo>
                <a:cubicBezTo>
                  <a:pt x="2843334" y="98005"/>
                  <a:pt x="2723925" y="260867"/>
                  <a:pt x="2686074" y="451830"/>
                </a:cubicBezTo>
                <a:cubicBezTo>
                  <a:pt x="2930126" y="399791"/>
                  <a:pt x="3126716" y="226291"/>
                  <a:pt x="3204612" y="0"/>
                </a:cubicBezTo>
                <a:lnTo>
                  <a:pt x="3338628" y="0"/>
                </a:lnTo>
                <a:cubicBezTo>
                  <a:pt x="3253850" y="299826"/>
                  <a:pt x="2994578" y="529393"/>
                  <a:pt x="2672703" y="582253"/>
                </a:cubicBezTo>
                <a:lnTo>
                  <a:pt x="2672586" y="583392"/>
                </a:lnTo>
                <a:cubicBezTo>
                  <a:pt x="2667276" y="584395"/>
                  <a:pt x="2661947" y="585336"/>
                  <a:pt x="2656370" y="584920"/>
                </a:cubicBezTo>
                <a:cubicBezTo>
                  <a:pt x="2625198" y="590430"/>
                  <a:pt x="2593318" y="593388"/>
                  <a:pt x="2560943" y="593911"/>
                </a:cubicBezTo>
                <a:lnTo>
                  <a:pt x="2543825" y="595524"/>
                </a:lnTo>
                <a:lnTo>
                  <a:pt x="2543799" y="595033"/>
                </a:lnTo>
                <a:lnTo>
                  <a:pt x="2543300" y="595066"/>
                </a:lnTo>
                <a:cubicBezTo>
                  <a:pt x="2542734" y="591293"/>
                  <a:pt x="2542707" y="587507"/>
                  <a:pt x="2542707" y="583715"/>
                </a:cubicBezTo>
                <a:cubicBezTo>
                  <a:pt x="2542707" y="578078"/>
                  <a:pt x="2542765" y="572454"/>
                  <a:pt x="2544077" y="566868"/>
                </a:cubicBezTo>
                <a:cubicBezTo>
                  <a:pt x="2544035" y="535786"/>
                  <a:pt x="2546485" y="505143"/>
                  <a:pt x="2551541" y="475137"/>
                </a:cubicBezTo>
                <a:lnTo>
                  <a:pt x="2552082" y="468499"/>
                </a:lnTo>
                <a:cubicBezTo>
                  <a:pt x="2552250" y="468495"/>
                  <a:pt x="2552420" y="468490"/>
                  <a:pt x="2552587" y="468437"/>
                </a:cubicBezTo>
                <a:cubicBezTo>
                  <a:pt x="2578890" y="285283"/>
                  <a:pt x="2668350" y="121703"/>
                  <a:pt x="2800095" y="0"/>
                </a:cubicBezTo>
                <a:close/>
                <a:moveTo>
                  <a:pt x="1726273" y="0"/>
                </a:moveTo>
                <a:lnTo>
                  <a:pt x="1860290" y="0"/>
                </a:lnTo>
                <a:cubicBezTo>
                  <a:pt x="1938186" y="226291"/>
                  <a:pt x="2134775" y="399791"/>
                  <a:pt x="2378827" y="451830"/>
                </a:cubicBezTo>
                <a:cubicBezTo>
                  <a:pt x="2340976" y="260867"/>
                  <a:pt x="2221567" y="98005"/>
                  <a:pt x="2056098" y="0"/>
                </a:cubicBezTo>
                <a:lnTo>
                  <a:pt x="2264806" y="0"/>
                </a:lnTo>
                <a:cubicBezTo>
                  <a:pt x="2396551" y="121703"/>
                  <a:pt x="2486011" y="285283"/>
                  <a:pt x="2512313" y="468437"/>
                </a:cubicBezTo>
                <a:cubicBezTo>
                  <a:pt x="2512481" y="468490"/>
                  <a:pt x="2512650" y="468495"/>
                  <a:pt x="2512819" y="468499"/>
                </a:cubicBezTo>
                <a:lnTo>
                  <a:pt x="2513359" y="475137"/>
                </a:lnTo>
                <a:cubicBezTo>
                  <a:pt x="2518416" y="505143"/>
                  <a:pt x="2520865" y="535786"/>
                  <a:pt x="2520823" y="566868"/>
                </a:cubicBezTo>
                <a:cubicBezTo>
                  <a:pt x="2522135" y="572454"/>
                  <a:pt x="2522194" y="578078"/>
                  <a:pt x="2522194" y="583715"/>
                </a:cubicBezTo>
                <a:cubicBezTo>
                  <a:pt x="2522194" y="587508"/>
                  <a:pt x="2522167" y="591293"/>
                  <a:pt x="2521601" y="595066"/>
                </a:cubicBezTo>
                <a:lnTo>
                  <a:pt x="2521102" y="595033"/>
                </a:lnTo>
                <a:lnTo>
                  <a:pt x="2521076" y="595524"/>
                </a:lnTo>
                <a:lnTo>
                  <a:pt x="2503957" y="593911"/>
                </a:lnTo>
                <a:cubicBezTo>
                  <a:pt x="2471583" y="593388"/>
                  <a:pt x="2439703" y="590430"/>
                  <a:pt x="2408531" y="584920"/>
                </a:cubicBezTo>
                <a:cubicBezTo>
                  <a:pt x="2402954" y="585336"/>
                  <a:pt x="2397625" y="584395"/>
                  <a:pt x="2392314" y="583392"/>
                </a:cubicBezTo>
                <a:lnTo>
                  <a:pt x="2392198" y="582253"/>
                </a:lnTo>
                <a:cubicBezTo>
                  <a:pt x="2070324" y="529393"/>
                  <a:pt x="1811051" y="299826"/>
                  <a:pt x="1726273" y="0"/>
                </a:cubicBezTo>
                <a:close/>
                <a:moveTo>
                  <a:pt x="1107944" y="0"/>
                </a:moveTo>
                <a:lnTo>
                  <a:pt x="1316652" y="0"/>
                </a:lnTo>
                <a:cubicBezTo>
                  <a:pt x="1151183" y="98005"/>
                  <a:pt x="1031774" y="260867"/>
                  <a:pt x="993923" y="451830"/>
                </a:cubicBezTo>
                <a:cubicBezTo>
                  <a:pt x="1237975" y="399791"/>
                  <a:pt x="1434564" y="226291"/>
                  <a:pt x="1512461" y="0"/>
                </a:cubicBezTo>
                <a:lnTo>
                  <a:pt x="1646477" y="0"/>
                </a:lnTo>
                <a:cubicBezTo>
                  <a:pt x="1561699" y="299826"/>
                  <a:pt x="1302427" y="529393"/>
                  <a:pt x="980552" y="582253"/>
                </a:cubicBezTo>
                <a:lnTo>
                  <a:pt x="980435" y="583392"/>
                </a:lnTo>
                <a:cubicBezTo>
                  <a:pt x="975125" y="584395"/>
                  <a:pt x="969796" y="585336"/>
                  <a:pt x="964219" y="584920"/>
                </a:cubicBezTo>
                <a:cubicBezTo>
                  <a:pt x="933047" y="590430"/>
                  <a:pt x="901167" y="593388"/>
                  <a:pt x="868792" y="593911"/>
                </a:cubicBezTo>
                <a:lnTo>
                  <a:pt x="851674" y="595524"/>
                </a:lnTo>
                <a:lnTo>
                  <a:pt x="851648" y="595033"/>
                </a:lnTo>
                <a:lnTo>
                  <a:pt x="851149" y="595066"/>
                </a:lnTo>
                <a:cubicBezTo>
                  <a:pt x="850583" y="591293"/>
                  <a:pt x="850556" y="587507"/>
                  <a:pt x="850556" y="583715"/>
                </a:cubicBezTo>
                <a:cubicBezTo>
                  <a:pt x="850556" y="578078"/>
                  <a:pt x="850614" y="572454"/>
                  <a:pt x="851926" y="566868"/>
                </a:cubicBezTo>
                <a:cubicBezTo>
                  <a:pt x="851884" y="535786"/>
                  <a:pt x="854334" y="505143"/>
                  <a:pt x="859390" y="475137"/>
                </a:cubicBezTo>
                <a:lnTo>
                  <a:pt x="859931" y="468499"/>
                </a:lnTo>
                <a:cubicBezTo>
                  <a:pt x="860099" y="468495"/>
                  <a:pt x="860269" y="468490"/>
                  <a:pt x="860436" y="468437"/>
                </a:cubicBezTo>
                <a:cubicBezTo>
                  <a:pt x="886739" y="285283"/>
                  <a:pt x="976199" y="121704"/>
                  <a:pt x="1107944" y="0"/>
                </a:cubicBezTo>
                <a:close/>
                <a:moveTo>
                  <a:pt x="34122" y="0"/>
                </a:moveTo>
                <a:lnTo>
                  <a:pt x="168138" y="0"/>
                </a:lnTo>
                <a:cubicBezTo>
                  <a:pt x="246034" y="226290"/>
                  <a:pt x="442624" y="399791"/>
                  <a:pt x="686676" y="451830"/>
                </a:cubicBezTo>
                <a:cubicBezTo>
                  <a:pt x="648825" y="260867"/>
                  <a:pt x="529416" y="98005"/>
                  <a:pt x="363946" y="0"/>
                </a:cubicBezTo>
                <a:lnTo>
                  <a:pt x="572655" y="0"/>
                </a:lnTo>
                <a:cubicBezTo>
                  <a:pt x="704400" y="121703"/>
                  <a:pt x="793860" y="285283"/>
                  <a:pt x="820162" y="468437"/>
                </a:cubicBezTo>
                <a:cubicBezTo>
                  <a:pt x="820330" y="468490"/>
                  <a:pt x="820499" y="468495"/>
                  <a:pt x="820668" y="468500"/>
                </a:cubicBezTo>
                <a:lnTo>
                  <a:pt x="821208" y="475137"/>
                </a:lnTo>
                <a:cubicBezTo>
                  <a:pt x="826265" y="505143"/>
                  <a:pt x="828714" y="535786"/>
                  <a:pt x="828672" y="566868"/>
                </a:cubicBezTo>
                <a:cubicBezTo>
                  <a:pt x="829984" y="572454"/>
                  <a:pt x="830043" y="578078"/>
                  <a:pt x="830043" y="583715"/>
                </a:cubicBezTo>
                <a:cubicBezTo>
                  <a:pt x="830043" y="587508"/>
                  <a:pt x="830016" y="591293"/>
                  <a:pt x="829450" y="595066"/>
                </a:cubicBezTo>
                <a:lnTo>
                  <a:pt x="828951" y="595033"/>
                </a:lnTo>
                <a:lnTo>
                  <a:pt x="828925" y="595524"/>
                </a:lnTo>
                <a:lnTo>
                  <a:pt x="811806" y="593911"/>
                </a:lnTo>
                <a:cubicBezTo>
                  <a:pt x="779432" y="593388"/>
                  <a:pt x="747552" y="590430"/>
                  <a:pt x="716380" y="584920"/>
                </a:cubicBezTo>
                <a:cubicBezTo>
                  <a:pt x="710803" y="585336"/>
                  <a:pt x="705474" y="584395"/>
                  <a:pt x="700163" y="583392"/>
                </a:cubicBezTo>
                <a:lnTo>
                  <a:pt x="700047" y="582253"/>
                </a:lnTo>
                <a:cubicBezTo>
                  <a:pt x="378172" y="529393"/>
                  <a:pt x="118900" y="299826"/>
                  <a:pt x="341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960137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57950" y="4960137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1EA3EB-E766-44BC-BA06-11A9A971A13F}" type="datetime1">
              <a:rPr lang="en-US" smtClean="0"/>
              <a:t>10/20/2019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7F813-1435-4608-B3F6-69D08E10A66F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15211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8096" y="2286000"/>
            <a:ext cx="35661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1990" y="2286000"/>
            <a:ext cx="35661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01E94-F2CB-41A3-80C5-6700E6FFE25F}" type="datetime1">
              <a:rPr lang="en-US" smtClean="0"/>
              <a:t>10/20/2019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7F813-1435-4608-B3F6-69D08E10A6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24689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2179636"/>
            <a:ext cx="356616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2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8096" y="2967788"/>
            <a:ext cx="356616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1990" y="2179636"/>
            <a:ext cx="356616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2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1990" y="2967788"/>
            <a:ext cx="356616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459C9-162E-4851-AF5B-70FC10D3526B}" type="datetime1">
              <a:rPr lang="en-US" smtClean="0"/>
              <a:t>10/20/2019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7F813-1435-4608-B3F6-69D08E10A6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62121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FFF0-E587-492E-A7F8-9402F16797BC}" type="datetime1">
              <a:rPr lang="en-US" smtClean="0"/>
              <a:t>10/20/2019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7F813-1435-4608-B3F6-69D08E10A6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32339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4DE4A-E136-4D74-B650-E4E50AB2E7EC}" type="datetime1">
              <a:rPr lang="en-US" smtClean="0"/>
              <a:t>10/20/2019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7F813-1435-4608-B3F6-69D08E10A6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94322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68096" y="471509"/>
            <a:ext cx="329184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0" y="822960"/>
            <a:ext cx="4258818" cy="518464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8096" y="2257506"/>
            <a:ext cx="329184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3CA2F-469C-447E-9392-E1310EAF0950}" type="datetime1">
              <a:rPr lang="en-US" smtClean="0"/>
              <a:t>10/20/2019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7F813-1435-4608-B3F6-69D08E10A6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84183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960138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9141714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57950" y="4960138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42985-F005-45C7-B0EC-52D33EBD8638}" type="datetime1">
              <a:rPr lang="en-US" smtClean="0"/>
              <a:t>10/20/2019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7F813-1435-4608-B3F6-69D08E10A66F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82971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6CCEA-A28B-481B-9E58-CDADA58EFFE9}" type="datetime1">
              <a:rPr lang="en-US" smtClean="0"/>
              <a:t>10/20/2019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7F813-1435-4608-B3F6-69D08E10A6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24883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762000"/>
            <a:ext cx="1971675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2951" y="762000"/>
            <a:ext cx="5686425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F89BF-3DF8-4681-AC5B-125B96C8718A}" type="datetime1">
              <a:rPr lang="en-US" smtClean="0"/>
              <a:t>10/20/2019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7F813-1435-4608-B3F6-69D08E10A66F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7543800" y="173563"/>
            <a:ext cx="0" cy="6858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32936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0830">
              <a:srgbClr val="D9CDAD"/>
            </a:gs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29E9E8-6A20-4791-B87D-187C74EFD627}" type="datetime1">
              <a:rPr lang="en-US" smtClean="0"/>
              <a:t>10/20/2019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D7F813-1435-4608-B3F6-69D08E10A66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064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822" r:id="rId2"/>
    <p:sldLayoutId id="2147483823" r:id="rId3"/>
    <p:sldLayoutId id="2147483824" r:id="rId4"/>
    <p:sldLayoutId id="2147483825" r:id="rId5"/>
    <p:sldLayoutId id="2147483826" r:id="rId6"/>
    <p:sldLayoutId id="2147483827" r:id="rId7"/>
    <p:sldLayoutId id="2147483828" r:id="rId8"/>
    <p:sldLayoutId id="2147483829" r:id="rId9"/>
    <p:sldLayoutId id="2147483830" r:id="rId10"/>
    <p:sldLayoutId id="214748383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0830">
              <a:srgbClr val="D9CDAD"/>
            </a:gs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2286000"/>
            <a:ext cx="7290055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8097" y="6470704"/>
            <a:ext cx="161560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6899B443-ACF0-4D3C-96C2-671DEE0113AE}" type="datetime1">
              <a:rPr lang="en-US" smtClean="0"/>
              <a:t>10/20/2019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32200" y="6470704"/>
            <a:ext cx="4426094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28000" y="6470704"/>
            <a:ext cx="73025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87D7F813-1435-4608-B3F6-69D08E10A66F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5715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15003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4" r:id="rId1"/>
    <p:sldLayoutId id="2147483935" r:id="rId2"/>
    <p:sldLayoutId id="2147483936" r:id="rId3"/>
    <p:sldLayoutId id="2147483937" r:id="rId4"/>
    <p:sldLayoutId id="2147483938" r:id="rId5"/>
    <p:sldLayoutId id="2147483939" r:id="rId6"/>
    <p:sldLayoutId id="2147483940" r:id="rId7"/>
    <p:sldLayoutId id="2147483941" r:id="rId8"/>
    <p:sldLayoutId id="2147483942" r:id="rId9"/>
    <p:sldLayoutId id="2147483943" r:id="rId10"/>
    <p:sldLayoutId id="2147483944" r:id="rId11"/>
  </p:sldLayoutIdLst>
  <p:hf sldNum="0"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4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4" Type="http://schemas.openxmlformats.org/officeDocument/2006/relationships/comments" Target="../comments/comment1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32114" y="3004457"/>
            <a:ext cx="7010400" cy="2963091"/>
          </a:xfrm>
          <a:prstGeom prst="ellipse">
            <a:avLst/>
          </a:prstGeom>
          <a:noFill/>
          <a:ln w="127000" cmpd="dbl"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prstTxWarp prst="textWave1">
              <a:avLst>
                <a:gd name="adj1" fmla="val 12500"/>
                <a:gd name="adj2" fmla="val -4"/>
              </a:avLst>
            </a:prstTxWarp>
            <a:spAutoFit/>
          </a:bodyPr>
          <a:lstStyle/>
          <a:p>
            <a:pPr algn="ctr"/>
            <a:r>
              <a:rPr lang="en-US" sz="6600" b="1" dirty="0" smtClean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  <a:latin typeface="Andalus" pitchFamily="18" charset="-78"/>
                <a:cs typeface="Andalus" pitchFamily="18" charset="-78"/>
              </a:rPr>
              <a:t>Welcome</a:t>
            </a:r>
            <a:endParaRPr lang="en-US" sz="6600" b="1" dirty="0">
              <a:ln>
                <a:solidFill>
                  <a:sysClr val="windowText" lastClr="000000"/>
                </a:solidFill>
              </a:ln>
              <a:solidFill>
                <a:srgbClr val="0070C0"/>
              </a:solidFill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5514" y="972010"/>
            <a:ext cx="4683035" cy="2761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870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Terminator 1"/>
          <p:cNvSpPr/>
          <p:nvPr/>
        </p:nvSpPr>
        <p:spPr>
          <a:xfrm>
            <a:off x="457200" y="228601"/>
            <a:ext cx="8305800" cy="990600"/>
          </a:xfrm>
          <a:prstGeom prst="flowChartTerminator">
            <a:avLst/>
          </a:prstGeom>
          <a:noFill/>
          <a:ln w="127000" cmpd="dbl"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prstClr val="black"/>
                </a:solidFill>
                <a:latin typeface="Andalus" pitchFamily="18" charset="-78"/>
                <a:cs typeface="Andalus" pitchFamily="18" charset="-78"/>
              </a:rPr>
              <a:t>Conducted by-</a:t>
            </a:r>
            <a:endParaRPr lang="en-US" sz="5400" b="1" dirty="0">
              <a:solidFill>
                <a:prstClr val="black"/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9600" y="2308123"/>
            <a:ext cx="4563435" cy="1815882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Mohammad </a:t>
            </a:r>
            <a:r>
              <a:rPr lang="en-US" sz="2800" b="1" dirty="0" err="1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Azharul</a:t>
            </a:r>
            <a:r>
              <a:rPr lang="en-US" sz="2800" b="1" dirty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 Islam</a:t>
            </a:r>
          </a:p>
          <a:p>
            <a:pPr algn="ctr"/>
            <a:r>
              <a:rPr lang="en-US" sz="2800" b="1" dirty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English Teacher</a:t>
            </a:r>
          </a:p>
          <a:p>
            <a:pPr algn="ctr"/>
            <a:r>
              <a:rPr lang="en-US" sz="2800" b="1" dirty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Hugra</a:t>
            </a:r>
            <a:r>
              <a:rPr lang="en-US" sz="2800" b="1" dirty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Habib</a:t>
            </a:r>
            <a:r>
              <a:rPr lang="en-US" sz="2800" b="1" dirty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 Kader High School, </a:t>
            </a:r>
            <a:r>
              <a:rPr lang="en-US" sz="2800" b="1" dirty="0" err="1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Tangail</a:t>
            </a:r>
            <a:endParaRPr lang="en-US" sz="3200" b="1" dirty="0">
              <a:solidFill>
                <a:srgbClr val="FF0000"/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19432" y="4419600"/>
            <a:ext cx="4563435" cy="1384995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Class-9</a:t>
            </a:r>
            <a:endParaRPr lang="en-US" sz="2800" b="1" dirty="0">
              <a:solidFill>
                <a:srgbClr val="002060"/>
              </a:solidFill>
              <a:latin typeface="Andalus" pitchFamily="18" charset="-78"/>
              <a:cs typeface="Andalus" pitchFamily="18" charset="-78"/>
            </a:endParaRPr>
          </a:p>
          <a:p>
            <a:pPr algn="ctr"/>
            <a:r>
              <a:rPr lang="en-US" sz="2800" b="1" dirty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English First </a:t>
            </a:r>
            <a:r>
              <a:rPr lang="en-US" sz="2800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Paper</a:t>
            </a:r>
            <a:endParaRPr lang="en-US" sz="2800" b="1" dirty="0">
              <a:solidFill>
                <a:srgbClr val="002060"/>
              </a:solidFill>
              <a:latin typeface="Andalus" pitchFamily="18" charset="-78"/>
              <a:cs typeface="Andalus" pitchFamily="18" charset="-78"/>
            </a:endParaRPr>
          </a:p>
          <a:p>
            <a:pPr algn="ctr"/>
            <a:r>
              <a:rPr lang="en-US" sz="2800" b="1" dirty="0" smtClean="0">
                <a:solidFill>
                  <a:srgbClr val="002060"/>
                </a:solidFill>
                <a:latin typeface="Andalus" pitchFamily="18" charset="-78"/>
                <a:cs typeface="Andalus" pitchFamily="18" charset="-78"/>
              </a:rPr>
              <a:t>Unit-10; lesson-3</a:t>
            </a:r>
            <a:endParaRPr lang="en-US" sz="2800" b="1" dirty="0">
              <a:solidFill>
                <a:srgbClr val="002060"/>
              </a:solidFill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1219201"/>
            <a:ext cx="3970962" cy="4953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12645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163AA4D3-4192-4C23-B6E5-94DBD7373B28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6635" y="822960"/>
            <a:ext cx="6589457" cy="467650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7B4EC608-8030-4426-9442-B49AD34C103A}"/>
              </a:ext>
            </a:extLst>
          </p:cNvPr>
          <p:cNvSpPr txBox="1"/>
          <p:nvPr/>
        </p:nvSpPr>
        <p:spPr>
          <a:xfrm>
            <a:off x="1546059" y="216638"/>
            <a:ext cx="65267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Who is the woman in the picture?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D079567D-535D-44D0-A83B-82F2789B4610}"/>
              </a:ext>
            </a:extLst>
          </p:cNvPr>
          <p:cNvSpPr txBox="1"/>
          <p:nvPr/>
        </p:nvSpPr>
        <p:spPr>
          <a:xfrm>
            <a:off x="2450067" y="5721895"/>
            <a:ext cx="361603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3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Pritilata</a:t>
            </a:r>
            <a:r>
              <a:rPr lang="en-US" sz="33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Wadedar</a:t>
            </a:r>
            <a:endParaRPr lang="en-US" sz="33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9375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163AA4D3-4192-4C23-B6E5-94DBD7373B28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8006" y="1458553"/>
            <a:ext cx="3148149" cy="399723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Hexagon 4"/>
          <p:cNvSpPr/>
          <p:nvPr/>
        </p:nvSpPr>
        <p:spPr>
          <a:xfrm>
            <a:off x="2717075" y="474048"/>
            <a:ext cx="3461656" cy="645572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spcFirstLastPara="0" vert="horz" wrap="square" lIns="21590" tIns="21590" rIns="21590" bIns="21590" numCol="1" spcCol="1270" anchor="ctr" anchorCtr="0">
            <a:noAutofit/>
          </a:bodyPr>
          <a:lstStyle/>
          <a:p>
            <a:pPr lvl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b="1" kern="1200" dirty="0" smtClean="0">
                <a:solidFill>
                  <a:srgbClr val="00B050"/>
                </a:solidFill>
              </a:rPr>
              <a:t>Born - 5 </a:t>
            </a:r>
            <a:r>
              <a:rPr lang="en-US" sz="2400" b="1" kern="1200" dirty="0">
                <a:solidFill>
                  <a:srgbClr val="00B050"/>
                </a:solidFill>
              </a:rPr>
              <a:t>May</a:t>
            </a:r>
            <a:r>
              <a:rPr lang="en-US" sz="2400" b="1" kern="1200" dirty="0" smtClean="0">
                <a:solidFill>
                  <a:srgbClr val="00B050"/>
                </a:solidFill>
              </a:rPr>
              <a:t>, 1911</a:t>
            </a:r>
            <a:endParaRPr lang="en-US" sz="2400" b="1" kern="1200" dirty="0">
              <a:solidFill>
                <a:srgbClr val="00B05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344091" y="5587777"/>
            <a:ext cx="501613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3200" dirty="0" smtClean="0"/>
              <a:t>Death - 1932</a:t>
            </a:r>
            <a:endParaRPr lang="en-US" sz="3200" dirty="0"/>
          </a:p>
        </p:txBody>
      </p:sp>
      <p:sp>
        <p:nvSpPr>
          <p:cNvPr id="9" name="Rectangle 8"/>
          <p:cNvSpPr/>
          <p:nvPr/>
        </p:nvSpPr>
        <p:spPr>
          <a:xfrm>
            <a:off x="627017" y="1458553"/>
            <a:ext cx="209005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400" b="1" dirty="0">
                <a:solidFill>
                  <a:srgbClr val="FF0000"/>
                </a:solidFill>
              </a:rPr>
              <a:t>Education:</a:t>
            </a:r>
          </a:p>
          <a:p>
            <a:pPr lvl="0"/>
            <a:r>
              <a:rPr lang="en-US" sz="2400" b="1" dirty="0">
                <a:solidFill>
                  <a:srgbClr val="FF0000"/>
                </a:solidFill>
              </a:rPr>
              <a:t>Dr. </a:t>
            </a:r>
            <a:r>
              <a:rPr lang="en-US" sz="2400" b="1" dirty="0" err="1">
                <a:solidFill>
                  <a:srgbClr val="FF0000"/>
                </a:solidFill>
              </a:rPr>
              <a:t>Khastagir</a:t>
            </a:r>
            <a:r>
              <a:rPr lang="en-US" sz="2400" b="1" dirty="0">
                <a:solidFill>
                  <a:srgbClr val="FF0000"/>
                </a:solidFill>
              </a:rPr>
              <a:t> Govt. High School</a:t>
            </a:r>
          </a:p>
        </p:txBody>
      </p:sp>
      <p:sp>
        <p:nvSpPr>
          <p:cNvPr id="10" name="Rectangle 9"/>
          <p:cNvSpPr/>
          <p:nvPr/>
        </p:nvSpPr>
        <p:spPr>
          <a:xfrm>
            <a:off x="627017" y="3183576"/>
            <a:ext cx="176348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400" b="1" dirty="0">
                <a:solidFill>
                  <a:srgbClr val="0070C0"/>
                </a:solidFill>
              </a:rPr>
              <a:t>Eden College</a:t>
            </a:r>
          </a:p>
          <a:p>
            <a:pPr lvl="0"/>
            <a:r>
              <a:rPr lang="en-US" sz="2400" b="1" dirty="0">
                <a:solidFill>
                  <a:srgbClr val="0070C0"/>
                </a:solidFill>
              </a:rPr>
              <a:t>Dhaka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27017" y="4679835"/>
            <a:ext cx="127904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400" b="1" dirty="0" err="1">
                <a:solidFill>
                  <a:srgbClr val="C00000"/>
                </a:solidFill>
              </a:rPr>
              <a:t>Bathune</a:t>
            </a:r>
            <a:r>
              <a:rPr lang="en-US" sz="2400" b="1" dirty="0">
                <a:solidFill>
                  <a:srgbClr val="C00000"/>
                </a:solidFill>
              </a:rPr>
              <a:t> college Kolkata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57554" y="1458553"/>
            <a:ext cx="194636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400" b="1" dirty="0">
                <a:solidFill>
                  <a:srgbClr val="7030A0"/>
                </a:solidFill>
              </a:rPr>
              <a:t>Head Teacher in </a:t>
            </a:r>
            <a:r>
              <a:rPr lang="en-US" sz="2400" b="1" dirty="0" err="1">
                <a:solidFill>
                  <a:srgbClr val="7030A0"/>
                </a:solidFill>
              </a:rPr>
              <a:t>Nandakanon</a:t>
            </a:r>
            <a:r>
              <a:rPr lang="en-US" sz="2400" b="1" dirty="0">
                <a:solidFill>
                  <a:srgbClr val="7030A0"/>
                </a:solidFill>
              </a:rPr>
              <a:t> </a:t>
            </a:r>
            <a:r>
              <a:rPr lang="en-US" sz="2400" b="1" dirty="0" err="1">
                <a:solidFill>
                  <a:srgbClr val="7030A0"/>
                </a:solidFill>
              </a:rPr>
              <a:t>Aparna</a:t>
            </a:r>
            <a:r>
              <a:rPr lang="en-US" sz="2400" b="1" dirty="0">
                <a:solidFill>
                  <a:srgbClr val="7030A0"/>
                </a:solidFill>
              </a:rPr>
              <a:t> Char an School, Chittagong</a:t>
            </a:r>
          </a:p>
        </p:txBody>
      </p:sp>
    </p:spTree>
    <p:extLst>
      <p:ext uri="{BB962C8B-B14F-4D97-AF65-F5344CB8AC3E}">
        <p14:creationId xmlns:p14="http://schemas.microsoft.com/office/powerpoint/2010/main" val="975949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E81EB5D7-1B6C-4B8D-8D41-4E39C3821FCC}"/>
              </a:ext>
            </a:extLst>
          </p:cNvPr>
          <p:cNvSpPr txBox="1"/>
          <p:nvPr/>
        </p:nvSpPr>
        <p:spPr>
          <a:xfrm>
            <a:off x="1737360" y="516150"/>
            <a:ext cx="63093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is the picture about?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A4C9D008-B282-4235-A9D9-25A29262E4EF}"/>
              </a:ext>
            </a:extLst>
          </p:cNvPr>
          <p:cNvSpPr txBox="1"/>
          <p:nvPr/>
        </p:nvSpPr>
        <p:spPr>
          <a:xfrm>
            <a:off x="2188653" y="5979695"/>
            <a:ext cx="41355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Eden college. Dhaka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19" y="1384663"/>
            <a:ext cx="7942217" cy="432380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62385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60027BBB-64A7-4671-994C-3FED9D27FFD9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394" y="962526"/>
            <a:ext cx="7576457" cy="463565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F70D3DF1-73CE-400F-B78D-A577A8108574}"/>
              </a:ext>
            </a:extLst>
          </p:cNvPr>
          <p:cNvSpPr txBox="1"/>
          <p:nvPr/>
        </p:nvSpPr>
        <p:spPr>
          <a:xfrm>
            <a:off x="1965694" y="326335"/>
            <a:ext cx="50558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is the picture about?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8F282797-BADE-4E56-ACC8-6E5DC66D5152}"/>
              </a:ext>
            </a:extLst>
          </p:cNvPr>
          <p:cNvSpPr txBox="1"/>
          <p:nvPr/>
        </p:nvSpPr>
        <p:spPr>
          <a:xfrm>
            <a:off x="1965694" y="5787390"/>
            <a:ext cx="60810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Armed resistance movement</a:t>
            </a:r>
          </a:p>
        </p:txBody>
      </p:sp>
    </p:spTree>
    <p:extLst>
      <p:ext uri="{BB962C8B-B14F-4D97-AF65-F5344CB8AC3E}">
        <p14:creationId xmlns:p14="http://schemas.microsoft.com/office/powerpoint/2010/main" val="248732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7D887086-E51B-428E-AD1F-15D282D143B7}"/>
              </a:ext>
            </a:extLst>
          </p:cNvPr>
          <p:cNvSpPr txBox="1"/>
          <p:nvPr/>
        </p:nvSpPr>
        <p:spPr>
          <a:xfrm>
            <a:off x="5460276" y="3637373"/>
            <a:ext cx="3376747" cy="1207682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en-US" sz="45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Pritilata</a:t>
            </a:r>
            <a:endParaRPr lang="en-US" sz="45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367644" y="413193"/>
            <a:ext cx="404630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Lesson declaration</a:t>
            </a:r>
            <a:endParaRPr lang="en-US" sz="4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580" y="1315811"/>
            <a:ext cx="4924696" cy="409578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322317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818536" y="1255456"/>
            <a:ext cx="7894390" cy="4062240"/>
            <a:chOff x="818536" y="1255456"/>
            <a:chExt cx="7894390" cy="4062240"/>
          </a:xfrm>
        </p:grpSpPr>
        <p:sp>
          <p:nvSpPr>
            <p:cNvPr id="3" name="TextBox 2">
              <a:extLst>
                <a:ext uri="{FF2B5EF4-FFF2-40B4-BE49-F238E27FC236}">
                  <a16:creationId xmlns="" xmlns:a16="http://schemas.microsoft.com/office/drawing/2014/main" id="{741A8968-9C13-4265-B9FC-9DBF67134223}"/>
                </a:ext>
              </a:extLst>
            </p:cNvPr>
            <p:cNvSpPr txBox="1"/>
            <p:nvPr/>
          </p:nvSpPr>
          <p:spPr>
            <a:xfrm>
              <a:off x="2566220" y="1255456"/>
              <a:ext cx="3672348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Learning outcomes: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="" xmlns:a16="http://schemas.microsoft.com/office/drawing/2014/main" id="{0A48F060-E61E-4386-9CB9-0933D9C47655}"/>
                </a:ext>
              </a:extLst>
            </p:cNvPr>
            <p:cNvSpPr txBox="1"/>
            <p:nvPr/>
          </p:nvSpPr>
          <p:spPr>
            <a:xfrm>
              <a:off x="818536" y="2593873"/>
              <a:ext cx="7894390" cy="27238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NikoshLight" pitchFamily="2" charset="0"/>
                  <a:cs typeface="NikoshLight" pitchFamily="2" charset="0"/>
                </a:rPr>
                <a:t>After finishing the lessons, learners will be able to </a:t>
              </a:r>
              <a:r>
                <a:rPr lang="en-US" sz="2400" dirty="0" smtClean="0">
                  <a:latin typeface="NikoshLight" pitchFamily="2" charset="0"/>
                  <a:cs typeface="NikoshLight" pitchFamily="2" charset="0"/>
                </a:rPr>
                <a:t>---</a:t>
              </a:r>
              <a:endParaRPr lang="en-US" sz="2400" dirty="0">
                <a:latin typeface="NikoshLight" pitchFamily="2" charset="0"/>
                <a:cs typeface="NikoshLight" pitchFamily="2" charset="0"/>
              </a:endParaRPr>
            </a:p>
            <a:p>
              <a:pPr marL="257175" indent="-257175">
                <a:buAutoNum type="arabicPeriod"/>
              </a:pPr>
              <a:r>
                <a:rPr lang="en-US" sz="2400" dirty="0">
                  <a:latin typeface="NikoshLight" pitchFamily="2" charset="0"/>
                  <a:cs typeface="NikoshLight" pitchFamily="2" charset="0"/>
                </a:rPr>
                <a:t>Answer the questions</a:t>
              </a:r>
              <a:r>
                <a:rPr lang="en-US" sz="2400" dirty="0" smtClean="0">
                  <a:latin typeface="NikoshLight" pitchFamily="2" charset="0"/>
                  <a:cs typeface="NikoshLight" pitchFamily="2" charset="0"/>
                </a:rPr>
                <a:t>.</a:t>
              </a:r>
              <a:endParaRPr lang="en-US" sz="2400" dirty="0">
                <a:latin typeface="NikoshLight" pitchFamily="2" charset="0"/>
                <a:cs typeface="NikoshLight" pitchFamily="2" charset="0"/>
              </a:endParaRPr>
            </a:p>
            <a:p>
              <a:pPr marL="257175" indent="-257175">
                <a:buAutoNum type="arabicPeriod"/>
              </a:pPr>
              <a:r>
                <a:rPr lang="en-US" sz="2400" dirty="0">
                  <a:latin typeface="NikoshLight" pitchFamily="2" charset="0"/>
                  <a:cs typeface="NikoshLight" pitchFamily="2" charset="0"/>
                </a:rPr>
                <a:t>Choose the best answers from the alternatives.</a:t>
              </a:r>
            </a:p>
            <a:p>
              <a:r>
                <a:rPr lang="en-US" sz="2400" dirty="0" smtClean="0">
                  <a:latin typeface="NikoshLight" pitchFamily="2" charset="0"/>
                  <a:cs typeface="NikoshLight" pitchFamily="2" charset="0"/>
                </a:rPr>
                <a:t>3. </a:t>
              </a:r>
              <a:r>
                <a:rPr lang="en-US" sz="2400" dirty="0">
                  <a:latin typeface="NikoshLight" pitchFamily="2" charset="0"/>
                  <a:cs typeface="NikoshLight" pitchFamily="2" charset="0"/>
                </a:rPr>
                <a:t>Make a dialogue</a:t>
              </a:r>
              <a:r>
                <a:rPr lang="en-US" sz="2400" dirty="0" smtClean="0">
                  <a:latin typeface="NikoshLight" pitchFamily="2" charset="0"/>
                  <a:cs typeface="NikoshLight" pitchFamily="2" charset="0"/>
                </a:rPr>
                <a:t>. </a:t>
              </a:r>
            </a:p>
            <a:p>
              <a:r>
                <a:rPr lang="en-US" sz="2400" dirty="0" smtClean="0">
                  <a:latin typeface="NikoshLight" pitchFamily="2" charset="0"/>
                  <a:cs typeface="NikoshLight" pitchFamily="2" charset="0"/>
                </a:rPr>
                <a:t>4.Write his won history.</a:t>
              </a:r>
              <a:endParaRPr lang="en-US" dirty="0">
                <a:latin typeface="NikoshLight" pitchFamily="2" charset="0"/>
                <a:cs typeface="NikoshLight" pitchFamily="2" charset="0"/>
              </a:endParaRPr>
            </a:p>
            <a:p>
              <a:pPr marL="257175" indent="-257175">
                <a:buAutoNum type="arabicPeriod"/>
              </a:pPr>
              <a:endParaRPr lang="en-US" sz="1350" dirty="0">
                <a:latin typeface="NikoshLight" pitchFamily="2" charset="0"/>
                <a:cs typeface="NikoshLight" pitchFamily="2" charset="0"/>
              </a:endParaRPr>
            </a:p>
            <a:p>
              <a:pPr marL="257175" indent="-257175">
                <a:buAutoNum type="arabicPeriod"/>
              </a:pPr>
              <a:endParaRPr lang="en-US" sz="1350" dirty="0"/>
            </a:p>
          </p:txBody>
        </p:sp>
      </p:grpSp>
    </p:spTree>
    <p:extLst>
      <p:ext uri="{BB962C8B-B14F-4D97-AF65-F5344CB8AC3E}">
        <p14:creationId xmlns:p14="http://schemas.microsoft.com/office/powerpoint/2010/main" val="17213633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1DE15E10-67E3-4CB1-A5B8-F767FC4699DE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83771" y="1424935"/>
            <a:ext cx="7393578" cy="402701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D41FC453-07D2-4694-921C-69C26882D880}"/>
              </a:ext>
            </a:extLst>
          </p:cNvPr>
          <p:cNvSpPr txBox="1"/>
          <p:nvPr/>
        </p:nvSpPr>
        <p:spPr>
          <a:xfrm>
            <a:off x="1014150" y="727049"/>
            <a:ext cx="745889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3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 you Know them </a:t>
            </a:r>
            <a:r>
              <a:rPr lang="en-US" sz="33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the picture?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4B8305F7-F255-461D-A91F-EF092A1B8FA8}"/>
              </a:ext>
            </a:extLst>
          </p:cNvPr>
          <p:cNvSpPr txBox="1"/>
          <p:nvPr/>
        </p:nvSpPr>
        <p:spPr>
          <a:xfrm>
            <a:off x="640078" y="5498815"/>
            <a:ext cx="7262951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They are 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Pritilota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Kalpana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Dutta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6351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254037" y="702331"/>
            <a:ext cx="69886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 you Know them in the picture?</a:t>
            </a:r>
          </a:p>
        </p:txBody>
      </p:sp>
      <p:sp>
        <p:nvSpPr>
          <p:cNvPr id="4" name="Rectangle 3"/>
          <p:cNvSpPr/>
          <p:nvPr/>
        </p:nvSpPr>
        <p:spPr>
          <a:xfrm>
            <a:off x="5824020" y="5543396"/>
            <a:ext cx="254927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Suraj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Sen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1425985" y="1808096"/>
            <a:ext cx="6529298" cy="3656923"/>
            <a:chOff x="1425985" y="1808096"/>
            <a:chExt cx="6529298" cy="3656923"/>
          </a:xfrm>
        </p:grpSpPr>
        <p:pic>
          <p:nvPicPr>
            <p:cNvPr id="2" name="Picture 1">
              <a:extLst>
                <a:ext uri="{FF2B5EF4-FFF2-40B4-BE49-F238E27FC236}">
                  <a16:creationId xmlns="" xmlns:a16="http://schemas.microsoft.com/office/drawing/2014/main" id="{7A6DA159-9E67-43E6-965B-D21E4DE23A8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11635" y="1836593"/>
              <a:ext cx="3043648" cy="3599927"/>
            </a:xfrm>
            <a:prstGeom prst="rect">
              <a:avLst/>
            </a:prstGeom>
            <a:ln w="88900" cap="sq" cmpd="thickThin">
              <a:solidFill>
                <a:srgbClr val="000000"/>
              </a:solidFill>
              <a:prstDash val="solid"/>
              <a:miter lim="800000"/>
            </a:ln>
            <a:effectLst>
              <a:innerShdw blurRad="76200">
                <a:srgbClr val="000000"/>
              </a:innerShdw>
            </a:effectLst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6325"/>
            <a:stretch/>
          </p:blipFill>
          <p:spPr>
            <a:xfrm>
              <a:off x="1425985" y="1808096"/>
              <a:ext cx="3485649" cy="3656923"/>
            </a:xfrm>
            <a:prstGeom prst="rect">
              <a:avLst/>
            </a:prstGeom>
            <a:ln w="88900" cap="sq" cmpd="thickThin">
              <a:solidFill>
                <a:srgbClr val="000000"/>
              </a:solidFill>
              <a:prstDash val="solid"/>
              <a:miter lim="800000"/>
            </a:ln>
            <a:effectLst>
              <a:innerShdw blurRad="76200">
                <a:srgbClr val="000000"/>
              </a:innerShdw>
            </a:effectLst>
          </p:spPr>
        </p:pic>
      </p:grpSp>
      <p:sp>
        <p:nvSpPr>
          <p:cNvPr id="7" name="Rectangle 6"/>
          <p:cNvSpPr/>
          <p:nvPr/>
        </p:nvSpPr>
        <p:spPr>
          <a:xfrm>
            <a:off x="1993647" y="5566301"/>
            <a:ext cx="235032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 err="1">
                <a:latin typeface="Book Antiqua" pitchFamily="18" charset="0"/>
              </a:rPr>
              <a:t>Zahir</a:t>
            </a:r>
            <a:r>
              <a:rPr lang="en-US" sz="2800" b="1" dirty="0">
                <a:latin typeface="Book Antiqua" pitchFamily="18" charset="0"/>
              </a:rPr>
              <a:t> </a:t>
            </a:r>
            <a:r>
              <a:rPr lang="en-US" sz="2800" b="1" dirty="0" err="1">
                <a:latin typeface="Book Antiqua" pitchFamily="18" charset="0"/>
              </a:rPr>
              <a:t>Raihan</a:t>
            </a:r>
            <a:endParaRPr lang="en-US" sz="2800" b="1" dirty="0"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8359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7BFE37B5-1243-46F0-BB1E-F3BBC2CF4CF5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771" y="1031966"/>
            <a:ext cx="7916092" cy="419317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1D98F1D7-B224-4808-8E07-B6CED4EBAF05}"/>
              </a:ext>
            </a:extLst>
          </p:cNvPr>
          <p:cNvSpPr txBox="1"/>
          <p:nvPr/>
        </p:nvSpPr>
        <p:spPr>
          <a:xfrm>
            <a:off x="2187436" y="300082"/>
            <a:ext cx="477981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3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is the picture about?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CC5BA8DB-4645-45B9-AD46-15DDB40CC042}"/>
              </a:ext>
            </a:extLst>
          </p:cNvPr>
          <p:cNvSpPr txBox="1"/>
          <p:nvPr/>
        </p:nvSpPr>
        <p:spPr>
          <a:xfrm>
            <a:off x="2123887" y="5353364"/>
            <a:ext cx="48733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Anti- British Movement</a:t>
            </a:r>
          </a:p>
        </p:txBody>
      </p:sp>
    </p:spTree>
    <p:extLst>
      <p:ext uri="{BB962C8B-B14F-4D97-AF65-F5344CB8AC3E}">
        <p14:creationId xmlns:p14="http://schemas.microsoft.com/office/powerpoint/2010/main" val="2395649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795B923D-D715-4C28-9832-7688ADE74B7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646" y="1384664"/>
            <a:ext cx="7328263" cy="406287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79524E95-1948-43C6-8722-ECF9EAB65AC6}"/>
              </a:ext>
            </a:extLst>
          </p:cNvPr>
          <p:cNvSpPr txBox="1"/>
          <p:nvPr/>
        </p:nvSpPr>
        <p:spPr>
          <a:xfrm>
            <a:off x="914400" y="364157"/>
            <a:ext cx="7498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 you know what is </a:t>
            </a:r>
            <a:r>
              <a:rPr lang="en-US" sz="3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picture </a:t>
            </a:r>
            <a:r>
              <a:rPr lang="en-US" sz="3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about?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E2384B02-06D1-4FF9-A131-70E275B932BA}"/>
              </a:ext>
            </a:extLst>
          </p:cNvPr>
          <p:cNvSpPr txBox="1"/>
          <p:nvPr/>
        </p:nvSpPr>
        <p:spPr>
          <a:xfrm>
            <a:off x="1988226" y="5526233"/>
            <a:ext cx="58494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This is </a:t>
            </a:r>
            <a:r>
              <a:rPr lang="en-US" sz="3200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Pahartali</a:t>
            </a:r>
            <a:r>
              <a:rPr lang="en-US" sz="32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3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European </a:t>
            </a:r>
            <a:r>
              <a:rPr lang="en-US" sz="32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Club </a:t>
            </a:r>
            <a:endParaRPr lang="en-US" sz="32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0908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E7FBF6F8-2028-4439-B3E0-116CFE3822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897" y="1227909"/>
            <a:ext cx="7576457" cy="428461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CDDA70CC-4173-416F-9F48-B9C6C7E4D1B4}"/>
              </a:ext>
            </a:extLst>
          </p:cNvPr>
          <p:cNvSpPr txBox="1"/>
          <p:nvPr/>
        </p:nvSpPr>
        <p:spPr>
          <a:xfrm>
            <a:off x="2083635" y="328668"/>
            <a:ext cx="50420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is the picture about?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819D8368-0098-46BC-AB8A-9659F6C3AFA5}"/>
              </a:ext>
            </a:extLst>
          </p:cNvPr>
          <p:cNvSpPr txBox="1"/>
          <p:nvPr/>
        </p:nvSpPr>
        <p:spPr>
          <a:xfrm>
            <a:off x="2728793" y="5701616"/>
            <a:ext cx="48999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statue of </a:t>
            </a:r>
            <a:r>
              <a:rPr lang="en-US" sz="36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Pritilata</a:t>
            </a:r>
            <a:endParaRPr lang="en-US" sz="3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5015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613953" y="857251"/>
            <a:ext cx="8112036" cy="3510468"/>
            <a:chOff x="613953" y="857251"/>
            <a:chExt cx="8112036" cy="3510468"/>
          </a:xfrm>
        </p:grpSpPr>
        <p:sp>
          <p:nvSpPr>
            <p:cNvPr id="3" name="Arrow: Right 4">
              <a:extLst>
                <a:ext uri="{FF2B5EF4-FFF2-40B4-BE49-F238E27FC236}">
                  <a16:creationId xmlns="" xmlns:a16="http://schemas.microsoft.com/office/drawing/2014/main" id="{297F1C9A-64F2-4B71-B304-A4A5BE5CCBCB}"/>
                </a:ext>
              </a:extLst>
            </p:cNvPr>
            <p:cNvSpPr/>
            <p:nvPr/>
          </p:nvSpPr>
          <p:spPr>
            <a:xfrm>
              <a:off x="1657351" y="857251"/>
              <a:ext cx="5510366" cy="827648"/>
            </a:xfrm>
            <a:prstGeom prst="rightArrow">
              <a:avLst/>
            </a:prstGeom>
            <a:noFill/>
            <a:ln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prstTxWarp prst="textPlain">
                <a:avLst/>
              </a:prstTxWarp>
            </a:bodyPr>
            <a:lstStyle/>
            <a:p>
              <a:pPr algn="ctr"/>
              <a:r>
                <a:rPr lang="en-US" sz="2700" dirty="0">
                  <a:solidFill>
                    <a:srgbClr val="7030A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Individual work</a:t>
              </a:r>
            </a:p>
          </p:txBody>
        </p:sp>
        <p:sp>
          <p:nvSpPr>
            <p:cNvPr id="4" name="Rectangle 3"/>
            <p:cNvSpPr/>
            <p:nvPr/>
          </p:nvSpPr>
          <p:spPr>
            <a:xfrm>
              <a:off x="613953" y="2551837"/>
              <a:ext cx="8112036" cy="18158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</a:t>
              </a:r>
              <a:r>
                <a:rPr lang="en-US" sz="2800" b="1" dirty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a) What did </a:t>
              </a:r>
              <a:r>
                <a:rPr lang="en-US" sz="2800" b="1" dirty="0" err="1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Pritilata</a:t>
              </a:r>
              <a:r>
                <a:rPr lang="en-US" sz="2800" b="1" dirty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dream all through her life?</a:t>
              </a:r>
            </a:p>
            <a:p>
              <a:r>
                <a:rPr lang="en-US" sz="2800" b="1" dirty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(b) Why did she commit suicide ?</a:t>
              </a:r>
            </a:p>
            <a:p>
              <a:r>
                <a:rPr lang="en-US" sz="2800" b="1" dirty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(c)  Who assigned her to attack the European Club?</a:t>
              </a:r>
            </a:p>
            <a:p>
              <a:r>
                <a:rPr lang="en-US" sz="2800" b="1" dirty="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(d) What did she prove?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971447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BBB9FD44-B5E9-4CD7-A4F9-D2241A1D79A4}"/>
              </a:ext>
            </a:extLst>
          </p:cNvPr>
          <p:cNvSpPr txBox="1"/>
          <p:nvPr/>
        </p:nvSpPr>
        <p:spPr>
          <a:xfrm>
            <a:off x="796834" y="1295598"/>
            <a:ext cx="7419703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Answer:</a:t>
            </a:r>
          </a:p>
          <a:p>
            <a:pPr marL="514350" indent="-514350" algn="just">
              <a:buAutoNum type="alphaLcParenBoth"/>
            </a:pPr>
            <a:r>
              <a:rPr lang="en-US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All 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through her life she dreamt of two things: </a:t>
            </a:r>
            <a:r>
              <a:rPr lang="en-US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  <a:p>
            <a:pPr algn="just"/>
            <a:r>
              <a:rPr lang="en-US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society without </a:t>
            </a:r>
            <a:r>
              <a:rPr lang="en-US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gender 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discrimination and her </a:t>
            </a:r>
            <a:r>
              <a:rPr lang="en-US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motherland 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without British colonial rule .</a:t>
            </a:r>
          </a:p>
          <a:p>
            <a:pPr algn="just"/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(b) </a:t>
            </a:r>
            <a:r>
              <a:rPr lang="en-US" sz="28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She committed suicide to avoid arrest.</a:t>
            </a:r>
          </a:p>
          <a:p>
            <a:pPr algn="just"/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(c</a:t>
            </a: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Surya Sen assigned her to attack the European Club .</a:t>
            </a:r>
          </a:p>
          <a:p>
            <a:pPr algn="just"/>
            <a:r>
              <a:rPr lang="en-US" sz="2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(d) She proved that women can work like men.</a:t>
            </a:r>
          </a:p>
        </p:txBody>
      </p:sp>
    </p:spTree>
    <p:extLst>
      <p:ext uri="{BB962C8B-B14F-4D97-AF65-F5344CB8AC3E}">
        <p14:creationId xmlns:p14="http://schemas.microsoft.com/office/powerpoint/2010/main" val="2354591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83032" y="654689"/>
            <a:ext cx="3893134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solidFill>
                  <a:srgbClr val="FF0000"/>
                </a:solidFill>
              </a:rPr>
              <a:t>  </a:t>
            </a:r>
            <a:r>
              <a:rPr lang="bn-BD" sz="44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Evaluation:</a:t>
            </a:r>
          </a:p>
          <a:p>
            <a:endParaRPr lang="en-US" sz="15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6FF47BA9-EA60-416C-BD26-EC3B546C5E49}"/>
              </a:ext>
            </a:extLst>
          </p:cNvPr>
          <p:cNvSpPr txBox="1"/>
          <p:nvPr/>
        </p:nvSpPr>
        <p:spPr>
          <a:xfrm>
            <a:off x="359227" y="1326249"/>
            <a:ext cx="8340744" cy="45166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C00000"/>
                </a:solidFill>
              </a:rPr>
              <a:t>Choose the best answer from the alternatives:</a:t>
            </a:r>
          </a:p>
          <a:p>
            <a:r>
              <a:rPr lang="en-US" sz="2000" dirty="0"/>
              <a:t> </a:t>
            </a:r>
            <a:r>
              <a:rPr lang="en-US" dirty="0"/>
              <a:t>(a) </a:t>
            </a:r>
            <a:r>
              <a:rPr lang="en-US" dirty="0" err="1"/>
              <a:t>Pritilata</a:t>
            </a:r>
            <a:r>
              <a:rPr lang="en-US" dirty="0"/>
              <a:t> was born in----</a:t>
            </a:r>
          </a:p>
          <a:p>
            <a:r>
              <a:rPr lang="en-US" dirty="0"/>
              <a:t>  (</a:t>
            </a:r>
            <a:r>
              <a:rPr lang="en-US" dirty="0" err="1"/>
              <a:t>i</a:t>
            </a:r>
            <a:r>
              <a:rPr lang="en-US" dirty="0"/>
              <a:t>)  Dhaka    (ii)  Chittagong (iii) Raj Shahi   (iv) Khulna</a:t>
            </a:r>
          </a:p>
          <a:p>
            <a:r>
              <a:rPr lang="en-US" dirty="0"/>
              <a:t> (b) She was a graduate of -------?</a:t>
            </a:r>
          </a:p>
          <a:p>
            <a:r>
              <a:rPr lang="en-US" dirty="0"/>
              <a:t>    (</a:t>
            </a:r>
            <a:r>
              <a:rPr lang="en-US" dirty="0" err="1"/>
              <a:t>i</a:t>
            </a:r>
            <a:r>
              <a:rPr lang="en-US" dirty="0"/>
              <a:t>) English    (ii) Bangla  (iii) Chemistry    (iv)  Philosophy</a:t>
            </a:r>
          </a:p>
          <a:p>
            <a:r>
              <a:rPr lang="en-US" dirty="0"/>
              <a:t>(c) All through her life she dreamt of ----- things.</a:t>
            </a:r>
          </a:p>
          <a:p>
            <a:r>
              <a:rPr lang="en-US" dirty="0"/>
              <a:t>    (i)  2        (ii) 3        (iii)  4       (iv)  </a:t>
            </a:r>
            <a:r>
              <a:rPr lang="en-US" dirty="0" smtClean="0"/>
              <a:t>5</a:t>
            </a:r>
            <a:endParaRPr lang="en-US" dirty="0"/>
          </a:p>
          <a:p>
            <a:r>
              <a:rPr lang="en-US" dirty="0"/>
              <a:t>(d) </a:t>
            </a:r>
            <a:r>
              <a:rPr lang="en-US" dirty="0" err="1"/>
              <a:t>Pritilata</a:t>
            </a:r>
            <a:r>
              <a:rPr lang="en-US" dirty="0"/>
              <a:t> was a ------ student.</a:t>
            </a:r>
          </a:p>
          <a:p>
            <a:r>
              <a:rPr lang="en-US" dirty="0"/>
              <a:t>    (</a:t>
            </a:r>
            <a:r>
              <a:rPr lang="en-US" dirty="0" err="1"/>
              <a:t>i</a:t>
            </a:r>
            <a:r>
              <a:rPr lang="en-US" dirty="0"/>
              <a:t>)  weak  (ii) Strong    (iii) Normal   (iv) meritorious</a:t>
            </a:r>
            <a:endParaRPr lang="en-US" u="sng" dirty="0"/>
          </a:p>
          <a:p>
            <a:pPr marL="342900" indent="-342900">
              <a:buAutoNum type="alphaLcParenBoth" startAt="5"/>
            </a:pPr>
            <a:r>
              <a:rPr lang="en-US" dirty="0"/>
              <a:t>She committed suicide by taking ----</a:t>
            </a:r>
          </a:p>
          <a:p>
            <a:r>
              <a:rPr lang="en-US" dirty="0"/>
              <a:t>  (</a:t>
            </a:r>
            <a:r>
              <a:rPr lang="en-US" dirty="0" err="1"/>
              <a:t>i</a:t>
            </a:r>
            <a:r>
              <a:rPr lang="en-US" dirty="0"/>
              <a:t>) Sodium chloride      (ii)  Potassium chloride         (iii)  Potassium cyanide     (iv) None</a:t>
            </a:r>
          </a:p>
          <a:p>
            <a:r>
              <a:rPr lang="en-US" dirty="0"/>
              <a:t>(f) Which Club did she attack?</a:t>
            </a:r>
          </a:p>
          <a:p>
            <a:r>
              <a:rPr lang="en-US" dirty="0"/>
              <a:t>    (</a:t>
            </a:r>
            <a:r>
              <a:rPr lang="en-US" dirty="0" err="1"/>
              <a:t>i</a:t>
            </a:r>
            <a:r>
              <a:rPr lang="en-US" dirty="0"/>
              <a:t>) American Club (ii) African Club  (iii) Asian Club (iv) European Club</a:t>
            </a:r>
          </a:p>
          <a:p>
            <a:r>
              <a:rPr lang="en-US" dirty="0"/>
              <a:t>(g) She died at the age of ------</a:t>
            </a:r>
          </a:p>
          <a:p>
            <a:r>
              <a:rPr lang="en-US" dirty="0"/>
              <a:t>   (</a:t>
            </a:r>
            <a:r>
              <a:rPr lang="en-US" dirty="0" err="1"/>
              <a:t>i</a:t>
            </a:r>
            <a:r>
              <a:rPr lang="en-US" dirty="0"/>
              <a:t>) 21     (ii)  31     (iii) 41       (iv)  51</a:t>
            </a:r>
          </a:p>
          <a:p>
            <a:endParaRPr lang="en-US" sz="1350" dirty="0"/>
          </a:p>
        </p:txBody>
      </p:sp>
    </p:spTree>
    <p:extLst>
      <p:ext uri="{BB962C8B-B14F-4D97-AF65-F5344CB8AC3E}">
        <p14:creationId xmlns:p14="http://schemas.microsoft.com/office/powerpoint/2010/main" val="3500170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2869" y="599079"/>
            <a:ext cx="7613855" cy="1661993"/>
          </a:xfrm>
          <a:prstGeom prst="rect">
            <a:avLst/>
          </a:prstGeom>
          <a:noFill/>
          <a:ln>
            <a:solidFill>
              <a:schemeClr val="accent6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8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Group work</a:t>
            </a:r>
            <a:r>
              <a:rPr lang="bn-BD" sz="4800" b="1" dirty="0" smtClean="0">
                <a:solidFill>
                  <a:srgbClr val="002060"/>
                </a:solidFill>
                <a:latin typeface="Times New Roman" panose="02020603050405020304" pitchFamily="18" charset="0"/>
              </a:rPr>
              <a:t>:</a:t>
            </a:r>
            <a:endParaRPr lang="en-US" sz="405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Write the meaning of the following </a:t>
            </a:r>
            <a:r>
              <a:rPr lang="en-US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words;</a:t>
            </a:r>
            <a:endParaRPr lang="en-US" sz="2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7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Assign, suicide, Discrimination, Sacrifice, </a:t>
            </a:r>
            <a:r>
              <a:rPr lang="en-US" sz="27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Activist</a:t>
            </a:r>
            <a:endParaRPr lang="en-US" sz="27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1854402" y="2188622"/>
            <a:ext cx="4258912" cy="4294364"/>
            <a:chOff x="1854402" y="2188622"/>
            <a:chExt cx="4258912" cy="4294364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47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86040" y="3606113"/>
              <a:ext cx="1455088" cy="1502948"/>
            </a:xfrm>
            <a:prstGeom prst="ellipse">
              <a:avLst/>
            </a:prstGeom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47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62618" y="2188622"/>
              <a:ext cx="1469059" cy="1517379"/>
            </a:xfrm>
            <a:prstGeom prst="ellipse">
              <a:avLst/>
            </a:prstGeom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47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88174" y="4673962"/>
              <a:ext cx="1372186" cy="1417320"/>
            </a:xfrm>
            <a:prstGeom prst="ellipse">
              <a:avLst/>
            </a:prstGeom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47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54402" y="2947311"/>
              <a:ext cx="1508216" cy="1557824"/>
            </a:xfrm>
            <a:prstGeom prst="ellipse">
              <a:avLst/>
            </a:prstGeom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47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41128" y="3367314"/>
              <a:ext cx="1372186" cy="1417320"/>
            </a:xfrm>
            <a:prstGeom prst="ellipse">
              <a:avLst/>
            </a:prstGeom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47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96452" y="4968057"/>
              <a:ext cx="1466687" cy="1514929"/>
            </a:xfrm>
            <a:prstGeom prst="ellipse">
              <a:avLst/>
            </a:prstGeom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</p:grpSp>
    </p:spTree>
    <p:extLst>
      <p:ext uri="{BB962C8B-B14F-4D97-AF65-F5344CB8AC3E}">
        <p14:creationId xmlns:p14="http://schemas.microsoft.com/office/powerpoint/2010/main" val="37473667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DB4296EB-24D0-4B3C-9246-52117BC08C84}"/>
              </a:ext>
            </a:extLst>
          </p:cNvPr>
          <p:cNvSpPr/>
          <p:nvPr/>
        </p:nvSpPr>
        <p:spPr>
          <a:xfrm>
            <a:off x="770708" y="1499675"/>
            <a:ext cx="7850777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Fill in the gaps without clues:</a:t>
            </a:r>
          </a:p>
          <a:p>
            <a:endParaRPr lang="en-US" sz="27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Surja</a:t>
            </a:r>
            <a:r>
              <a:rPr lang="en-US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Sen was a (a) ---------anti-British movement (b) ----  </a:t>
            </a:r>
            <a:r>
              <a:rPr lang="en-US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activist in (c)   ---------- area that time.in 1932, </a:t>
            </a:r>
            <a:r>
              <a:rPr lang="en-US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Surja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Sen planned an (d) -------- on the </a:t>
            </a:r>
            <a:r>
              <a:rPr lang="en-US" sz="27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Pahartali</a:t>
            </a:r>
            <a:r>
              <a:rPr lang="en-US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(e) ----         Club. The Club was well known for its notorious sign Dogs and Indians not allowed.</a:t>
            </a:r>
          </a:p>
          <a:p>
            <a:pPr algn="just"/>
            <a:endParaRPr lang="en-US" sz="27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1963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D5F42D8B-3864-4F98-BD7E-C24861EF86B4}"/>
              </a:ext>
            </a:extLst>
          </p:cNvPr>
          <p:cNvSpPr txBox="1"/>
          <p:nvPr/>
        </p:nvSpPr>
        <p:spPr>
          <a:xfrm>
            <a:off x="2797605" y="957065"/>
            <a:ext cx="32614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Home work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AB8742E0-114F-434D-BD19-8FA291372CF2}"/>
              </a:ext>
            </a:extLst>
          </p:cNvPr>
          <p:cNvSpPr txBox="1"/>
          <p:nvPr/>
        </p:nvSpPr>
        <p:spPr>
          <a:xfrm>
            <a:off x="836023" y="2154773"/>
            <a:ext cx="76809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a paragraph about Pritilota</a:t>
            </a:r>
          </a:p>
        </p:txBody>
      </p:sp>
    </p:spTree>
    <p:extLst>
      <p:ext uri="{BB962C8B-B14F-4D97-AF65-F5344CB8AC3E}">
        <p14:creationId xmlns:p14="http://schemas.microsoft.com/office/powerpoint/2010/main" val="3486872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729343" y="551547"/>
            <a:ext cx="7543800" cy="5457371"/>
          </a:xfrm>
          <a:prstGeom prst="ellipse">
            <a:avLst/>
          </a:prstGeom>
          <a:noFill/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Wave1">
              <a:avLst>
                <a:gd name="adj1" fmla="val 12500"/>
                <a:gd name="adj2" fmla="val 144"/>
              </a:avLst>
            </a:prstTxWarp>
            <a:noAutofit/>
          </a:bodyPr>
          <a:lstStyle/>
          <a:p>
            <a:pPr algn="ctr"/>
            <a:r>
              <a:rPr lang="en-US" sz="4000" b="1" dirty="0" smtClean="0">
                <a:solidFill>
                  <a:srgbClr val="FF0000"/>
                </a:solidFill>
                <a:latin typeface="Book Antiqua" pitchFamily="18" charset="0"/>
              </a:rPr>
              <a:t>See you again.</a:t>
            </a:r>
            <a:endParaRPr lang="en-US" sz="4000" b="1" dirty="0">
              <a:solidFill>
                <a:srgbClr val="FF0000"/>
              </a:solidFill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1018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ipple dir="r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Integral" id="{3577F8C9-A904-41D8-97D2-FD898F53F20E}" vid="{682D6EBE-8D36-4FF2-9DB3-F3D8D7B6715D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412</TotalTime>
  <Words>594</Words>
  <Application>Microsoft Office PowerPoint</Application>
  <PresentationFormat>On-screen Show (4:3)</PresentationFormat>
  <Paragraphs>82</Paragraphs>
  <Slides>20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2" baseType="lpstr">
      <vt:lpstr>Office Theme</vt:lpstr>
      <vt:lpstr>Integral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</dc:creator>
  <cp:lastModifiedBy>Admin</cp:lastModifiedBy>
  <cp:revision>206</cp:revision>
  <dcterms:created xsi:type="dcterms:W3CDTF">2019-08-19T09:20:10Z</dcterms:created>
  <dcterms:modified xsi:type="dcterms:W3CDTF">2019-10-20T08:46:47Z</dcterms:modified>
</cp:coreProperties>
</file>