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78" r:id="rId10"/>
    <p:sldId id="279" r:id="rId11"/>
    <p:sldId id="285" r:id="rId12"/>
    <p:sldId id="267" r:id="rId13"/>
    <p:sldId id="282" r:id="rId14"/>
    <p:sldId id="268" r:id="rId15"/>
    <p:sldId id="286" r:id="rId16"/>
    <p:sldId id="262" r:id="rId17"/>
    <p:sldId id="284" r:id="rId18"/>
    <p:sldId id="261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-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6" y="174812"/>
            <a:ext cx="11889641" cy="656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61" y="53788"/>
            <a:ext cx="4987544" cy="25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3" y="914400"/>
            <a:ext cx="4867835" cy="5096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8" y="914400"/>
            <a:ext cx="4822871" cy="5096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lleyball Underarm Serve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1696" y="859809"/>
            <a:ext cx="10276763" cy="5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3377" y="3167390"/>
            <a:ext cx="608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সার্ভিস এর কলাকৌশল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239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5054285" y="407317"/>
            <a:ext cx="1707124" cy="59723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59" y="1844640"/>
            <a:ext cx="106394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 আর্ম সার্ভিসঃ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হাতে সার্ভিস করা হলে বাম পা কে সামনে নিতে হবে।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হাতের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তালুতে বল রেখে ডান হাতকে সোজা পিছনের দিকে নিতে হবে।বাম হাতের বল শূণ্যে তোলার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পর ডান হাত পিছন দিক থেকে সামনে এনে সজোরে বলে আঘাত করতে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00" y="4069724"/>
            <a:ext cx="111620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টেনিস সার্ভিসঃ ডান হাতে সার্ভিস করা হলে বাম পা কে সামনে নিতে হবে। হাঁটু দুটি সামান্য ভেংগে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বাম হাতের তালুতে রাখা বল মাথার উপর প্রায় ১ মিটার উঁচুতে ছুঁড়ে দিতে হবে এবং বলটি নিচে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নামার সাথে সাথে ডান হাত পিছন দিক থেকে কাধেঁর উপরে এনে সজোরে আঘাত করতে হবে।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9" y="1392072"/>
            <a:ext cx="3393245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1392072"/>
            <a:ext cx="2961849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23" y="1392072"/>
            <a:ext cx="3264802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1296537"/>
            <a:ext cx="3712191" cy="41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4" y="1296537"/>
            <a:ext cx="3310364" cy="41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1296537"/>
            <a:ext cx="2954599" cy="41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3586" y="501466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003915" y="552680"/>
            <a:ext cx="1937982" cy="818865"/>
          </a:xfrm>
          <a:prstGeom prst="flowChartTermina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3586" y="3822385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642" y="2912274"/>
            <a:ext cx="8580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থাকে।ছয়জন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চব্বিশজন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 কে আবিস্কার করেন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ফ্রাঙ্কলিন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 মরগান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 লিবার্ড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ক্যুবার্তিন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 কোন দেশে আবিস্কার হয়?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218" y="3778829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188" y="378602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ইংল্যান্ড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বাংলাদেশে ভলিবল ফেডারেশন গঠিত হয় কত সালে?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১৯৭১ সালে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১৯৭২ সালে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১৯৭৩ সালে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১৯৭৪ সালে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67384" y="3832606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98975" y="5367547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0856" y="3856602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খেলার কোর্ট বাড়ি থেকে অংকন করে আনবে।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476466" y="559559"/>
            <a:ext cx="1937982" cy="81886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341194"/>
            <a:ext cx="2385230" cy="1486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14905" y="1409222"/>
            <a:ext cx="9244919" cy="4798735"/>
            <a:chOff x="1924335" y="1465588"/>
            <a:chExt cx="8598820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3752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8710" y="3944202"/>
              <a:ext cx="4024438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গোলাম মাওলা</a:t>
              </a:r>
              <a:endParaRPr lang="bn-IN" sz="2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(শাঃশিঃ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পি এল বি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উচ্চ বিদ্যালয়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 নওগাঁ।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০১৭১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২৪৬৪২২৮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</a:t>
              </a:r>
              <a:r>
                <a:rPr lang="bn-BD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golammaula</a:t>
              </a:r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14@gmail.com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9376" y="3944202"/>
              <a:ext cx="405127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স্বাস্থ্যবিজ্ঞান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৮ম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200" smtClean="0">
                  <a:latin typeface="NikoshBAN" panose="02000000000000000000" pitchFamily="2" charset="0"/>
                  <a:cs typeface="NikoshBAN" panose="02000000000000000000" pitchFamily="2" charset="0"/>
                </a:rPr>
                <a:t>/10</a:t>
              </a:r>
              <a:r>
                <a:rPr lang="bn-IN" sz="220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/২০১৯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11048" y="1465588"/>
              <a:ext cx="0" cy="4798735"/>
            </a:xfrm>
            <a:prstGeom prst="straightConnector1">
              <a:avLst/>
            </a:prstGeom>
            <a:ln w="635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44" y="2060812"/>
            <a:ext cx="1640772" cy="177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0" y="2060812"/>
            <a:ext cx="1632689" cy="17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10" y="4719919"/>
            <a:ext cx="3411554" cy="184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4" y="436871"/>
            <a:ext cx="5636248" cy="5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00605" y="565263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681517"/>
            <a:ext cx="2859203" cy="277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77" y="1681517"/>
            <a:ext cx="4292222" cy="27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1170" y="301350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ভলিবল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0845" y="569739"/>
            <a:ext cx="208582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449" y="310583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804" y="2415653"/>
            <a:ext cx="60660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খেলার সার্ভিস কয়টি বলতে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 এর কলাকৌশল সমূহ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664686"/>
            <a:ext cx="4058859" cy="276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07" y="664686"/>
            <a:ext cx="4051679" cy="276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684897"/>
            <a:ext cx="4058859" cy="253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07" y="3721895"/>
            <a:ext cx="4051679" cy="2497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4918668" y="1719618"/>
            <a:ext cx="2684839" cy="586854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 আর্ম সার্ভিস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918667" y="4677238"/>
            <a:ext cx="2684839" cy="586854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 সার্ভিস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47296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4514" y="3167390"/>
            <a:ext cx="5532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সার্ভিস কয় 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831307" y="532261"/>
            <a:ext cx="2415654" cy="627799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031" y="3136612"/>
            <a:ext cx="4378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সার্ভিস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394</Words>
  <Application>Microsoft Office PowerPoint</Application>
  <PresentationFormat>Widescreen</PresentationFormat>
  <Paragraphs>75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User</cp:lastModifiedBy>
  <cp:revision>161</cp:revision>
  <dcterms:created xsi:type="dcterms:W3CDTF">2019-07-29T15:11:06Z</dcterms:created>
  <dcterms:modified xsi:type="dcterms:W3CDTF">2019-10-20T16:00:45Z</dcterms:modified>
</cp:coreProperties>
</file>