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5" r:id="rId4"/>
  </p:sldMasterIdLst>
  <p:sldIdLst>
    <p:sldId id="266" r:id="rId5"/>
    <p:sldId id="256" r:id="rId6"/>
    <p:sldId id="257" r:id="rId7"/>
    <p:sldId id="258" r:id="rId8"/>
    <p:sldId id="259" r:id="rId9"/>
    <p:sldId id="260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9C"/>
    <a:srgbClr val="FF3399"/>
    <a:srgbClr val="FFCCFF"/>
    <a:srgbClr val="FFFFFF"/>
    <a:srgbClr val="FF66FF"/>
    <a:srgbClr val="FFCC99"/>
    <a:srgbClr val="234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364" autoAdjust="0"/>
  </p:normalViewPr>
  <p:slideViewPr>
    <p:cSldViewPr>
      <p:cViewPr varScale="1">
        <p:scale>
          <a:sx n="65" d="100"/>
          <a:sy n="65" d="100"/>
        </p:scale>
        <p:origin x="834" y="6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9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ound Single Corner Rectangle 10">
            <a:extLst>
              <a:ext uri="{FF2B5EF4-FFF2-40B4-BE49-F238E27FC236}">
                <a16:creationId xmlns:a16="http://schemas.microsoft.com/office/drawing/2014/main" id="{6A45EB31-D425-4747-B2CA-A2257A4F8E8F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ound1Rect">
            <a:avLst>
              <a:gd name="adj" fmla="val 0"/>
            </a:avLst>
          </a:prstGeom>
          <a:noFill/>
          <a:ln w="889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46050" h="114300" prst="slope"/>
            <a:bevelB w="698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7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6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0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429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6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65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73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88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2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2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5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9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8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ound Single Corner Rectangle 10">
            <a:extLst>
              <a:ext uri="{FF2B5EF4-FFF2-40B4-BE49-F238E27FC236}">
                <a16:creationId xmlns:a16="http://schemas.microsoft.com/office/drawing/2014/main" id="{F5A2D135-2C37-4558-AE76-A5CBE40C26B5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ound1Rect">
            <a:avLst>
              <a:gd name="adj" fmla="val 0"/>
            </a:avLst>
          </a:prstGeom>
          <a:noFill/>
          <a:ln w="889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46050" h="114300" prst="slope"/>
            <a:bevelB w="698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79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25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46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80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49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12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75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8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4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08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71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6"/>
            <a:ext cx="12195173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982" y="6442525"/>
            <a:ext cx="2742486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1160" y="6442525"/>
            <a:ext cx="41137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311" y="6442525"/>
            <a:ext cx="2754660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495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18394" y="467785"/>
            <a:ext cx="487394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8689" y="1023868"/>
            <a:ext cx="3792690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899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8689" y="4945377"/>
            <a:ext cx="3792690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999" baseline="0">
                <a:solidFill>
                  <a:schemeClr val="bg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0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51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197438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050" y="1262064"/>
            <a:ext cx="7284727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2403" y="6296731"/>
            <a:ext cx="2742486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858" y="6296731"/>
            <a:ext cx="4113728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955" y="6296731"/>
            <a:ext cx="2780818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477" y="1830580"/>
            <a:ext cx="5858198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899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3591" y="4176132"/>
            <a:ext cx="4565285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999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30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935" y="2438400"/>
            <a:ext cx="4159437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1786" y="2438400"/>
            <a:ext cx="4159437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47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935" y="566928"/>
            <a:ext cx="8768289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935" y="2456408"/>
            <a:ext cx="4159437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399" b="0" baseline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935" y="3316640"/>
            <a:ext cx="4159437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786" y="2456408"/>
            <a:ext cx="4159437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399" b="0" baseline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1786" y="3316640"/>
            <a:ext cx="4159437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5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610" y="362425"/>
            <a:ext cx="349506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ound Single Corner Rectangle 10">
            <a:extLst>
              <a:ext uri="{FF2B5EF4-FFF2-40B4-BE49-F238E27FC236}">
                <a16:creationId xmlns:a16="http://schemas.microsoft.com/office/drawing/2014/main" id="{2D16E7C0-DB88-418B-8ED9-1AFEA99979DE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ound1Rect">
            <a:avLst>
              <a:gd name="adj" fmla="val 0"/>
            </a:avLst>
          </a:prstGeom>
          <a:noFill/>
          <a:ln w="889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46050" h="114300" prst="slope"/>
            <a:bevelB w="698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90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0225" y="453682"/>
            <a:ext cx="3408557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281" y="1503907"/>
            <a:ext cx="3226874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03" y="441414"/>
            <a:ext cx="7595062" cy="565458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4281" y="3223804"/>
            <a:ext cx="3226874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4348" y="6286501"/>
            <a:ext cx="3226874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03" y="6286501"/>
            <a:ext cx="759506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4281" y="373605"/>
            <a:ext cx="3226874" cy="816481"/>
          </a:xfrm>
        </p:spPr>
        <p:txBody>
          <a:bodyPr anchor="t"/>
          <a:lstStyle>
            <a:lvl1pPr algn="l">
              <a:defRPr sz="4399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86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0225" y="453682"/>
            <a:ext cx="3408557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281" y="1503910"/>
            <a:ext cx="3229784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100541" cy="6857999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4281" y="3223806"/>
            <a:ext cx="3226991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4281" y="6291073"/>
            <a:ext cx="3226991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04" y="6291073"/>
            <a:ext cx="759668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4281" y="373607"/>
            <a:ext cx="3226991" cy="816482"/>
          </a:xfrm>
        </p:spPr>
        <p:txBody>
          <a:bodyPr anchor="t"/>
          <a:lstStyle>
            <a:lvl1pPr algn="l">
              <a:defRPr sz="4399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34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46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610" y="362425"/>
            <a:ext cx="349506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5549" y="507037"/>
            <a:ext cx="1571217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937" y="524373"/>
            <a:ext cx="5958025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5549" y="6296616"/>
            <a:ext cx="250534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2936" y="6296616"/>
            <a:ext cx="59580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1668" y="2853280"/>
            <a:ext cx="5383267" cy="60411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09209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2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 userDrawn="1"/>
        </p:nvSpPr>
        <p:spPr>
          <a:xfrm>
            <a:off x="0" y="0"/>
            <a:ext cx="12188825" cy="6858000"/>
          </a:xfrm>
          <a:prstGeom prst="round1Rect">
            <a:avLst>
              <a:gd name="adj" fmla="val 0"/>
            </a:avLst>
          </a:prstGeom>
          <a:noFill/>
          <a:ln w="889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46050" h="114300" prst="slope"/>
            <a:bevelB w="698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4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610" y="362425"/>
            <a:ext cx="349506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937" y="568345"/>
            <a:ext cx="8768287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937" y="2438400"/>
            <a:ext cx="8768287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58737" y="629661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2936" y="6296616"/>
            <a:ext cx="5665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866" y="723329"/>
            <a:ext cx="1883857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399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2937" y="2176009"/>
            <a:ext cx="87682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5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126" rtl="0" eaLnBrk="1" latinLnBrk="0" hangingPunct="1">
        <a:lnSpc>
          <a:spcPct val="99000"/>
        </a:lnSpc>
        <a:spcBef>
          <a:spcPct val="0"/>
        </a:spcBef>
        <a:buNone/>
        <a:defRPr sz="4399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19944" indent="-319944" algn="l" defTabSz="914126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999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9888" indent="-319944" algn="l" defTabSz="914126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799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59832" indent="-319944" algn="l" defTabSz="914126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79776" indent="-319944" algn="l" defTabSz="914126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99720" indent="-319944" algn="l" defTabSz="914126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19664" indent="-319944" algn="l" defTabSz="914126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39608" indent="-319944" algn="l" defTabSz="914126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59552" indent="-319944" algn="l" defTabSz="914126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79496" indent="-319944" algn="l" defTabSz="914126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8360" y="154483"/>
            <a:ext cx="84429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8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Image result for à¦®à¦§à§ à¦à¦¹à¦°à¦£">
            <a:extLst>
              <a:ext uri="{FF2B5EF4-FFF2-40B4-BE49-F238E27FC236}">
                <a16:creationId xmlns:a16="http://schemas.microsoft.com/office/drawing/2014/main" id="{8EC3E5A6-1553-4A21-BD05-D21ED1FD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13" y="1516966"/>
            <a:ext cx="7893817" cy="51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70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812" y="685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4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5" y="2438400"/>
            <a:ext cx="5029200" cy="3124200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softEdge rad="12700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907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CE05BE-1F17-4308-9939-098F2C1A6F7C}"/>
              </a:ext>
            </a:extLst>
          </p:cNvPr>
          <p:cNvSpPr/>
          <p:nvPr/>
        </p:nvSpPr>
        <p:spPr>
          <a:xfrm>
            <a:off x="1159659" y="3200400"/>
            <a:ext cx="9869507" cy="3200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6120" y="608766"/>
            <a:ext cx="2365693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659" y="3429000"/>
            <a:ext cx="97756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প্রতিটি দ</a:t>
            </a:r>
            <a:r>
              <a:rPr lang="bn-IN" sz="4400" dirty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4400" dirty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একজন করে পাঠ্যাংশটুকু প্রমিত উচ্চারণে আবৃত্তি</a:t>
            </a:r>
            <a:r>
              <a:rPr lang="bn-IN" sz="4400" dirty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এবং দলের অন্য সদস্যারা মনোযোগ সহকারে শোন। এভাবে প্রতিটি দলে পর্যায়ক্রমে সবাই পাঠ্যাংশটুকু আবৃত্তি কর এবং সবাই শোন। </a:t>
            </a:r>
            <a:endParaRPr lang="en-US" sz="4400" dirty="0">
              <a:ln w="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0DE90-3EDA-400C-88DD-2A7FE5EFA06B}"/>
              </a:ext>
            </a:extLst>
          </p:cNvPr>
          <p:cNvSpPr/>
          <p:nvPr/>
        </p:nvSpPr>
        <p:spPr>
          <a:xfrm>
            <a:off x="1232828" y="2057400"/>
            <a:ext cx="1512278" cy="769441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EBFF6A-B064-471B-B8C8-970A3B99C97F}"/>
              </a:ext>
            </a:extLst>
          </p:cNvPr>
          <p:cNvSpPr/>
          <p:nvPr/>
        </p:nvSpPr>
        <p:spPr>
          <a:xfrm>
            <a:off x="3164304" y="2057400"/>
            <a:ext cx="1574838" cy="769441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EB57E-34BD-4A40-83EB-90A676A1AD71}"/>
              </a:ext>
            </a:extLst>
          </p:cNvPr>
          <p:cNvSpPr/>
          <p:nvPr/>
        </p:nvSpPr>
        <p:spPr>
          <a:xfrm>
            <a:off x="5158340" y="2057400"/>
            <a:ext cx="1462231" cy="769441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8865A2-62AC-4024-A6AE-2DFE95A92C3F}"/>
              </a:ext>
            </a:extLst>
          </p:cNvPr>
          <p:cNvSpPr/>
          <p:nvPr/>
        </p:nvSpPr>
        <p:spPr>
          <a:xfrm>
            <a:off x="7039769" y="2057400"/>
            <a:ext cx="1531046" cy="769441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1E951C-EDF5-47EE-A952-F48A9D90D0B2}"/>
              </a:ext>
            </a:extLst>
          </p:cNvPr>
          <p:cNvSpPr/>
          <p:nvPr/>
        </p:nvSpPr>
        <p:spPr>
          <a:xfrm>
            <a:off x="8990012" y="2057400"/>
            <a:ext cx="1691616" cy="769441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39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2" y="1066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2743200"/>
            <a:ext cx="6248400" cy="3124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943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1912" y="5591890"/>
            <a:ext cx="25146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112" y="720866"/>
            <a:ext cx="96012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2812" y="3581400"/>
            <a:ext cx="10058400" cy="2779931"/>
            <a:chOff x="912812" y="3581400"/>
            <a:chExt cx="10058400" cy="2779931"/>
          </a:xfrm>
        </p:grpSpPr>
        <p:sp>
          <p:nvSpPr>
            <p:cNvPr id="9" name="TextBox 8"/>
            <p:cNvSpPr txBox="1"/>
            <p:nvPr/>
          </p:nvSpPr>
          <p:spPr>
            <a:xfrm>
              <a:off x="912812" y="3581400"/>
              <a:ext cx="1005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ক) মৌমাছি ফুল থেকে মধু ........................... করে।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9012" y="4648200"/>
              <a:ext cx="800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খ) পিঁপড়া ..................... করে চলে 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9012" y="5715000"/>
              <a:ext cx="617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গ) ..................... সারি বেঁধে চলে 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00098" y="2093094"/>
            <a:ext cx="220276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পিলপিল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3367" y="2065640"/>
            <a:ext cx="20955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আহরণ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51112" y="2043554"/>
            <a:ext cx="6878183" cy="732775"/>
            <a:chOff x="2551112" y="2043554"/>
            <a:chExt cx="6878183" cy="732775"/>
          </a:xfrm>
        </p:grpSpPr>
        <p:sp>
          <p:nvSpPr>
            <p:cNvPr id="14" name="Rectangle 13"/>
            <p:cNvSpPr/>
            <p:nvPr/>
          </p:nvSpPr>
          <p:spPr>
            <a:xfrm>
              <a:off x="2551112" y="2046357"/>
              <a:ext cx="2286000" cy="7299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43295" y="2043554"/>
              <a:ext cx="2286000" cy="7299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57295" y="2044318"/>
              <a:ext cx="2286000" cy="7299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90050" y="211079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পিপীলিকা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00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348E-6 2.22222E-6 L -0.00182 0.1916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612E-6 -2.96296E-6 L -0.00364 0.3432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138E-6 -1.11111E-6 L -0.4634 0.500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0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12" grpId="1"/>
      <p:bldP spid="13" grpId="1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012" y="655810"/>
            <a:ext cx="952500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1024" y="2065918"/>
            <a:ext cx="5105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2612" y="32222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3229" y="406045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মৌমাছি কী কাজ করে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1024" y="489865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গ) পিপীলিকা কী কাজ করে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3" grpId="2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612" y="1376571"/>
            <a:ext cx="1905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812" y="34290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মৌমাছি সম্পর্কে তিনটি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বাক্য লিখে আনবে।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24" y="381744"/>
            <a:ext cx="2305050" cy="1981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E06982-A2E3-46EE-9DB6-F7D5B579F6C3}"/>
              </a:ext>
            </a:extLst>
          </p:cNvPr>
          <p:cNvSpPr/>
          <p:nvPr/>
        </p:nvSpPr>
        <p:spPr>
          <a:xfrm>
            <a:off x="-1" y="1961346"/>
            <a:ext cx="12188825" cy="40159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C9347D42-4B3D-400C-B2A4-F22C5AB78B51}"/>
              </a:ext>
            </a:extLst>
          </p:cNvPr>
          <p:cNvSpPr/>
          <p:nvPr/>
        </p:nvSpPr>
        <p:spPr>
          <a:xfrm>
            <a:off x="3122612" y="3659832"/>
            <a:ext cx="609600" cy="660231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D36E7-D6FA-485D-82E5-A88D133AC8F2}"/>
              </a:ext>
            </a:extLst>
          </p:cNvPr>
          <p:cNvSpPr txBox="1"/>
          <p:nvPr/>
        </p:nvSpPr>
        <p:spPr>
          <a:xfrm>
            <a:off x="2665412" y="4853556"/>
            <a:ext cx="7315200" cy="1754326"/>
          </a:xfrm>
          <a:prstGeom prst="rect">
            <a:avLst/>
          </a:prstGeom>
          <a:solidFill>
            <a:srgbClr val="A800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ধন্যবাদ।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থেকো!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623" l="3987" r="99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1" r="21803" b="28776"/>
          <a:stretch/>
        </p:blipFill>
        <p:spPr>
          <a:xfrm>
            <a:off x="0" y="-19051"/>
            <a:ext cx="12188826" cy="662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51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651" y="1143000"/>
            <a:ext cx="3185161" cy="1107996"/>
          </a:xfrm>
          <a:prstGeom prst="rect">
            <a:avLst/>
          </a:prstGeom>
          <a:solidFill>
            <a:srgbClr val="234A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4412" y="549093"/>
            <a:ext cx="4937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মোছাঃ নুরুন নাহার 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কাঁঠালপোতা সরকারি প্রাথমিক বিদ্যালয়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মেহেরপুর সদর,মেহেরপুর।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7160" y="37338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শ্রেণিঃ দ্বিতীয়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পাঠঃ কাজের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আনন্দ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50মিনিট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২০/১০/১৯ইং</a:t>
            </a:r>
          </a:p>
        </p:txBody>
      </p:sp>
      <p:sp>
        <p:nvSpPr>
          <p:cNvPr id="3" name="Rectangle 2"/>
          <p:cNvSpPr/>
          <p:nvPr/>
        </p:nvSpPr>
        <p:spPr>
          <a:xfrm rot="5400000" flipH="1">
            <a:off x="8148863" y="-548036"/>
            <a:ext cx="55478" cy="797437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04" y="3511556"/>
            <a:ext cx="2649505" cy="2649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652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B97CB8-E2E4-40F0-AC91-6A654298D7AC}"/>
              </a:ext>
            </a:extLst>
          </p:cNvPr>
          <p:cNvSpPr/>
          <p:nvPr/>
        </p:nvSpPr>
        <p:spPr>
          <a:xfrm>
            <a:off x="1711324" y="1524000"/>
            <a:ext cx="8650288" cy="8566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2812" y="158115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7836" y="3030799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২  প্রমিত উচ্চারণে আবৃত্তি করতে পারবে।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২.২.২ কবিতার বিষয়ে প্রশ্নের উত্তর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8733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6812" y="381000"/>
            <a:ext cx="7635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1676400"/>
            <a:ext cx="8016443" cy="4648200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1676400"/>
            <a:ext cx="8016443" cy="4648200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perspectiveFron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1676400"/>
            <a:ext cx="8016443" cy="4648200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3" y="1676400"/>
            <a:ext cx="8016442" cy="4648200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3" y="1676400"/>
            <a:ext cx="8016442" cy="4648200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3" y="1676400"/>
            <a:ext cx="8016442" cy="4648200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5079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0212" y="2752635"/>
            <a:ext cx="7993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এরা কাজ করছে। আচ্ছা তোমাদের কাজ করতে কেমন লাগে?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6586" y="3276808"/>
            <a:ext cx="782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আজ আমাদের পাঠের বিষয় কি হতে পারে?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0774" y="2177607"/>
            <a:ext cx="660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ছবিতে তোমরা কি কি দেখতে পাচ্ছো?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774" y="2706469"/>
            <a:ext cx="588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মৌমাছি ও পাখি কি করছে?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212" y="2027686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 আমরা একটা কবিতা পড়ব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0162" y="3429000"/>
            <a:ext cx="6819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কবিতার নামঃ কাজের আনন্দ</a:t>
            </a:r>
          </a:p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কবিঃ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নবকৃষ্ণ ভট্টাচার্য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716269"/>
            <a:ext cx="5181600" cy="3133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0812" y="45720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কোথা যাও নাচি নাচি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3212" y="380255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মৌমাছি , মৌমাছি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61C39-9D01-4CEE-BBCF-CF40C91D8854}"/>
              </a:ext>
            </a:extLst>
          </p:cNvPr>
          <p:cNvSpPr txBox="1"/>
          <p:nvPr/>
        </p:nvSpPr>
        <p:spPr>
          <a:xfrm>
            <a:off x="3046412" y="5294006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দাঁড়াও না একবার ভাই।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345768"/>
            <a:ext cx="6159192" cy="4367427"/>
          </a:xfrm>
          <a:prstGeom prst="rect">
            <a:avLst/>
          </a:prstGeom>
          <a:ln w="38100">
            <a:solidFill>
              <a:srgbClr val="0070C0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08" b="715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447800"/>
            <a:ext cx="4040476" cy="290988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446212" y="4087005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ওই ফুল ফোটে বনে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11795-1CC7-4E9D-9AE9-9A5DEEBD27F7}"/>
              </a:ext>
            </a:extLst>
          </p:cNvPr>
          <p:cNvSpPr txBox="1"/>
          <p:nvPr/>
        </p:nvSpPr>
        <p:spPr>
          <a:xfrm>
            <a:off x="1598612" y="4843272"/>
            <a:ext cx="4140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যাই মধু আহরণে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05378-70BB-4D80-A31B-FAD584D98964}"/>
              </a:ext>
            </a:extLst>
          </p:cNvPr>
          <p:cNvSpPr txBox="1"/>
          <p:nvPr/>
        </p:nvSpPr>
        <p:spPr>
          <a:xfrm>
            <a:off x="2665412" y="5612713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দাঁড়াবার সময় তো নাই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59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600200"/>
            <a:ext cx="3980274" cy="44196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22" y="1600200"/>
            <a:ext cx="3858164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1612" y="515034"/>
            <a:ext cx="6705600" cy="64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বাংলা বইয়ের ৭৭ নং পৃষ্ঠা খোল 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44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258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Century Gothic</vt:lpstr>
      <vt:lpstr>Century Schoolbook</vt:lpstr>
      <vt:lpstr>Corbel</vt:lpstr>
      <vt:lpstr>NikoshBAN</vt:lpstr>
      <vt:lpstr>Wingdings</vt:lpstr>
      <vt:lpstr>Wingdings 3</vt:lpstr>
      <vt:lpstr>Office Theme</vt:lpstr>
      <vt:lpstr>Wisp</vt:lpstr>
      <vt:lpstr>Ion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USER</cp:lastModifiedBy>
  <cp:revision>179</cp:revision>
  <dcterms:created xsi:type="dcterms:W3CDTF">2006-08-16T00:00:00Z</dcterms:created>
  <dcterms:modified xsi:type="dcterms:W3CDTF">2019-10-20T15:51:41Z</dcterms:modified>
</cp:coreProperties>
</file>