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74" r:id="rId4"/>
    <p:sldId id="258" r:id="rId5"/>
    <p:sldId id="259" r:id="rId6"/>
    <p:sldId id="260" r:id="rId7"/>
    <p:sldId id="261" r:id="rId8"/>
    <p:sldId id="282" r:id="rId9"/>
    <p:sldId id="262" r:id="rId10"/>
    <p:sldId id="284" r:id="rId11"/>
    <p:sldId id="283" r:id="rId12"/>
    <p:sldId id="264" r:id="rId13"/>
    <p:sldId id="265" r:id="rId14"/>
    <p:sldId id="267" r:id="rId15"/>
    <p:sldId id="268" r:id="rId16"/>
    <p:sldId id="269" r:id="rId17"/>
    <p:sldId id="270" r:id="rId18"/>
    <p:sldId id="275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436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67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habibakhandat1981@gmail.com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habibakhandat1981@gmail.co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5F9376-16B4-43DF-B658-6233AECBA5F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</dgm:pt>
    <dgm:pt modelId="{F1643081-00E4-4568-821B-C0A87005C7F6}">
      <dgm:prSet custT="1"/>
      <dgm:spPr/>
      <dgm:t>
        <a:bodyPr/>
        <a:lstStyle/>
        <a:p>
          <a:r>
            <a:rPr lang="bn-BD" sz="3200" b="1" dirty="0">
              <a:latin typeface="NikoshBAN" panose="02000000000000000000" pitchFamily="2" charset="0"/>
              <a:cs typeface="NikoshBAN" panose="02000000000000000000" pitchFamily="2" charset="0"/>
            </a:rPr>
            <a:t>মোঃ 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ইব্রাহিম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খলিল</a:t>
          </a:r>
          <a:endParaRPr lang="bn-IN" sz="32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6350E34-0572-47B9-B31B-0A90DB63AC10}" type="parTrans" cxnId="{FF0AAB6B-2D51-412C-BB96-ABF28E0C85A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E3B7EAC-8443-49C1-8944-3947BC4602DA}" type="sibTrans" cxnId="{FF0AAB6B-2D51-412C-BB96-ABF28E0C85A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D7939D8-56C1-4EAB-A65C-78CCC149D244}">
      <dgm:prSet custT="1"/>
      <dgm:spPr/>
      <dgm:t>
        <a:bodyPr/>
        <a:lstStyle/>
        <a:p>
          <a:r>
            <a:rPr lang="en-US" sz="3200" b="1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মোবাইলঃ</a:t>
          </a:r>
          <a:r>
            <a: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01815806065</a:t>
          </a:r>
        </a:p>
      </dgm:t>
    </dgm:pt>
    <dgm:pt modelId="{88A374B7-3CE9-4552-A3D7-DEC49290BF03}" type="parTrans" cxnId="{ABF0B8F4-86BA-4AD1-AB44-2C4BE6875143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10BEA2-C1E5-4BFB-976E-E256E0F81C0B}" type="sibTrans" cxnId="{ABF0B8F4-86BA-4AD1-AB44-2C4BE6875143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9B84D0B-C2C4-4DA2-A136-520B4BAB7049}">
      <dgm:prSet custT="1"/>
      <dgm:spPr/>
      <dgm:t>
        <a:bodyPr/>
        <a:lstStyle/>
        <a:p>
          <a:r>
            <a:rPr lang="en-US" sz="2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Email:ibrakimkhalil6065</a:t>
          </a:r>
          <a:r>
            <a: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@gmail.com</a:t>
          </a:r>
          <a:endParaRPr lang="en-US" sz="24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3DB27E-DDAC-4210-936B-0FE93CC891CE}" type="parTrans" cxnId="{94E024E8-47FA-46C7-92BD-ACBE1020142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0DE850E-A176-4CAC-852B-E05B6CA0CE8B}" type="sibTrans" cxnId="{94E024E8-47FA-46C7-92BD-ACBE1020142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8D9EE9F-90E4-44AC-98C6-44278608FDC2}">
      <dgm:prSet custT="1"/>
      <dgm:spPr/>
      <dgm:t>
        <a:bodyPr/>
        <a:lstStyle/>
        <a:p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বক্রিকান্দি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আদর্শ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>
              <a:latin typeface="NikoshBAN" panose="02000000000000000000" pitchFamily="2" charset="0"/>
              <a:cs typeface="NikoshBAN" panose="02000000000000000000" pitchFamily="2" charset="0"/>
            </a:rPr>
            <a:t>উচ্চ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3200" b="1" dirty="0"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</a:p>
      </dgm:t>
    </dgm:pt>
    <dgm:pt modelId="{29CD8119-8D33-4734-8B7F-3B807BCAFE55}" type="parTrans" cxnId="{6B499F28-7946-4FCC-B304-11F4945DF43E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9F47F70-4235-4FF7-96AF-D7C602E6962B}" type="sibTrans" cxnId="{6B499F28-7946-4FCC-B304-11F4945DF43E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EA7595A-A207-4B9F-AAD8-38497FB3F452}">
      <dgm:prSet custT="1"/>
      <dgm:spPr/>
      <dgm:t>
        <a:bodyPr/>
        <a:lstStyle/>
        <a:p>
          <a:r>
            <a:rPr lang="bn-IN" sz="3200" b="1" dirty="0">
              <a:latin typeface="NikoshBAN" panose="02000000000000000000" pitchFamily="2" charset="0"/>
              <a:cs typeface="NikoshBAN" panose="02000000000000000000" pitchFamily="2" charset="0"/>
            </a:rPr>
            <a:t>দেবিদ্বার, কুমিল্লা</a:t>
          </a:r>
          <a:r>
            <a:rPr lang="en-US" sz="3200" b="1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3200" b="1" dirty="0">
            <a:solidFill>
              <a:schemeClr val="accent2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F85C8E3-D3A9-45A3-8BCB-28DA10DC9AA0}" type="parTrans" cxnId="{A397A85C-D822-4777-B8B9-5F577EBD1DD4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5984EF4-C53A-4BAE-8081-E738FFC46B58}" type="sibTrans" cxnId="{A397A85C-D822-4777-B8B9-5F577EBD1DD4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B059637-F270-4B0D-8C7A-CB97768A5C08}">
      <dgm:prSet custT="1"/>
      <dgm:spPr/>
      <dgm:t>
        <a:bodyPr/>
        <a:lstStyle/>
        <a:p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সহকারি </a:t>
          </a:r>
          <a:r>
            <a:rPr lang="en-US" sz="3200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3200" dirty="0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</a:p>
      </dgm:t>
    </dgm:pt>
    <dgm:pt modelId="{6C79C530-C2F5-4C8B-833B-283E80DD5844}" type="parTrans" cxnId="{747905CC-0463-479A-9BCA-D1C8203641D0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5741B64-AEAC-44FA-B2FB-C2130CA761AA}" type="sibTrans" cxnId="{747905CC-0463-479A-9BCA-D1C8203641D0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051E75-EE15-4DF9-891B-93770AA1C32C}" type="pres">
      <dgm:prSet presAssocID="{DD5F9376-16B4-43DF-B658-6233AECBA5FC}" presName="Name0" presStyleCnt="0">
        <dgm:presLayoutVars>
          <dgm:chMax val="7"/>
          <dgm:chPref val="7"/>
          <dgm:dir/>
        </dgm:presLayoutVars>
      </dgm:prSet>
      <dgm:spPr/>
    </dgm:pt>
    <dgm:pt modelId="{CE017E94-2005-47D0-91E5-163A76E00538}" type="pres">
      <dgm:prSet presAssocID="{DD5F9376-16B4-43DF-B658-6233AECBA5FC}" presName="Name1" presStyleCnt="0"/>
      <dgm:spPr/>
    </dgm:pt>
    <dgm:pt modelId="{0665AC32-7A49-4972-B643-6CD493776BF2}" type="pres">
      <dgm:prSet presAssocID="{DD5F9376-16B4-43DF-B658-6233AECBA5FC}" presName="cycle" presStyleCnt="0"/>
      <dgm:spPr/>
    </dgm:pt>
    <dgm:pt modelId="{B89FF220-C1AA-4E32-9808-1C8EAA292D6A}" type="pres">
      <dgm:prSet presAssocID="{DD5F9376-16B4-43DF-B658-6233AECBA5FC}" presName="srcNode" presStyleLbl="node1" presStyleIdx="0" presStyleCnt="6"/>
      <dgm:spPr/>
    </dgm:pt>
    <dgm:pt modelId="{11E18997-3A97-4552-A715-D369C20E1865}" type="pres">
      <dgm:prSet presAssocID="{DD5F9376-16B4-43DF-B658-6233AECBA5FC}" presName="conn" presStyleLbl="parChTrans1D2" presStyleIdx="0" presStyleCnt="1"/>
      <dgm:spPr/>
      <dgm:t>
        <a:bodyPr/>
        <a:lstStyle/>
        <a:p>
          <a:endParaRPr lang="en-US"/>
        </a:p>
      </dgm:t>
    </dgm:pt>
    <dgm:pt modelId="{069D41A4-8669-4B47-86EE-6A247CA0FDBE}" type="pres">
      <dgm:prSet presAssocID="{DD5F9376-16B4-43DF-B658-6233AECBA5FC}" presName="extraNode" presStyleLbl="node1" presStyleIdx="0" presStyleCnt="6"/>
      <dgm:spPr/>
    </dgm:pt>
    <dgm:pt modelId="{8C5753D3-208A-41F1-A576-FF245ACCCCC5}" type="pres">
      <dgm:prSet presAssocID="{DD5F9376-16B4-43DF-B658-6233AECBA5FC}" presName="dstNode" presStyleLbl="node1" presStyleIdx="0" presStyleCnt="6"/>
      <dgm:spPr/>
    </dgm:pt>
    <dgm:pt modelId="{002F40A3-C351-4ECD-A43A-4524C4782890}" type="pres">
      <dgm:prSet presAssocID="{F1643081-00E4-4568-821B-C0A87005C7F6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F8C3D6-00F9-4E28-A13F-24B8F7EC04F1}" type="pres">
      <dgm:prSet presAssocID="{F1643081-00E4-4568-821B-C0A87005C7F6}" presName="accent_1" presStyleCnt="0"/>
      <dgm:spPr/>
    </dgm:pt>
    <dgm:pt modelId="{B06ECEF7-6168-45D4-A94D-45B67A9FEE66}" type="pres">
      <dgm:prSet presAssocID="{F1643081-00E4-4568-821B-C0A87005C7F6}" presName="accentRepeatNode" presStyleLbl="solidFgAcc1" presStyleIdx="0" presStyleCnt="6"/>
      <dgm:spPr/>
    </dgm:pt>
    <dgm:pt modelId="{A5FC29C7-68DF-4EBA-8246-E86DF4FD19E3}" type="pres">
      <dgm:prSet presAssocID="{5B059637-F270-4B0D-8C7A-CB97768A5C08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DD6137-0BE1-45BE-8020-014D913AA62C}" type="pres">
      <dgm:prSet presAssocID="{5B059637-F270-4B0D-8C7A-CB97768A5C08}" presName="accent_2" presStyleCnt="0"/>
      <dgm:spPr/>
    </dgm:pt>
    <dgm:pt modelId="{998C27CF-1AEE-4277-9544-A26024A29D1D}" type="pres">
      <dgm:prSet presAssocID="{5B059637-F270-4B0D-8C7A-CB97768A5C08}" presName="accentRepeatNode" presStyleLbl="solidFgAcc1" presStyleIdx="1" presStyleCnt="6"/>
      <dgm:spPr/>
    </dgm:pt>
    <dgm:pt modelId="{BD19E829-423F-4808-9174-67BCF9AE0E40}" type="pres">
      <dgm:prSet presAssocID="{E8D9EE9F-90E4-44AC-98C6-44278608FDC2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057CE3-9AB0-41EB-8E2B-68F13CD85137}" type="pres">
      <dgm:prSet presAssocID="{E8D9EE9F-90E4-44AC-98C6-44278608FDC2}" presName="accent_3" presStyleCnt="0"/>
      <dgm:spPr/>
    </dgm:pt>
    <dgm:pt modelId="{E68001BA-972D-49A8-8B07-920A38A240D8}" type="pres">
      <dgm:prSet presAssocID="{E8D9EE9F-90E4-44AC-98C6-44278608FDC2}" presName="accentRepeatNode" presStyleLbl="solidFgAcc1" presStyleIdx="2" presStyleCnt="6"/>
      <dgm:spPr/>
    </dgm:pt>
    <dgm:pt modelId="{1B6BFE83-2EB1-48CE-85C8-3EBD01D943BD}" type="pres">
      <dgm:prSet presAssocID="{0EA7595A-A207-4B9F-AAD8-38497FB3F452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861927-66D7-40DC-A04C-CC5DD02C4D21}" type="pres">
      <dgm:prSet presAssocID="{0EA7595A-A207-4B9F-AAD8-38497FB3F452}" presName="accent_4" presStyleCnt="0"/>
      <dgm:spPr/>
    </dgm:pt>
    <dgm:pt modelId="{0B512780-4528-4163-A5E2-1ACBC6AA2B55}" type="pres">
      <dgm:prSet presAssocID="{0EA7595A-A207-4B9F-AAD8-38497FB3F452}" presName="accentRepeatNode" presStyleLbl="solidFgAcc1" presStyleIdx="3" presStyleCnt="6"/>
      <dgm:spPr/>
    </dgm:pt>
    <dgm:pt modelId="{64A8C156-01C7-4958-A459-7446C8538EBD}" type="pres">
      <dgm:prSet presAssocID="{79B84D0B-C2C4-4DA2-A136-520B4BAB7049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EC948-1CA8-4181-9A71-7AA5FB4C0A5A}" type="pres">
      <dgm:prSet presAssocID="{79B84D0B-C2C4-4DA2-A136-520B4BAB7049}" presName="accent_5" presStyleCnt="0"/>
      <dgm:spPr/>
    </dgm:pt>
    <dgm:pt modelId="{968D416F-8269-49A2-B25B-6792353EDF57}" type="pres">
      <dgm:prSet presAssocID="{79B84D0B-C2C4-4DA2-A136-520B4BAB7049}" presName="accentRepeatNode" presStyleLbl="solidFgAcc1" presStyleIdx="4" presStyleCnt="6"/>
      <dgm:spPr/>
    </dgm:pt>
    <dgm:pt modelId="{B8A4A430-554F-499C-8869-021B9FB86721}" type="pres">
      <dgm:prSet presAssocID="{FD7939D8-56C1-4EAB-A65C-78CCC149D244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CEA74C-A43D-4BDB-9107-83CF5B93F546}" type="pres">
      <dgm:prSet presAssocID="{FD7939D8-56C1-4EAB-A65C-78CCC149D244}" presName="accent_6" presStyleCnt="0"/>
      <dgm:spPr/>
    </dgm:pt>
    <dgm:pt modelId="{8B119EA9-239A-4B65-A507-3FBE25526BDB}" type="pres">
      <dgm:prSet presAssocID="{FD7939D8-56C1-4EAB-A65C-78CCC149D244}" presName="accentRepeatNode" presStyleLbl="solidFgAcc1" presStyleIdx="5" presStyleCnt="6"/>
      <dgm:spPr/>
    </dgm:pt>
  </dgm:ptLst>
  <dgm:cxnLst>
    <dgm:cxn modelId="{B53FFAEA-7161-40B0-B881-E6B1EB9CE98A}" type="presOf" srcId="{F1643081-00E4-4568-821B-C0A87005C7F6}" destId="{002F40A3-C351-4ECD-A43A-4524C4782890}" srcOrd="0" destOrd="0" presId="urn:microsoft.com/office/officeart/2008/layout/VerticalCurvedList"/>
    <dgm:cxn modelId="{FF0AAB6B-2D51-412C-BB96-ABF28E0C85AB}" srcId="{DD5F9376-16B4-43DF-B658-6233AECBA5FC}" destId="{F1643081-00E4-4568-821B-C0A87005C7F6}" srcOrd="0" destOrd="0" parTransId="{96350E34-0572-47B9-B31B-0A90DB63AC10}" sibTransId="{4E3B7EAC-8443-49C1-8944-3947BC4602DA}"/>
    <dgm:cxn modelId="{94E024E8-47FA-46C7-92BD-ACBE1020142B}" srcId="{DD5F9376-16B4-43DF-B658-6233AECBA5FC}" destId="{79B84D0B-C2C4-4DA2-A136-520B4BAB7049}" srcOrd="4" destOrd="0" parTransId="{6A3DB27E-DDAC-4210-936B-0FE93CC891CE}" sibTransId="{F0DE850E-A176-4CAC-852B-E05B6CA0CE8B}"/>
    <dgm:cxn modelId="{A397A85C-D822-4777-B8B9-5F577EBD1DD4}" srcId="{DD5F9376-16B4-43DF-B658-6233AECBA5FC}" destId="{0EA7595A-A207-4B9F-AAD8-38497FB3F452}" srcOrd="3" destOrd="0" parTransId="{9F85C8E3-D3A9-45A3-8BCB-28DA10DC9AA0}" sibTransId="{45984EF4-C53A-4BAE-8081-E738FFC46B58}"/>
    <dgm:cxn modelId="{F1D0A560-1048-4927-9F52-BF9579B1BC1F}" type="presOf" srcId="{0EA7595A-A207-4B9F-AAD8-38497FB3F452}" destId="{1B6BFE83-2EB1-48CE-85C8-3EBD01D943BD}" srcOrd="0" destOrd="0" presId="urn:microsoft.com/office/officeart/2008/layout/VerticalCurvedList"/>
    <dgm:cxn modelId="{747905CC-0463-479A-9BCA-D1C8203641D0}" srcId="{DD5F9376-16B4-43DF-B658-6233AECBA5FC}" destId="{5B059637-F270-4B0D-8C7A-CB97768A5C08}" srcOrd="1" destOrd="0" parTransId="{6C79C530-C2F5-4C8B-833B-283E80DD5844}" sibTransId="{25741B64-AEAC-44FA-B2FB-C2130CA761AA}"/>
    <dgm:cxn modelId="{D9C2A387-9709-4DC9-A2B9-D3C3DE2B0CB8}" type="presOf" srcId="{4E3B7EAC-8443-49C1-8944-3947BC4602DA}" destId="{11E18997-3A97-4552-A715-D369C20E1865}" srcOrd="0" destOrd="0" presId="urn:microsoft.com/office/officeart/2008/layout/VerticalCurvedList"/>
    <dgm:cxn modelId="{875BD626-95F6-4B48-9A1E-FC0831AF18E1}" type="presOf" srcId="{E8D9EE9F-90E4-44AC-98C6-44278608FDC2}" destId="{BD19E829-423F-4808-9174-67BCF9AE0E40}" srcOrd="0" destOrd="0" presId="urn:microsoft.com/office/officeart/2008/layout/VerticalCurvedList"/>
    <dgm:cxn modelId="{6B499F28-7946-4FCC-B304-11F4945DF43E}" srcId="{DD5F9376-16B4-43DF-B658-6233AECBA5FC}" destId="{E8D9EE9F-90E4-44AC-98C6-44278608FDC2}" srcOrd="2" destOrd="0" parTransId="{29CD8119-8D33-4734-8B7F-3B807BCAFE55}" sibTransId="{C9F47F70-4235-4FF7-96AF-D7C602E6962B}"/>
    <dgm:cxn modelId="{A8367157-756C-4C9C-9223-98CFC2F9A9D3}" type="presOf" srcId="{5B059637-F270-4B0D-8C7A-CB97768A5C08}" destId="{A5FC29C7-68DF-4EBA-8246-E86DF4FD19E3}" srcOrd="0" destOrd="0" presId="urn:microsoft.com/office/officeart/2008/layout/VerticalCurvedList"/>
    <dgm:cxn modelId="{ABF0B8F4-86BA-4AD1-AB44-2C4BE6875143}" srcId="{DD5F9376-16B4-43DF-B658-6233AECBA5FC}" destId="{FD7939D8-56C1-4EAB-A65C-78CCC149D244}" srcOrd="5" destOrd="0" parTransId="{88A374B7-3CE9-4552-A3D7-DEC49290BF03}" sibTransId="{F310BEA2-C1E5-4BFB-976E-E256E0F81C0B}"/>
    <dgm:cxn modelId="{B3C92C0C-89C7-4EC8-B2F4-8BCE04011D65}" type="presOf" srcId="{DD5F9376-16B4-43DF-B658-6233AECBA5FC}" destId="{55051E75-EE15-4DF9-891B-93770AA1C32C}" srcOrd="0" destOrd="0" presId="urn:microsoft.com/office/officeart/2008/layout/VerticalCurvedList"/>
    <dgm:cxn modelId="{FA81117F-5307-427F-A424-C0A46A0549ED}" type="presOf" srcId="{FD7939D8-56C1-4EAB-A65C-78CCC149D244}" destId="{B8A4A430-554F-499C-8869-021B9FB86721}" srcOrd="0" destOrd="0" presId="urn:microsoft.com/office/officeart/2008/layout/VerticalCurvedList"/>
    <dgm:cxn modelId="{61D581AA-F8B6-4605-A920-8B84C0595675}" type="presOf" srcId="{79B84D0B-C2C4-4DA2-A136-520B4BAB7049}" destId="{64A8C156-01C7-4958-A459-7446C8538EBD}" srcOrd="0" destOrd="0" presId="urn:microsoft.com/office/officeart/2008/layout/VerticalCurvedList"/>
    <dgm:cxn modelId="{7AFA44D9-F66F-4889-8E92-3AB1F1CA794B}" type="presParOf" srcId="{55051E75-EE15-4DF9-891B-93770AA1C32C}" destId="{CE017E94-2005-47D0-91E5-163A76E00538}" srcOrd="0" destOrd="0" presId="urn:microsoft.com/office/officeart/2008/layout/VerticalCurvedList"/>
    <dgm:cxn modelId="{0F85A011-9055-4963-9655-0D36F10A91B5}" type="presParOf" srcId="{CE017E94-2005-47D0-91E5-163A76E00538}" destId="{0665AC32-7A49-4972-B643-6CD493776BF2}" srcOrd="0" destOrd="0" presId="urn:microsoft.com/office/officeart/2008/layout/VerticalCurvedList"/>
    <dgm:cxn modelId="{4815C47F-1F5F-4AFA-87AB-D6D67150FE24}" type="presParOf" srcId="{0665AC32-7A49-4972-B643-6CD493776BF2}" destId="{B89FF220-C1AA-4E32-9808-1C8EAA292D6A}" srcOrd="0" destOrd="0" presId="urn:microsoft.com/office/officeart/2008/layout/VerticalCurvedList"/>
    <dgm:cxn modelId="{811F4C3E-59A0-44A7-AE8F-61B766379E1E}" type="presParOf" srcId="{0665AC32-7A49-4972-B643-6CD493776BF2}" destId="{11E18997-3A97-4552-A715-D369C20E1865}" srcOrd="1" destOrd="0" presId="urn:microsoft.com/office/officeart/2008/layout/VerticalCurvedList"/>
    <dgm:cxn modelId="{EBBC9C2C-48E4-433D-A059-118B305808D8}" type="presParOf" srcId="{0665AC32-7A49-4972-B643-6CD493776BF2}" destId="{069D41A4-8669-4B47-86EE-6A247CA0FDBE}" srcOrd="2" destOrd="0" presId="urn:microsoft.com/office/officeart/2008/layout/VerticalCurvedList"/>
    <dgm:cxn modelId="{3BA63798-C31C-4EC9-9D13-5BA8576D7AB9}" type="presParOf" srcId="{0665AC32-7A49-4972-B643-6CD493776BF2}" destId="{8C5753D3-208A-41F1-A576-FF245ACCCCC5}" srcOrd="3" destOrd="0" presId="urn:microsoft.com/office/officeart/2008/layout/VerticalCurvedList"/>
    <dgm:cxn modelId="{017BE55A-F0B7-4EAC-9582-75B99D3BB868}" type="presParOf" srcId="{CE017E94-2005-47D0-91E5-163A76E00538}" destId="{002F40A3-C351-4ECD-A43A-4524C4782890}" srcOrd="1" destOrd="0" presId="urn:microsoft.com/office/officeart/2008/layout/VerticalCurvedList"/>
    <dgm:cxn modelId="{9E27691F-30D1-4F1F-B1DA-797080B1E5A3}" type="presParOf" srcId="{CE017E94-2005-47D0-91E5-163A76E00538}" destId="{BEF8C3D6-00F9-4E28-A13F-24B8F7EC04F1}" srcOrd="2" destOrd="0" presId="urn:microsoft.com/office/officeart/2008/layout/VerticalCurvedList"/>
    <dgm:cxn modelId="{63493B22-9518-44BF-AAE6-5E8B4237CC80}" type="presParOf" srcId="{BEF8C3D6-00F9-4E28-A13F-24B8F7EC04F1}" destId="{B06ECEF7-6168-45D4-A94D-45B67A9FEE66}" srcOrd="0" destOrd="0" presId="urn:microsoft.com/office/officeart/2008/layout/VerticalCurvedList"/>
    <dgm:cxn modelId="{E734F1AE-541C-40F9-B210-62D9D78DA37D}" type="presParOf" srcId="{CE017E94-2005-47D0-91E5-163A76E00538}" destId="{A5FC29C7-68DF-4EBA-8246-E86DF4FD19E3}" srcOrd="3" destOrd="0" presId="urn:microsoft.com/office/officeart/2008/layout/VerticalCurvedList"/>
    <dgm:cxn modelId="{ED5CF935-AD6B-4D59-9B57-8C7D11E2BB53}" type="presParOf" srcId="{CE017E94-2005-47D0-91E5-163A76E00538}" destId="{CADD6137-0BE1-45BE-8020-014D913AA62C}" srcOrd="4" destOrd="0" presId="urn:microsoft.com/office/officeart/2008/layout/VerticalCurvedList"/>
    <dgm:cxn modelId="{0802755A-DA2A-46FA-9663-D54B1F8E07EF}" type="presParOf" srcId="{CADD6137-0BE1-45BE-8020-014D913AA62C}" destId="{998C27CF-1AEE-4277-9544-A26024A29D1D}" srcOrd="0" destOrd="0" presId="urn:microsoft.com/office/officeart/2008/layout/VerticalCurvedList"/>
    <dgm:cxn modelId="{59635AD7-02A9-4472-B4AA-18BB1DBEFD62}" type="presParOf" srcId="{CE017E94-2005-47D0-91E5-163A76E00538}" destId="{BD19E829-423F-4808-9174-67BCF9AE0E40}" srcOrd="5" destOrd="0" presId="urn:microsoft.com/office/officeart/2008/layout/VerticalCurvedList"/>
    <dgm:cxn modelId="{5B05C469-E958-40DB-97A6-51658044ECFF}" type="presParOf" srcId="{CE017E94-2005-47D0-91E5-163A76E00538}" destId="{1C057CE3-9AB0-41EB-8E2B-68F13CD85137}" srcOrd="6" destOrd="0" presId="urn:microsoft.com/office/officeart/2008/layout/VerticalCurvedList"/>
    <dgm:cxn modelId="{860FB75E-5E68-45BC-A463-E3E9584602C4}" type="presParOf" srcId="{1C057CE3-9AB0-41EB-8E2B-68F13CD85137}" destId="{E68001BA-972D-49A8-8B07-920A38A240D8}" srcOrd="0" destOrd="0" presId="urn:microsoft.com/office/officeart/2008/layout/VerticalCurvedList"/>
    <dgm:cxn modelId="{86D63A0E-42B2-4229-A63A-8FA8019654F0}" type="presParOf" srcId="{CE017E94-2005-47D0-91E5-163A76E00538}" destId="{1B6BFE83-2EB1-48CE-85C8-3EBD01D943BD}" srcOrd="7" destOrd="0" presId="urn:microsoft.com/office/officeart/2008/layout/VerticalCurvedList"/>
    <dgm:cxn modelId="{E3B85C40-60E0-4230-B9DC-2BFD14750FC8}" type="presParOf" srcId="{CE017E94-2005-47D0-91E5-163A76E00538}" destId="{F8861927-66D7-40DC-A04C-CC5DD02C4D21}" srcOrd="8" destOrd="0" presId="urn:microsoft.com/office/officeart/2008/layout/VerticalCurvedList"/>
    <dgm:cxn modelId="{94B8D892-A240-4854-B334-85D2A08EB117}" type="presParOf" srcId="{F8861927-66D7-40DC-A04C-CC5DD02C4D21}" destId="{0B512780-4528-4163-A5E2-1ACBC6AA2B55}" srcOrd="0" destOrd="0" presId="urn:microsoft.com/office/officeart/2008/layout/VerticalCurvedList"/>
    <dgm:cxn modelId="{EEECC187-7E75-4DE6-9077-D0C0C3ECFC80}" type="presParOf" srcId="{CE017E94-2005-47D0-91E5-163A76E00538}" destId="{64A8C156-01C7-4958-A459-7446C8538EBD}" srcOrd="9" destOrd="0" presId="urn:microsoft.com/office/officeart/2008/layout/VerticalCurvedList"/>
    <dgm:cxn modelId="{9B4E3BB5-76DC-4C67-BDD7-B11E35233B1D}" type="presParOf" srcId="{CE017E94-2005-47D0-91E5-163A76E00538}" destId="{7AEEC948-1CA8-4181-9A71-7AA5FB4C0A5A}" srcOrd="10" destOrd="0" presId="urn:microsoft.com/office/officeart/2008/layout/VerticalCurvedList"/>
    <dgm:cxn modelId="{CE10AEB2-81AD-4BAF-A9EB-454B9E34AFD6}" type="presParOf" srcId="{7AEEC948-1CA8-4181-9A71-7AA5FB4C0A5A}" destId="{968D416F-8269-49A2-B25B-6792353EDF57}" srcOrd="0" destOrd="0" presId="urn:microsoft.com/office/officeart/2008/layout/VerticalCurvedList"/>
    <dgm:cxn modelId="{A9DEDCB7-5E47-426A-B4A1-6D69AC2B9C61}" type="presParOf" srcId="{CE017E94-2005-47D0-91E5-163A76E00538}" destId="{B8A4A430-554F-499C-8869-021B9FB86721}" srcOrd="11" destOrd="0" presId="urn:microsoft.com/office/officeart/2008/layout/VerticalCurvedList"/>
    <dgm:cxn modelId="{F68A86B1-0268-408A-BA87-0FF5EB02A8BF}" type="presParOf" srcId="{CE017E94-2005-47D0-91E5-163A76E00538}" destId="{98CEA74C-A43D-4BDB-9107-83CF5B93F546}" srcOrd="12" destOrd="0" presId="urn:microsoft.com/office/officeart/2008/layout/VerticalCurvedList"/>
    <dgm:cxn modelId="{95A4C359-541C-470F-9F8C-513F57A1A6B0}" type="presParOf" srcId="{98CEA74C-A43D-4BDB-9107-83CF5B93F546}" destId="{8B119EA9-239A-4B65-A507-3FBE25526BD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E18997-3A97-4552-A715-D369C20E1865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F40A3-C351-4ECD-A43A-4524C4782890}">
      <dsp:nvSpPr>
        <dsp:cNvPr id="0" name=""/>
        <dsp:cNvSpPr/>
      </dsp:nvSpPr>
      <dsp:spPr>
        <a:xfrm>
          <a:off x="397840" y="260824"/>
          <a:ext cx="7152932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মোঃ </a:t>
          </a:r>
          <a:r>
            <a:rPr lang="en-US" sz="32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ইব্রাহিম</a:t>
          </a:r>
          <a:r>
            <a:rPr lang="en-US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খলিল</a:t>
          </a:r>
          <a:endParaRPr lang="bn-IN" sz="32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7840" y="260824"/>
        <a:ext cx="7152932" cy="521451"/>
      </dsp:txXfrm>
    </dsp:sp>
    <dsp:sp modelId="{B06ECEF7-6168-45D4-A94D-45B67A9FEE66}">
      <dsp:nvSpPr>
        <dsp:cNvPr id="0" name=""/>
        <dsp:cNvSpPr/>
      </dsp:nvSpPr>
      <dsp:spPr>
        <a:xfrm>
          <a:off x="71933" y="195643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C29C7-68DF-4EBA-8246-E86DF4FD19E3}">
      <dsp:nvSpPr>
        <dsp:cNvPr id="0" name=""/>
        <dsp:cNvSpPr/>
      </dsp:nvSpPr>
      <dsp:spPr>
        <a:xfrm>
          <a:off x="826770" y="1042903"/>
          <a:ext cx="6724002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সহকারি </a:t>
          </a:r>
          <a:r>
            <a:rPr lang="en-US" sz="3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3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3200" kern="1200" dirty="0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</a:p>
      </dsp:txBody>
      <dsp:txXfrm>
        <a:off x="826770" y="1042903"/>
        <a:ext cx="6724002" cy="521451"/>
      </dsp:txXfrm>
    </dsp:sp>
    <dsp:sp modelId="{998C27CF-1AEE-4277-9544-A26024A29D1D}">
      <dsp:nvSpPr>
        <dsp:cNvPr id="0" name=""/>
        <dsp:cNvSpPr/>
      </dsp:nvSpPr>
      <dsp:spPr>
        <a:xfrm>
          <a:off x="500862" y="977722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19E829-423F-4808-9174-67BCF9AE0E40}">
      <dsp:nvSpPr>
        <dsp:cNvPr id="0" name=""/>
        <dsp:cNvSpPr/>
      </dsp:nvSpPr>
      <dsp:spPr>
        <a:xfrm>
          <a:off x="1022909" y="1824982"/>
          <a:ext cx="6527863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বক্রিকান্দি</a:t>
          </a:r>
          <a:r>
            <a:rPr lang="en-US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আদর্শ</a:t>
          </a:r>
          <a:r>
            <a:rPr lang="en-US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উচ্চ</a:t>
          </a:r>
          <a:r>
            <a:rPr lang="en-US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</a:p>
      </dsp:txBody>
      <dsp:txXfrm>
        <a:off x="1022909" y="1824982"/>
        <a:ext cx="6527863" cy="521451"/>
      </dsp:txXfrm>
    </dsp:sp>
    <dsp:sp modelId="{E68001BA-972D-49A8-8B07-920A38A240D8}">
      <dsp:nvSpPr>
        <dsp:cNvPr id="0" name=""/>
        <dsp:cNvSpPr/>
      </dsp:nvSpPr>
      <dsp:spPr>
        <a:xfrm>
          <a:off x="697001" y="1759800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BFE83-2EB1-48CE-85C8-3EBD01D943BD}">
      <dsp:nvSpPr>
        <dsp:cNvPr id="0" name=""/>
        <dsp:cNvSpPr/>
      </dsp:nvSpPr>
      <dsp:spPr>
        <a:xfrm>
          <a:off x="1022909" y="2606565"/>
          <a:ext cx="6527863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দেবিদ্বার, কুমিল্লা</a:t>
          </a:r>
          <a:r>
            <a:rPr lang="en-US" sz="3200" b="1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3200" b="1" kern="1200" dirty="0">
            <a:solidFill>
              <a:schemeClr val="accent2">
                <a:lumMod val="75000"/>
              </a:schemeClr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22909" y="2606565"/>
        <a:ext cx="6527863" cy="521451"/>
      </dsp:txXfrm>
    </dsp:sp>
    <dsp:sp modelId="{0B512780-4528-4163-A5E2-1ACBC6AA2B55}">
      <dsp:nvSpPr>
        <dsp:cNvPr id="0" name=""/>
        <dsp:cNvSpPr/>
      </dsp:nvSpPr>
      <dsp:spPr>
        <a:xfrm>
          <a:off x="697001" y="2541384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8C156-01C7-4958-A459-7446C8538EBD}">
      <dsp:nvSpPr>
        <dsp:cNvPr id="0" name=""/>
        <dsp:cNvSpPr/>
      </dsp:nvSpPr>
      <dsp:spPr>
        <a:xfrm>
          <a:off x="826770" y="3388644"/>
          <a:ext cx="6724002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Email:ibrakimkhalil6065</a:t>
          </a:r>
          <a:r>
            <a:rPr lang="en-US" sz="2400" b="1" kern="1200" dirty="0">
              <a:solidFill>
                <a:schemeClr val="bg1"/>
              </a:solidFill>
              <a:latin typeface="NikoshBAN" pitchFamily="2" charset="0"/>
              <a:cs typeface="NikoshBAN" pitchFamily="2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@gmail.com</a:t>
          </a:r>
          <a:endParaRPr lang="en-US" sz="2400" kern="12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26770" y="3388644"/>
        <a:ext cx="6724002" cy="521451"/>
      </dsp:txXfrm>
    </dsp:sp>
    <dsp:sp modelId="{968D416F-8269-49A2-B25B-6792353EDF57}">
      <dsp:nvSpPr>
        <dsp:cNvPr id="0" name=""/>
        <dsp:cNvSpPr/>
      </dsp:nvSpPr>
      <dsp:spPr>
        <a:xfrm>
          <a:off x="500862" y="3323463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A4A430-554F-499C-8869-021B9FB86721}">
      <dsp:nvSpPr>
        <dsp:cNvPr id="0" name=""/>
        <dsp:cNvSpPr/>
      </dsp:nvSpPr>
      <dsp:spPr>
        <a:xfrm>
          <a:off x="397840" y="4170723"/>
          <a:ext cx="7152932" cy="5214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390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err="1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মোবাইলঃ</a:t>
          </a:r>
          <a:r>
            <a:rPr lang="en-US" sz="3200" b="1" kern="1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 01815806065</a:t>
          </a:r>
        </a:p>
      </dsp:txBody>
      <dsp:txXfrm>
        <a:off x="397840" y="4170723"/>
        <a:ext cx="7152932" cy="521451"/>
      </dsp:txXfrm>
    </dsp:sp>
    <dsp:sp modelId="{8B119EA9-239A-4B65-A507-3FBE25526BDB}">
      <dsp:nvSpPr>
        <dsp:cNvPr id="0" name=""/>
        <dsp:cNvSpPr/>
      </dsp:nvSpPr>
      <dsp:spPr>
        <a:xfrm>
          <a:off x="71933" y="4105541"/>
          <a:ext cx="651814" cy="6518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00E2C-1A38-4B1D-93C8-45265DF31CFB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9E980-92F6-4586-90AB-C9108BB8A1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9E980-92F6-4586-90AB-C9108BB8A18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978" y="685800"/>
            <a:ext cx="5366043" cy="40245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</p:pic>
      <p:sp>
        <p:nvSpPr>
          <p:cNvPr id="9" name="Flowchart: Process 8"/>
          <p:cNvSpPr/>
          <p:nvPr/>
        </p:nvSpPr>
        <p:spPr>
          <a:xfrm>
            <a:off x="76200" y="4876800"/>
            <a:ext cx="9144000" cy="1981200"/>
          </a:xfrm>
          <a:prstGeom prst="flowChartProcess">
            <a:avLst/>
          </a:prstGeom>
          <a:noFill/>
          <a:ln w="57150"/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13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13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89690008"/>
              </p:ext>
            </p:extLst>
          </p:nvPr>
        </p:nvGraphicFramePr>
        <p:xfrm>
          <a:off x="1371600" y="914400"/>
          <a:ext cx="7620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2590800"/>
            <a:ext cx="1335024" cy="1731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3" y="0"/>
            <a:ext cx="9106337" cy="68580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4" name="Flowchart: Alternate Process 3"/>
          <p:cNvSpPr/>
          <p:nvPr/>
        </p:nvSpPr>
        <p:spPr>
          <a:xfrm>
            <a:off x="1219200" y="1562100"/>
            <a:ext cx="7010400" cy="37338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IN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bn-IN" sz="48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৮ম</a:t>
            </a:r>
            <a:endParaRPr lang="bn-BD" sz="48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IN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endParaRPr lang="bn-BD" sz="48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bn-BD" sz="48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33013"/>
            <a:ext cx="2755422" cy="3591974"/>
          </a:xfrm>
          <a:prstGeom prst="rect">
            <a:avLst/>
          </a:prstGeom>
        </p:spPr>
      </p:pic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9129932" cy="685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1371600" y="1295400"/>
            <a:ext cx="6400800" cy="4267200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চাকমাদের জীবনধারা</a:t>
            </a:r>
            <a:endParaRPr lang="en-US" sz="6000" u="sng" dirty="0"/>
          </a:p>
          <a:p>
            <a:pPr algn="ctr"/>
            <a:endParaRPr lang="en-US" sz="6000" dirty="0"/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0" y="1219200"/>
            <a:ext cx="9067800" cy="5257800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নৃ-জনগোষ্ঠীর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 পারবে।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3600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600" spc="-15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3600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spc="-15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-15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                    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ক্ষুদ্র নৃ-গোষ্ঠী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সংস্কৃতি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3" name="Rounded Rectangle 2"/>
          <p:cNvSpPr/>
          <p:nvPr/>
        </p:nvSpPr>
        <p:spPr>
          <a:xfrm>
            <a:off x="152400" y="152400"/>
            <a:ext cx="89916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…………</a:t>
            </a: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" y="0"/>
            <a:ext cx="911075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</p:pic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9144000" cy="9144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 (৩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2819400"/>
            <a:ext cx="91440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sz="50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000" b="1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bn-BD" sz="5000" b="1" dirty="0">
                <a:latin typeface="NikoshBAN" pitchFamily="2" charset="0"/>
                <a:cs typeface="NikoshBAN" pitchFamily="2" charset="0"/>
              </a:rPr>
              <a:t> নৃ-জনগোষ্ঠীর </a:t>
            </a:r>
            <a:r>
              <a:rPr lang="en-US" sz="5000" b="1" dirty="0" err="1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5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000" b="1" dirty="0">
                <a:latin typeface="NikoshBAN" pitchFamily="2" charset="0"/>
                <a:cs typeface="NikoshBAN" pitchFamily="2" charset="0"/>
              </a:rPr>
              <a:t> বল</a:t>
            </a:r>
            <a:r>
              <a:rPr lang="en-US" sz="5000" b="1" dirty="0">
                <a:latin typeface="NikoshBAN" pitchFamily="2" charset="0"/>
                <a:cs typeface="NikoshBAN" pitchFamily="2" charset="0"/>
              </a:rPr>
              <a:t>?</a:t>
            </a:r>
            <a:endParaRPr lang="en-US" sz="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" y="1030551"/>
            <a:ext cx="4671148" cy="5522649"/>
          </a:xfrm>
          <a:prstGeom prst="rect">
            <a:avLst/>
          </a:prstGeom>
          <a:ln w="127000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477000" y="863991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চট্টগ্রাম 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0"/>
            <a:ext cx="793678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dash"/>
          </a:ln>
        </p:spPr>
        <p:txBody>
          <a:bodyPr wrap="none">
            <a:spAutoFit/>
          </a:bodyPr>
          <a:lstStyle/>
          <a:p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  পার্বত্য জেলায়  ক্ষুদ্র জাতিগোষ্ঠীর বসবাস 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651D91-149B-4105-BA16-56835F37DABA}"/>
              </a:ext>
            </a:extLst>
          </p:cNvPr>
          <p:cNvSpPr/>
          <p:nvPr/>
        </p:nvSpPr>
        <p:spPr>
          <a:xfrm>
            <a:off x="6477000" y="1600200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রাঙ্গামাটি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E87969-4120-4EA2-AF7B-4E9D585CC521}"/>
              </a:ext>
            </a:extLst>
          </p:cNvPr>
          <p:cNvSpPr/>
          <p:nvPr/>
        </p:nvSpPr>
        <p:spPr>
          <a:xfrm>
            <a:off x="6477000" y="2336409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খাগড়াছড়ি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ED2DFA-89E2-4BD0-8A1B-981EE44FA75A}"/>
              </a:ext>
            </a:extLst>
          </p:cNvPr>
          <p:cNvSpPr/>
          <p:nvPr/>
        </p:nvSpPr>
        <p:spPr>
          <a:xfrm>
            <a:off x="6477000" y="3072618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কক্সবাজার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6C3532-EA25-4290-93EA-D40D35F31955}"/>
              </a:ext>
            </a:extLst>
          </p:cNvPr>
          <p:cNvSpPr/>
          <p:nvPr/>
        </p:nvSpPr>
        <p:spPr>
          <a:xfrm>
            <a:off x="6494585" y="3878831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বান্দরবান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5ED20F-71CF-4AF0-8699-125D7F00A247}"/>
              </a:ext>
            </a:extLst>
          </p:cNvPr>
          <p:cNvSpPr/>
          <p:nvPr/>
        </p:nvSpPr>
        <p:spPr>
          <a:xfrm>
            <a:off x="6477000" y="4611469"/>
            <a:ext cx="2514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ময়মনসিং</a:t>
            </a:r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654A8832-A884-49E4-A0BE-DBAB46C296C4}"/>
              </a:ext>
            </a:extLst>
          </p:cNvPr>
          <p:cNvSpPr/>
          <p:nvPr/>
        </p:nvSpPr>
        <p:spPr>
          <a:xfrm>
            <a:off x="3968394" y="4782234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9A91D69C-7E9F-48C4-9D7F-92E1BB568C11}"/>
              </a:ext>
            </a:extLst>
          </p:cNvPr>
          <p:cNvSpPr/>
          <p:nvPr/>
        </p:nvSpPr>
        <p:spPr>
          <a:xfrm>
            <a:off x="4419600" y="4477434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6DDA8E03-C9A1-4423-BBD1-DD12440B7104}"/>
              </a:ext>
            </a:extLst>
          </p:cNvPr>
          <p:cNvSpPr/>
          <p:nvPr/>
        </p:nvSpPr>
        <p:spPr>
          <a:xfrm>
            <a:off x="4079851" y="4049596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tar: 5 Points 24">
            <a:extLst>
              <a:ext uri="{FF2B5EF4-FFF2-40B4-BE49-F238E27FC236}">
                <a16:creationId xmlns:a16="http://schemas.microsoft.com/office/drawing/2014/main" id="{E1F419A8-4DB5-4CC9-8693-B68AC8354D1A}"/>
              </a:ext>
            </a:extLst>
          </p:cNvPr>
          <p:cNvSpPr/>
          <p:nvPr/>
        </p:nvSpPr>
        <p:spPr>
          <a:xfrm>
            <a:off x="4114800" y="5666203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74BCACE1-5E5E-4174-BFF2-44D55E48B291}"/>
              </a:ext>
            </a:extLst>
          </p:cNvPr>
          <p:cNvSpPr/>
          <p:nvPr/>
        </p:nvSpPr>
        <p:spPr>
          <a:xfrm>
            <a:off x="4419600" y="4977183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tar: 5 Points 26">
            <a:extLst>
              <a:ext uri="{FF2B5EF4-FFF2-40B4-BE49-F238E27FC236}">
                <a16:creationId xmlns:a16="http://schemas.microsoft.com/office/drawing/2014/main" id="{F8AFE63F-E090-4F0F-9BC9-F2EB1432B6A6}"/>
              </a:ext>
            </a:extLst>
          </p:cNvPr>
          <p:cNvSpPr/>
          <p:nvPr/>
        </p:nvSpPr>
        <p:spPr>
          <a:xfrm>
            <a:off x="2640374" y="2689613"/>
            <a:ext cx="304800" cy="3048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0" y="1"/>
            <a:ext cx="9144000" cy="45719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চাকমাদের উৎসব </a:t>
            </a:r>
          </a:p>
        </p:txBody>
      </p:sp>
      <p:sp>
        <p:nvSpPr>
          <p:cNvPr id="3" name="Round Diagonal Corner Rectangle 2"/>
          <p:cNvSpPr/>
          <p:nvPr/>
        </p:nvSpPr>
        <p:spPr>
          <a:xfrm>
            <a:off x="4343400" y="762000"/>
            <a:ext cx="4717937" cy="2590800"/>
          </a:xfrm>
          <a:prstGeom prst="snip2Diag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‘বৌদ্ধ পূর্ণিমা’</a:t>
            </a:r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হচ্ছে চাকমাদের প্রধান ধর্মীয় উৎসব। </a:t>
            </a:r>
            <a:endParaRPr lang="bn-BD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3" y="626533"/>
            <a:ext cx="4108333" cy="2726267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4175545"/>
            <a:ext cx="4086221" cy="25618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7" name="Round Diagonal Corner Rectangle 6"/>
          <p:cNvSpPr/>
          <p:nvPr/>
        </p:nvSpPr>
        <p:spPr>
          <a:xfrm>
            <a:off x="4343400" y="4175544"/>
            <a:ext cx="4717937" cy="2682455"/>
          </a:xfrm>
          <a:prstGeom prst="snip1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মাঘী পূর্ণিমা’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‘কঠিন চীবর দান’ উৎসব পালন করেন।তাদের শ্রেষ্ঠ উৎসব হচ্ছে </a:t>
            </a:r>
            <a:r>
              <a:rPr lang="bn-BD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‘বিজু’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" y="1981200"/>
            <a:ext cx="91440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(৫ </a:t>
            </a:r>
            <a:r>
              <a:rPr lang="en-US" sz="48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33997" y="3124200"/>
            <a:ext cx="91440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/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32228"/>
            <a:ext cx="8719456" cy="5812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</p:pic>
      <p:sp>
        <p:nvSpPr>
          <p:cNvPr id="4" name="Bevel 3"/>
          <p:cNvSpPr/>
          <p:nvPr/>
        </p:nvSpPr>
        <p:spPr>
          <a:xfrm>
            <a:off x="0" y="6172200"/>
            <a:ext cx="9168617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চাকমাদের নিজেদের </a:t>
            </a:r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গান,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নাচ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আছে।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3400" cy="6035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</p:pic>
      <p:sp>
        <p:nvSpPr>
          <p:cNvPr id="3" name="Rounded Rectangle 2"/>
          <p:cNvSpPr/>
          <p:nvPr/>
        </p:nvSpPr>
        <p:spPr>
          <a:xfrm>
            <a:off x="0" y="6248400"/>
            <a:ext cx="4110751" cy="609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গ্রামপ্রধান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Bevel 3"/>
          <p:cNvSpPr/>
          <p:nvPr/>
        </p:nvSpPr>
        <p:spPr>
          <a:xfrm>
            <a:off x="4572000" y="0"/>
            <a:ext cx="4572000" cy="6700058"/>
          </a:xfrm>
          <a:prstGeom prst="bevel">
            <a:avLst/>
          </a:prstGeom>
          <a:solidFill>
            <a:schemeClr val="accent5">
              <a:lumMod val="40000"/>
              <a:lumOff val="6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গ্রামে একজন গ্রাম প্রধান থাকেন  যাকে তারা  ‘কারবারি’ বলেন।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324600" cy="5867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</p:pic>
      <p:sp>
        <p:nvSpPr>
          <p:cNvPr id="3" name="Bevel 2"/>
          <p:cNvSpPr/>
          <p:nvPr/>
        </p:nvSpPr>
        <p:spPr>
          <a:xfrm>
            <a:off x="914400" y="6019800"/>
            <a:ext cx="4059385" cy="685800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চাকমাদের ঘর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05600" y="457200"/>
            <a:ext cx="2249978" cy="503306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চাকমারা কাঠ ও বাঁশ দিয়ে মাচার মত ঘর তৈরি করেন।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8143"/>
            <a:ext cx="6055816" cy="56734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3" name="Flowchart: Alternate Process 2"/>
          <p:cNvSpPr/>
          <p:nvPr/>
        </p:nvSpPr>
        <p:spPr>
          <a:xfrm>
            <a:off x="3011445" y="5867400"/>
            <a:ext cx="6019800" cy="609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বাঁশ ও বেত দিয়ে বিভিন্ন জিনিস তৈরি করছে</a:t>
            </a:r>
            <a:r>
              <a:rPr lang="bn-BD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6384" y="18143"/>
            <a:ext cx="2326178" cy="56734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চাকমারা বাঁশ ও বেত দিয়ে বিভিন্ন জিনিস তৈরি করেন।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22"/>
          <a:stretch/>
        </p:blipFill>
        <p:spPr>
          <a:xfrm>
            <a:off x="0" y="0"/>
            <a:ext cx="5625714" cy="5896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1191875" y="6019800"/>
            <a:ext cx="3241964" cy="7250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 চাষ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715000" y="107567"/>
            <a:ext cx="3276600" cy="56388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চাকমারা  সাধারণত জুমচাষ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 ফসল</a:t>
            </a:r>
            <a:r>
              <a: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সবজি চাষ ও অন্যান্য কৃষি কাজ করেন।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35130" cy="578273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1126067" y="6062132"/>
            <a:ext cx="4191000" cy="6942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ভাত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2200" y="381000"/>
            <a:ext cx="2895600" cy="4648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চাকমাদের প্রধান খাবার </a:t>
            </a:r>
            <a:r>
              <a:rPr lang="bn-BD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ভাত।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18000" cy="58962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0" y="6121400"/>
            <a:ext cx="3505200" cy="736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 নারী ও পুরুষ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48200" y="228600"/>
            <a:ext cx="4318000" cy="914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 ছেলেরা পোষাক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CE7806CD-C3C4-475C-9958-06568D186E49}"/>
              </a:ext>
            </a:extLst>
          </p:cNvPr>
          <p:cNvSpPr/>
          <p:nvPr/>
        </p:nvSpPr>
        <p:spPr>
          <a:xfrm>
            <a:off x="4648200" y="1295400"/>
            <a:ext cx="4318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ফতুয়া ও লুঙ্গির মত</a:t>
            </a: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পোষাক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48C5F55-8187-4765-BBC8-C84330198856}"/>
              </a:ext>
            </a:extLst>
          </p:cNvPr>
          <p:cNvSpPr/>
          <p:nvPr/>
        </p:nvSpPr>
        <p:spPr>
          <a:xfrm>
            <a:off x="4648200" y="3708400"/>
            <a:ext cx="4318000" cy="9144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 </a:t>
            </a:r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নারীদের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পোষাক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5865AD74-43BC-492E-8D6A-BC8959618A76}"/>
              </a:ext>
            </a:extLst>
          </p:cNvPr>
          <p:cNvSpPr/>
          <p:nvPr/>
        </p:nvSpPr>
        <p:spPr>
          <a:xfrm>
            <a:off x="4648200" y="4775200"/>
            <a:ext cx="43180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পিনন-হাদি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" b="8446"/>
          <a:stretch/>
        </p:blipFill>
        <p:spPr bwMode="auto">
          <a:xfrm>
            <a:off x="549568" y="380632"/>
            <a:ext cx="8044864" cy="4956261"/>
          </a:xfrm>
          <a:prstGeom prst="rect">
            <a:avLst/>
          </a:prstGeom>
          <a:noFill/>
          <a:ln w="76200">
            <a:solidFill>
              <a:srgbClr val="C0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549568" y="5562600"/>
            <a:ext cx="8044864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বিজু উৎসব 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28" y="29029"/>
            <a:ext cx="9114971" cy="5805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(১০মিনিট)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95300" y="881742"/>
            <a:ext cx="83058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পাঠ্য বইয়ের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১১৫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ও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১৬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পৃষ্ঠা পড়ে নিচের ছকটি পূরণ করঃ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2133600"/>
            <a:ext cx="2743200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জাতিসত্তা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07657" y="2133600"/>
            <a:ext cx="2431143" cy="6858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পোষাক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19800" y="2178049"/>
            <a:ext cx="1295400" cy="64225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467600" y="2147660"/>
            <a:ext cx="1489528" cy="65768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উৎসব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600" y="3091542"/>
            <a:ext cx="2743200" cy="7620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07656" y="3091542"/>
            <a:ext cx="2431144" cy="7620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45200" y="3105601"/>
            <a:ext cx="1295400" cy="74703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5">
            <a:extLst>
              <a:ext uri="{FF2B5EF4-FFF2-40B4-BE49-F238E27FC236}">
                <a16:creationId xmlns:a16="http://schemas.microsoft.com/office/drawing/2014/main" id="{1925A8BA-CDA1-4456-A678-E9696C7CD7E4}"/>
              </a:ext>
            </a:extLst>
          </p:cNvPr>
          <p:cNvSpPr/>
          <p:nvPr/>
        </p:nvSpPr>
        <p:spPr>
          <a:xfrm>
            <a:off x="7467600" y="3105601"/>
            <a:ext cx="1489528" cy="74703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575CBDB5-1AE3-4BF5-BB2F-2C24CDE724DA}"/>
              </a:ext>
            </a:extLst>
          </p:cNvPr>
          <p:cNvSpPr/>
          <p:nvPr/>
        </p:nvSpPr>
        <p:spPr>
          <a:xfrm>
            <a:off x="228600" y="7162800"/>
            <a:ext cx="2743200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8C957D06-796B-405B-B255-5D2D19148FE4}"/>
              </a:ext>
            </a:extLst>
          </p:cNvPr>
          <p:cNvSpPr/>
          <p:nvPr/>
        </p:nvSpPr>
        <p:spPr>
          <a:xfrm>
            <a:off x="3207656" y="7162800"/>
            <a:ext cx="2431144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পিনন- হাদি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15">
            <a:extLst>
              <a:ext uri="{FF2B5EF4-FFF2-40B4-BE49-F238E27FC236}">
                <a16:creationId xmlns:a16="http://schemas.microsoft.com/office/drawing/2014/main" id="{59FA1DA4-A758-40D3-918E-F45C8B30E30C}"/>
              </a:ext>
            </a:extLst>
          </p:cNvPr>
          <p:cNvSpPr/>
          <p:nvPr/>
        </p:nvSpPr>
        <p:spPr>
          <a:xfrm>
            <a:off x="6045200" y="7176859"/>
            <a:ext cx="1295400" cy="7470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ভাত</a:t>
            </a:r>
          </a:p>
          <a:p>
            <a:pPr algn="ctr"/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15">
            <a:extLst>
              <a:ext uri="{FF2B5EF4-FFF2-40B4-BE49-F238E27FC236}">
                <a16:creationId xmlns:a16="http://schemas.microsoft.com/office/drawing/2014/main" id="{CDEE4A95-4070-4BEA-B0B8-87FA7FF2E502}"/>
              </a:ext>
            </a:extLst>
          </p:cNvPr>
          <p:cNvSpPr/>
          <p:nvPr/>
        </p:nvSpPr>
        <p:spPr>
          <a:xfrm>
            <a:off x="7467600" y="7176859"/>
            <a:ext cx="1489528" cy="7470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বিজু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1111 L 0 -0.5888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99493E-17 L -2.77778E-6 -0.5833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3.33333E-6 -0.595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4.07407E-6 L -2.77778E-7 -0.6009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1"/>
      <p:bldP spid="20" grpId="0" animBg="1"/>
      <p:bldP spid="20" grpId="1" build="allAtOnce"/>
      <p:bldP spid="21" grpId="1" uiExpand="1" build="allAtOnce"/>
      <p:bldP spid="2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52400"/>
            <a:ext cx="9033162" cy="91440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0" y="1638300"/>
            <a:ext cx="9144000" cy="12573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চাকমাদের গ্রাম প্রধানকে কী বলে?</a:t>
            </a:r>
            <a:endParaRPr lang="en-US" sz="44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3200400"/>
            <a:ext cx="9144000" cy="9144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চাকমাদের প্রধান উৎসব কী?</a:t>
            </a:r>
            <a:endParaRPr lang="en-US" sz="44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4267200"/>
            <a:ext cx="9144000" cy="11049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চাকমাদের শ্রেষ্ঠ উৎসব কোনটি?</a:t>
            </a:r>
            <a:endParaRPr lang="en-US" sz="44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5753100"/>
            <a:ext cx="9144000" cy="11049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চাকমাদের প্রধান </a:t>
            </a:r>
            <a:r>
              <a:rPr lang="en-US" sz="4400" b="1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কী?</a:t>
            </a:r>
            <a:endParaRPr lang="en-US" sz="44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152400"/>
            <a:ext cx="8915400" cy="13716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onihar_mm_1302790111_1-pd28487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8942"/>
            <a:ext cx="4038600" cy="2246681"/>
          </a:xfrm>
          <a:prstGeom prst="rect">
            <a:avLst/>
          </a:prstGeom>
        </p:spPr>
      </p:pic>
      <p:pic>
        <p:nvPicPr>
          <p:cNvPr id="5" name="Picture 4" descr="download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52600"/>
            <a:ext cx="4025772" cy="22574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64820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পোষাকের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ছেলেদের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পোষাকের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ti\Pictures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081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0" y="3414812"/>
            <a:ext cx="9144001" cy="2441172"/>
          </a:xfrm>
          <a:prstGeom prst="round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1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 advClick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309</Words>
  <Application>Microsoft Office PowerPoint</Application>
  <PresentationFormat>On-screen Show (4:3)</PresentationFormat>
  <Paragraphs>72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 Compuuter</dc:creator>
  <cp:lastModifiedBy>city</cp:lastModifiedBy>
  <cp:revision>80</cp:revision>
  <dcterms:created xsi:type="dcterms:W3CDTF">2006-08-16T00:00:00Z</dcterms:created>
  <dcterms:modified xsi:type="dcterms:W3CDTF">2019-10-19T16:34:43Z</dcterms:modified>
</cp:coreProperties>
</file>