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62" r:id="rId5"/>
    <p:sldId id="264" r:id="rId6"/>
    <p:sldId id="273" r:id="rId7"/>
    <p:sldId id="274" r:id="rId8"/>
    <p:sldId id="266" r:id="rId9"/>
    <p:sldId id="269" r:id="rId10"/>
    <p:sldId id="267" r:id="rId11"/>
    <p:sldId id="268" r:id="rId12"/>
    <p:sldId id="270" r:id="rId13"/>
    <p:sldId id="271" r:id="rId14"/>
    <p:sldId id="272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4960E6-CDA6-48D0-A9FB-3B5697812E99}" type="doc">
      <dgm:prSet loTypeId="urn:microsoft.com/office/officeart/2005/8/layout/radial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CA55E5-B98D-4C91-A26C-03BCBF623F71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একমালিকানা ব্যবসায়ের বৈশিষ্ট্য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BE6BF295-F2FF-441E-9599-6234F4FC9685}" type="parTrans" cxnId="{13D27254-BAE8-41E2-AE6B-397817BA123D}">
      <dgm:prSet/>
      <dgm:spPr/>
      <dgm:t>
        <a:bodyPr/>
        <a:lstStyle/>
        <a:p>
          <a:endParaRPr lang="en-US"/>
        </a:p>
      </dgm:t>
    </dgm:pt>
    <dgm:pt modelId="{4F839EE9-2106-45C7-B3D3-6A0D0499078A}" type="sibTrans" cxnId="{13D27254-BAE8-41E2-AE6B-397817BA123D}">
      <dgm:prSet/>
      <dgm:spPr/>
      <dgm:t>
        <a:bodyPr/>
        <a:lstStyle/>
        <a:p>
          <a:endParaRPr lang="en-US"/>
        </a:p>
      </dgm:t>
    </dgm:pt>
    <dgm:pt modelId="{E630888D-665F-4907-98DE-7612AC864DA9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নিজেই পুঁজি সংগ্রহ করেন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9F61C3D-AF5D-4F24-9B78-9FFE981E7B64}" type="parTrans" cxnId="{D1EA51E0-2B58-40DA-B404-7F1CD97D26BF}">
      <dgm:prSet/>
      <dgm:spPr/>
      <dgm:t>
        <a:bodyPr/>
        <a:lstStyle/>
        <a:p>
          <a:endParaRPr lang="en-US"/>
        </a:p>
      </dgm:t>
    </dgm:pt>
    <dgm:pt modelId="{3E6859A2-30A9-44DA-9BCB-5A24D3E4B88F}" type="sibTrans" cxnId="{D1EA51E0-2B58-40DA-B404-7F1CD97D26BF}">
      <dgm:prSet/>
      <dgm:spPr/>
      <dgm:t>
        <a:bodyPr/>
        <a:lstStyle/>
        <a:p>
          <a:endParaRPr lang="en-US"/>
        </a:p>
      </dgm:t>
    </dgm:pt>
    <dgm:pt modelId="{64EBA00B-DA1A-4820-A132-B805FDB13FAF}">
      <dgm:prSet phldrT="[Text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আকারে ক্ষুদ্র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1624635B-0E30-446A-9541-885D6248736C}" type="parTrans" cxnId="{665F997A-7EBA-47AD-BFBB-4271E48DD410}">
      <dgm:prSet/>
      <dgm:spPr/>
      <dgm:t>
        <a:bodyPr/>
        <a:lstStyle/>
        <a:p>
          <a:endParaRPr lang="en-US"/>
        </a:p>
      </dgm:t>
    </dgm:pt>
    <dgm:pt modelId="{30A66C35-145C-48DF-B929-C37E4157E9E2}" type="sibTrans" cxnId="{665F997A-7EBA-47AD-BFBB-4271E48DD410}">
      <dgm:prSet/>
      <dgm:spPr/>
      <dgm:t>
        <a:bodyPr/>
        <a:lstStyle/>
        <a:p>
          <a:endParaRPr lang="en-US"/>
        </a:p>
      </dgm:t>
    </dgm:pt>
    <dgm:pt modelId="{6F12CB39-5248-4A3A-99F3-5B172DF32E59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আইনগত বাধ্য-বাধকতা নেই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762795-2C27-4594-8C14-B6FB6645DF17}" type="parTrans" cxnId="{0A23C369-A246-4711-9FD7-208C8C03D058}">
      <dgm:prSet/>
      <dgm:spPr/>
      <dgm:t>
        <a:bodyPr/>
        <a:lstStyle/>
        <a:p>
          <a:endParaRPr lang="en-US"/>
        </a:p>
      </dgm:t>
    </dgm:pt>
    <dgm:pt modelId="{344A7B60-ACB8-4D01-A97A-74E6B2A752E9}" type="sibTrans" cxnId="{0A23C369-A246-4711-9FD7-208C8C03D058}">
      <dgm:prSet/>
      <dgm:spPr/>
      <dgm:t>
        <a:bodyPr/>
        <a:lstStyle/>
        <a:p>
          <a:endParaRPr lang="en-US"/>
        </a:p>
      </dgm:t>
    </dgm:pt>
    <dgm:pt modelId="{78AE6B95-284A-45D2-B1AB-C2ECCAFD385F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 পরিচালনা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5B5FA3AA-E00E-4B0C-8AE8-3AD2569BDE12}" type="parTrans" cxnId="{18150B9F-D591-418E-8D8A-C4DF48AD4848}">
      <dgm:prSet/>
      <dgm:spPr/>
      <dgm:t>
        <a:bodyPr/>
        <a:lstStyle/>
        <a:p>
          <a:endParaRPr lang="en-US"/>
        </a:p>
      </dgm:t>
    </dgm:pt>
    <dgm:pt modelId="{D81DE577-E855-4362-916B-0B5519D6CF9D}" type="sibTrans" cxnId="{18150B9F-D591-418E-8D8A-C4DF48AD4848}">
      <dgm:prSet/>
      <dgm:spPr/>
      <dgm:t>
        <a:bodyPr/>
        <a:lstStyle/>
        <a:p>
          <a:endParaRPr lang="en-US"/>
        </a:p>
      </dgm:t>
    </dgm:pt>
    <dgm:pt modelId="{CF0CD66D-81FD-4B08-B349-67F877C307E9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নিজেই ঝুঁকি বহন করেন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8F59103-D590-44E9-86CD-F6DE97D57D20}" type="parTrans" cxnId="{3678FB0E-C8EE-4277-A45E-57CB82D06486}">
      <dgm:prSet/>
      <dgm:spPr/>
      <dgm:t>
        <a:bodyPr/>
        <a:lstStyle/>
        <a:p>
          <a:endParaRPr lang="en-US"/>
        </a:p>
      </dgm:t>
    </dgm:pt>
    <dgm:pt modelId="{23D036F6-8C29-423D-A1ED-765033DF77F1}" type="sibTrans" cxnId="{3678FB0E-C8EE-4277-A45E-57CB82D06486}">
      <dgm:prSet/>
      <dgm:spPr/>
      <dgm:t>
        <a:bodyPr/>
        <a:lstStyle/>
        <a:p>
          <a:endParaRPr lang="en-US"/>
        </a:p>
      </dgm:t>
    </dgm:pt>
    <dgm:pt modelId="{BA1F91EC-9C0D-485B-8B41-46831A5E997F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কেউ করতে পারেন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6737C50-BFDE-4308-87AC-15D7B2943590}" type="parTrans" cxnId="{AC26D83F-01A9-442A-AA96-143F8E23C083}">
      <dgm:prSet/>
      <dgm:spPr/>
      <dgm:t>
        <a:bodyPr/>
        <a:lstStyle/>
        <a:p>
          <a:endParaRPr lang="en-US"/>
        </a:p>
      </dgm:t>
    </dgm:pt>
    <dgm:pt modelId="{B9CCE2AC-AA60-447D-A375-CE8873FF23CA}" type="sibTrans" cxnId="{AC26D83F-01A9-442A-AA96-143F8E23C083}">
      <dgm:prSet/>
      <dgm:spPr/>
      <dgm:t>
        <a:bodyPr/>
        <a:lstStyle/>
        <a:p>
          <a:endParaRPr lang="en-US"/>
        </a:p>
      </dgm:t>
    </dgm:pt>
    <dgm:pt modelId="{DEA939B7-15C9-4BBD-A50E-0E28E2EF0890}">
      <dgm:prSet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 মূলধন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817EC1-7EB9-4807-A609-0F82EB4ABBB1}" type="parTrans" cxnId="{824C5DD5-E114-42D1-9447-E65A2CBE1CC2}">
      <dgm:prSet/>
      <dgm:spPr/>
      <dgm:t>
        <a:bodyPr/>
        <a:lstStyle/>
        <a:p>
          <a:endParaRPr lang="en-US"/>
        </a:p>
      </dgm:t>
    </dgm:pt>
    <dgm:pt modelId="{78652F56-AD1A-4F64-AEFD-DC0135B2A7A0}" type="sibTrans" cxnId="{824C5DD5-E114-42D1-9447-E65A2CBE1CC2}">
      <dgm:prSet/>
      <dgm:spPr/>
      <dgm:t>
        <a:bodyPr/>
        <a:lstStyle/>
        <a:p>
          <a:endParaRPr lang="en-US"/>
        </a:p>
      </dgm:t>
    </dgm:pt>
    <dgm:pt modelId="{0DFB432C-CE66-45FB-8AE0-5535C7EE6C50}">
      <dgm:prSet custT="1"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r>
            <a: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 ও ব্যবসায় অভিন্ন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1DED69E-C8E4-4159-9BCD-1B1FC9F1C7A1}" type="parTrans" cxnId="{F521E884-0C77-4C6F-883F-79C6EACA0DDE}">
      <dgm:prSet/>
      <dgm:spPr/>
      <dgm:t>
        <a:bodyPr/>
        <a:lstStyle/>
        <a:p>
          <a:endParaRPr lang="en-US"/>
        </a:p>
      </dgm:t>
    </dgm:pt>
    <dgm:pt modelId="{7CE3CF05-C1D8-4207-A5AD-7F0F1BDBB34E}" type="sibTrans" cxnId="{F521E884-0C77-4C6F-883F-79C6EACA0DDE}">
      <dgm:prSet/>
      <dgm:spPr/>
      <dgm:t>
        <a:bodyPr/>
        <a:lstStyle/>
        <a:p>
          <a:endParaRPr lang="en-US"/>
        </a:p>
      </dgm:t>
    </dgm:pt>
    <dgm:pt modelId="{1AE53CCF-980C-4668-8F04-65D88EAB7B5F}" type="pres">
      <dgm:prSet presAssocID="{5B4960E6-CDA6-48D0-A9FB-3B5697812E9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F5A067C-2547-4ED7-95A4-35E02E91E56E}" type="pres">
      <dgm:prSet presAssocID="{0FCA55E5-B98D-4C91-A26C-03BCBF623F71}" presName="centerShape" presStyleLbl="node0" presStyleIdx="0" presStyleCnt="1" custScaleX="184428" custScaleY="150099"/>
      <dgm:spPr/>
      <dgm:t>
        <a:bodyPr/>
        <a:lstStyle/>
        <a:p>
          <a:endParaRPr lang="en-US"/>
        </a:p>
      </dgm:t>
    </dgm:pt>
    <dgm:pt modelId="{A679807A-6A7B-4EEA-92FF-2B42D2CD74ED}" type="pres">
      <dgm:prSet presAssocID="{59F61C3D-AF5D-4F24-9B78-9FFE981E7B64}" presName="parTrans" presStyleLbl="sibTrans2D1" presStyleIdx="0" presStyleCnt="8"/>
      <dgm:spPr/>
      <dgm:t>
        <a:bodyPr/>
        <a:lstStyle/>
        <a:p>
          <a:endParaRPr lang="en-US"/>
        </a:p>
      </dgm:t>
    </dgm:pt>
    <dgm:pt modelId="{2B813462-45D0-4484-8BE0-678402B610F0}" type="pres">
      <dgm:prSet presAssocID="{59F61C3D-AF5D-4F24-9B78-9FFE981E7B64}" presName="connectorText" presStyleLbl="sibTrans2D1" presStyleIdx="0" presStyleCnt="8"/>
      <dgm:spPr/>
      <dgm:t>
        <a:bodyPr/>
        <a:lstStyle/>
        <a:p>
          <a:endParaRPr lang="en-US"/>
        </a:p>
      </dgm:t>
    </dgm:pt>
    <dgm:pt modelId="{DE801C00-BFAF-47C6-8926-AEB52785F165}" type="pres">
      <dgm:prSet presAssocID="{E630888D-665F-4907-98DE-7612AC864DA9}" presName="node" presStyleLbl="node1" presStyleIdx="0" presStyleCnt="8" custScaleX="124826" custScaleY="1169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519185-710C-4006-91BA-596BB47C96CF}" type="pres">
      <dgm:prSet presAssocID="{5B5FA3AA-E00E-4B0C-8AE8-3AD2569BDE12}" presName="parTrans" presStyleLbl="sibTrans2D1" presStyleIdx="1" presStyleCnt="8"/>
      <dgm:spPr/>
      <dgm:t>
        <a:bodyPr/>
        <a:lstStyle/>
        <a:p>
          <a:endParaRPr lang="en-US"/>
        </a:p>
      </dgm:t>
    </dgm:pt>
    <dgm:pt modelId="{4D3C2987-03FF-45E1-A28E-B1E327BC7074}" type="pres">
      <dgm:prSet presAssocID="{5B5FA3AA-E00E-4B0C-8AE8-3AD2569BDE12}" presName="connectorText" presStyleLbl="sibTrans2D1" presStyleIdx="1" presStyleCnt="8"/>
      <dgm:spPr/>
      <dgm:t>
        <a:bodyPr/>
        <a:lstStyle/>
        <a:p>
          <a:endParaRPr lang="en-US"/>
        </a:p>
      </dgm:t>
    </dgm:pt>
    <dgm:pt modelId="{72F7B172-8B0A-482C-8154-EC1B44DC6511}" type="pres">
      <dgm:prSet presAssocID="{78AE6B95-284A-45D2-B1AB-C2ECCAFD385F}" presName="node" presStyleLbl="node1" presStyleIdx="1" presStyleCnt="8" custScaleX="125689" custScaleY="1240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B85D58-38EC-49EA-950C-242F0A45C771}" type="pres">
      <dgm:prSet presAssocID="{C8F59103-D590-44E9-86CD-F6DE97D57D20}" presName="parTrans" presStyleLbl="sibTrans2D1" presStyleIdx="2" presStyleCnt="8"/>
      <dgm:spPr/>
      <dgm:t>
        <a:bodyPr/>
        <a:lstStyle/>
        <a:p>
          <a:endParaRPr lang="en-US"/>
        </a:p>
      </dgm:t>
    </dgm:pt>
    <dgm:pt modelId="{178C383A-9DE1-4373-924D-42FD56D44D32}" type="pres">
      <dgm:prSet presAssocID="{C8F59103-D590-44E9-86CD-F6DE97D57D20}" presName="connectorText" presStyleLbl="sibTrans2D1" presStyleIdx="2" presStyleCnt="8"/>
      <dgm:spPr/>
      <dgm:t>
        <a:bodyPr/>
        <a:lstStyle/>
        <a:p>
          <a:endParaRPr lang="en-US"/>
        </a:p>
      </dgm:t>
    </dgm:pt>
    <dgm:pt modelId="{78E31659-A4F6-4912-A7BF-95E8E0D283AD}" type="pres">
      <dgm:prSet presAssocID="{CF0CD66D-81FD-4B08-B349-67F877C307E9}" presName="node" presStyleLbl="node1" presStyleIdx="2" presStyleCnt="8" custScaleX="131702" custScaleY="1242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3FFFA-86AF-4E34-A3EC-CCC31B0D0A9C}" type="pres">
      <dgm:prSet presAssocID="{E6737C50-BFDE-4308-87AC-15D7B2943590}" presName="parTrans" presStyleLbl="sibTrans2D1" presStyleIdx="3" presStyleCnt="8"/>
      <dgm:spPr/>
      <dgm:t>
        <a:bodyPr/>
        <a:lstStyle/>
        <a:p>
          <a:endParaRPr lang="en-US"/>
        </a:p>
      </dgm:t>
    </dgm:pt>
    <dgm:pt modelId="{0897D10B-C9D8-49F9-90D8-FD28291B2B5E}" type="pres">
      <dgm:prSet presAssocID="{E6737C50-BFDE-4308-87AC-15D7B2943590}" presName="connectorText" presStyleLbl="sibTrans2D1" presStyleIdx="3" presStyleCnt="8"/>
      <dgm:spPr/>
      <dgm:t>
        <a:bodyPr/>
        <a:lstStyle/>
        <a:p>
          <a:endParaRPr lang="en-US"/>
        </a:p>
      </dgm:t>
    </dgm:pt>
    <dgm:pt modelId="{DCA17F5A-316C-4F22-95BC-49F5252D7000}" type="pres">
      <dgm:prSet presAssocID="{BA1F91EC-9C0D-485B-8B41-46831A5E997F}" presName="node" presStyleLbl="node1" presStyleIdx="3" presStyleCnt="8" custScaleX="127041" custScaleY="1140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BFEB15-4775-4FAB-BF21-BD1B0B0EB548}" type="pres">
      <dgm:prSet presAssocID="{06817EC1-7EB9-4807-A609-0F82EB4ABBB1}" presName="parTrans" presStyleLbl="sibTrans2D1" presStyleIdx="4" presStyleCnt="8"/>
      <dgm:spPr/>
      <dgm:t>
        <a:bodyPr/>
        <a:lstStyle/>
        <a:p>
          <a:endParaRPr lang="en-US"/>
        </a:p>
      </dgm:t>
    </dgm:pt>
    <dgm:pt modelId="{7F85504F-673A-4FB5-B89E-603A45D4C9D9}" type="pres">
      <dgm:prSet presAssocID="{06817EC1-7EB9-4807-A609-0F82EB4ABBB1}" presName="connectorText" presStyleLbl="sibTrans2D1" presStyleIdx="4" presStyleCnt="8"/>
      <dgm:spPr/>
      <dgm:t>
        <a:bodyPr/>
        <a:lstStyle/>
        <a:p>
          <a:endParaRPr lang="en-US"/>
        </a:p>
      </dgm:t>
    </dgm:pt>
    <dgm:pt modelId="{26F8333A-04B7-4682-88EA-8E0E85391695}" type="pres">
      <dgm:prSet presAssocID="{DEA939B7-15C9-4BBD-A50E-0E28E2EF0890}" presName="node" presStyleLbl="node1" presStyleIdx="4" presStyleCnt="8" custScaleX="122079" custScaleY="1214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9C97EA-A892-4B7C-9FDA-52AA6F2E8E23}" type="pres">
      <dgm:prSet presAssocID="{1624635B-0E30-446A-9541-885D6248736C}" presName="parTrans" presStyleLbl="sibTrans2D1" presStyleIdx="5" presStyleCnt="8"/>
      <dgm:spPr/>
      <dgm:t>
        <a:bodyPr/>
        <a:lstStyle/>
        <a:p>
          <a:endParaRPr lang="en-US"/>
        </a:p>
      </dgm:t>
    </dgm:pt>
    <dgm:pt modelId="{2E951EA3-49C7-4383-9406-87DD64F9D064}" type="pres">
      <dgm:prSet presAssocID="{1624635B-0E30-446A-9541-885D6248736C}" presName="connectorText" presStyleLbl="sibTrans2D1" presStyleIdx="5" presStyleCnt="8"/>
      <dgm:spPr/>
      <dgm:t>
        <a:bodyPr/>
        <a:lstStyle/>
        <a:p>
          <a:endParaRPr lang="en-US"/>
        </a:p>
      </dgm:t>
    </dgm:pt>
    <dgm:pt modelId="{C5565CA8-5113-4358-84BD-AABAA0068244}" type="pres">
      <dgm:prSet presAssocID="{64EBA00B-DA1A-4820-A132-B805FDB13FAF}" presName="node" presStyleLbl="node1" presStyleIdx="5" presStyleCnt="8" custScaleX="128472" custScaleY="1190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6009CF-B576-4960-B500-D04BFD1737D6}" type="pres">
      <dgm:prSet presAssocID="{49762795-2C27-4594-8C14-B6FB6645DF17}" presName="parTrans" presStyleLbl="sibTrans2D1" presStyleIdx="6" presStyleCnt="8"/>
      <dgm:spPr/>
      <dgm:t>
        <a:bodyPr/>
        <a:lstStyle/>
        <a:p>
          <a:endParaRPr lang="en-US"/>
        </a:p>
      </dgm:t>
    </dgm:pt>
    <dgm:pt modelId="{C441DAC6-CE73-4DDA-A8D0-58DD6CC09892}" type="pres">
      <dgm:prSet presAssocID="{49762795-2C27-4594-8C14-B6FB6645DF17}" presName="connectorText" presStyleLbl="sibTrans2D1" presStyleIdx="6" presStyleCnt="8"/>
      <dgm:spPr/>
      <dgm:t>
        <a:bodyPr/>
        <a:lstStyle/>
        <a:p>
          <a:endParaRPr lang="en-US"/>
        </a:p>
      </dgm:t>
    </dgm:pt>
    <dgm:pt modelId="{762818BB-7819-4229-8748-54A441495573}" type="pres">
      <dgm:prSet presAssocID="{6F12CB39-5248-4A3A-99F3-5B172DF32E59}" presName="node" presStyleLbl="node1" presStyleIdx="6" presStyleCnt="8" custScaleX="130230" custScaleY="1173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DAA44F-1665-4CB6-BA55-5ECFDA9FF37E}" type="pres">
      <dgm:prSet presAssocID="{A1DED69E-C8E4-4159-9BCD-1B1FC9F1C7A1}" presName="parTrans" presStyleLbl="sibTrans2D1" presStyleIdx="7" presStyleCnt="8"/>
      <dgm:spPr/>
      <dgm:t>
        <a:bodyPr/>
        <a:lstStyle/>
        <a:p>
          <a:endParaRPr lang="en-US"/>
        </a:p>
      </dgm:t>
    </dgm:pt>
    <dgm:pt modelId="{D664AFC7-A6ED-4329-B32C-24EBE68F6492}" type="pres">
      <dgm:prSet presAssocID="{A1DED69E-C8E4-4159-9BCD-1B1FC9F1C7A1}" presName="connectorText" presStyleLbl="sibTrans2D1" presStyleIdx="7" presStyleCnt="8"/>
      <dgm:spPr/>
      <dgm:t>
        <a:bodyPr/>
        <a:lstStyle/>
        <a:p>
          <a:endParaRPr lang="en-US"/>
        </a:p>
      </dgm:t>
    </dgm:pt>
    <dgm:pt modelId="{F6AA608C-7B8B-450B-8C47-C14727F6A115}" type="pres">
      <dgm:prSet presAssocID="{0DFB432C-CE66-45FB-8AE0-5535C7EE6C50}" presName="node" presStyleLbl="node1" presStyleIdx="7" presStyleCnt="8" custScaleX="117016" custScaleY="1190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561C3BD-C360-47EF-90FE-89249A61335F}" type="presOf" srcId="{E6737C50-BFDE-4308-87AC-15D7B2943590}" destId="{AB33FFFA-86AF-4E34-A3EC-CCC31B0D0A9C}" srcOrd="0" destOrd="0" presId="urn:microsoft.com/office/officeart/2005/8/layout/radial5"/>
    <dgm:cxn modelId="{8DE1600D-6D8E-40E0-82B3-3ACF18210929}" type="presOf" srcId="{A1DED69E-C8E4-4159-9BCD-1B1FC9F1C7A1}" destId="{D664AFC7-A6ED-4329-B32C-24EBE68F6492}" srcOrd="1" destOrd="0" presId="urn:microsoft.com/office/officeart/2005/8/layout/radial5"/>
    <dgm:cxn modelId="{516FB7F1-9C7D-4F82-BB8D-8D6AE1AF2424}" type="presOf" srcId="{C8F59103-D590-44E9-86CD-F6DE97D57D20}" destId="{AEB85D58-38EC-49EA-950C-242F0A45C771}" srcOrd="0" destOrd="0" presId="urn:microsoft.com/office/officeart/2005/8/layout/radial5"/>
    <dgm:cxn modelId="{805A5B73-F78C-4C4D-91E6-43DB5D95457E}" type="presOf" srcId="{A1DED69E-C8E4-4159-9BCD-1B1FC9F1C7A1}" destId="{0BDAA44F-1665-4CB6-BA55-5ECFDA9FF37E}" srcOrd="0" destOrd="0" presId="urn:microsoft.com/office/officeart/2005/8/layout/radial5"/>
    <dgm:cxn modelId="{D6408C38-EB23-42F4-97B7-1B4266C401F4}" type="presOf" srcId="{1624635B-0E30-446A-9541-885D6248736C}" destId="{329C97EA-A892-4B7C-9FDA-52AA6F2E8E23}" srcOrd="0" destOrd="0" presId="urn:microsoft.com/office/officeart/2005/8/layout/radial5"/>
    <dgm:cxn modelId="{94E6D5F7-4C4B-4BB5-AFEA-4AF1CCA41C5F}" type="presOf" srcId="{49762795-2C27-4594-8C14-B6FB6645DF17}" destId="{C441DAC6-CE73-4DDA-A8D0-58DD6CC09892}" srcOrd="1" destOrd="0" presId="urn:microsoft.com/office/officeart/2005/8/layout/radial5"/>
    <dgm:cxn modelId="{1EC8028B-89D5-44B2-86E9-1DF6A9928D5C}" type="presOf" srcId="{E6737C50-BFDE-4308-87AC-15D7B2943590}" destId="{0897D10B-C9D8-49F9-90D8-FD28291B2B5E}" srcOrd="1" destOrd="0" presId="urn:microsoft.com/office/officeart/2005/8/layout/radial5"/>
    <dgm:cxn modelId="{6C3EFE69-2E04-419B-9816-2D486816CA9D}" type="presOf" srcId="{5B4960E6-CDA6-48D0-A9FB-3B5697812E99}" destId="{1AE53CCF-980C-4668-8F04-65D88EAB7B5F}" srcOrd="0" destOrd="0" presId="urn:microsoft.com/office/officeart/2005/8/layout/radial5"/>
    <dgm:cxn modelId="{B243346A-9C80-4CA1-B4D2-53EEE147A8BE}" type="presOf" srcId="{49762795-2C27-4594-8C14-B6FB6645DF17}" destId="{2A6009CF-B576-4960-B500-D04BFD1737D6}" srcOrd="0" destOrd="0" presId="urn:microsoft.com/office/officeart/2005/8/layout/radial5"/>
    <dgm:cxn modelId="{0A23C369-A246-4711-9FD7-208C8C03D058}" srcId="{0FCA55E5-B98D-4C91-A26C-03BCBF623F71}" destId="{6F12CB39-5248-4A3A-99F3-5B172DF32E59}" srcOrd="6" destOrd="0" parTransId="{49762795-2C27-4594-8C14-B6FB6645DF17}" sibTransId="{344A7B60-ACB8-4D01-A97A-74E6B2A752E9}"/>
    <dgm:cxn modelId="{3EF5269F-E9A6-48E9-B720-747BBC3578E3}" type="presOf" srcId="{1624635B-0E30-446A-9541-885D6248736C}" destId="{2E951EA3-49C7-4383-9406-87DD64F9D064}" srcOrd="1" destOrd="0" presId="urn:microsoft.com/office/officeart/2005/8/layout/radial5"/>
    <dgm:cxn modelId="{094FB58A-CDE0-46B8-9044-4738C70DD6F5}" type="presOf" srcId="{06817EC1-7EB9-4807-A609-0F82EB4ABBB1}" destId="{7F85504F-673A-4FB5-B89E-603A45D4C9D9}" srcOrd="1" destOrd="0" presId="urn:microsoft.com/office/officeart/2005/8/layout/radial5"/>
    <dgm:cxn modelId="{4DC62604-31E3-4C36-A271-4AC9D18DC748}" type="presOf" srcId="{78AE6B95-284A-45D2-B1AB-C2ECCAFD385F}" destId="{72F7B172-8B0A-482C-8154-EC1B44DC6511}" srcOrd="0" destOrd="0" presId="urn:microsoft.com/office/officeart/2005/8/layout/radial5"/>
    <dgm:cxn modelId="{C032F549-E8F0-422A-92F5-84B6FD169896}" type="presOf" srcId="{6F12CB39-5248-4A3A-99F3-5B172DF32E59}" destId="{762818BB-7819-4229-8748-54A441495573}" srcOrd="0" destOrd="0" presId="urn:microsoft.com/office/officeart/2005/8/layout/radial5"/>
    <dgm:cxn modelId="{0D11A127-E06B-497A-ADB0-9AA6A284D52B}" type="presOf" srcId="{0DFB432C-CE66-45FB-8AE0-5535C7EE6C50}" destId="{F6AA608C-7B8B-450B-8C47-C14727F6A115}" srcOrd="0" destOrd="0" presId="urn:microsoft.com/office/officeart/2005/8/layout/radial5"/>
    <dgm:cxn modelId="{1E6D90DA-5D17-4836-A6D1-BC9767137C84}" type="presOf" srcId="{5B5FA3AA-E00E-4B0C-8AE8-3AD2569BDE12}" destId="{4D3C2987-03FF-45E1-A28E-B1E327BC7074}" srcOrd="1" destOrd="0" presId="urn:microsoft.com/office/officeart/2005/8/layout/radial5"/>
    <dgm:cxn modelId="{3678FB0E-C8EE-4277-A45E-57CB82D06486}" srcId="{0FCA55E5-B98D-4C91-A26C-03BCBF623F71}" destId="{CF0CD66D-81FD-4B08-B349-67F877C307E9}" srcOrd="2" destOrd="0" parTransId="{C8F59103-D590-44E9-86CD-F6DE97D57D20}" sibTransId="{23D036F6-8C29-423D-A1ED-765033DF77F1}"/>
    <dgm:cxn modelId="{18150B9F-D591-418E-8D8A-C4DF48AD4848}" srcId="{0FCA55E5-B98D-4C91-A26C-03BCBF623F71}" destId="{78AE6B95-284A-45D2-B1AB-C2ECCAFD385F}" srcOrd="1" destOrd="0" parTransId="{5B5FA3AA-E00E-4B0C-8AE8-3AD2569BDE12}" sibTransId="{D81DE577-E855-4362-916B-0B5519D6CF9D}"/>
    <dgm:cxn modelId="{A538A17C-07BD-42E8-9901-6E2555961C2B}" type="presOf" srcId="{E630888D-665F-4907-98DE-7612AC864DA9}" destId="{DE801C00-BFAF-47C6-8926-AEB52785F165}" srcOrd="0" destOrd="0" presId="urn:microsoft.com/office/officeart/2005/8/layout/radial5"/>
    <dgm:cxn modelId="{60C4E781-5C53-4C65-87E2-960F64396A27}" type="presOf" srcId="{64EBA00B-DA1A-4820-A132-B805FDB13FAF}" destId="{C5565CA8-5113-4358-84BD-AABAA0068244}" srcOrd="0" destOrd="0" presId="urn:microsoft.com/office/officeart/2005/8/layout/radial5"/>
    <dgm:cxn modelId="{5EB13EC2-F07C-4F6A-9DEF-5DBA300C5D07}" type="presOf" srcId="{0FCA55E5-B98D-4C91-A26C-03BCBF623F71}" destId="{2F5A067C-2547-4ED7-95A4-35E02E91E56E}" srcOrd="0" destOrd="0" presId="urn:microsoft.com/office/officeart/2005/8/layout/radial5"/>
    <dgm:cxn modelId="{3A8BB2FB-677C-4665-B0CE-C05BC9F23552}" type="presOf" srcId="{59F61C3D-AF5D-4F24-9B78-9FFE981E7B64}" destId="{A679807A-6A7B-4EEA-92FF-2B42D2CD74ED}" srcOrd="0" destOrd="0" presId="urn:microsoft.com/office/officeart/2005/8/layout/radial5"/>
    <dgm:cxn modelId="{822DE88E-AEAD-4363-8C44-5DAEA0255762}" type="presOf" srcId="{DEA939B7-15C9-4BBD-A50E-0E28E2EF0890}" destId="{26F8333A-04B7-4682-88EA-8E0E85391695}" srcOrd="0" destOrd="0" presId="urn:microsoft.com/office/officeart/2005/8/layout/radial5"/>
    <dgm:cxn modelId="{13D27254-BAE8-41E2-AE6B-397817BA123D}" srcId="{5B4960E6-CDA6-48D0-A9FB-3B5697812E99}" destId="{0FCA55E5-B98D-4C91-A26C-03BCBF623F71}" srcOrd="0" destOrd="0" parTransId="{BE6BF295-F2FF-441E-9599-6234F4FC9685}" sibTransId="{4F839EE9-2106-45C7-B3D3-6A0D0499078A}"/>
    <dgm:cxn modelId="{9D3317A7-14A1-4E92-9A8A-C74CADC21132}" type="presOf" srcId="{CF0CD66D-81FD-4B08-B349-67F877C307E9}" destId="{78E31659-A4F6-4912-A7BF-95E8E0D283AD}" srcOrd="0" destOrd="0" presId="urn:microsoft.com/office/officeart/2005/8/layout/radial5"/>
    <dgm:cxn modelId="{665F997A-7EBA-47AD-BFBB-4271E48DD410}" srcId="{0FCA55E5-B98D-4C91-A26C-03BCBF623F71}" destId="{64EBA00B-DA1A-4820-A132-B805FDB13FAF}" srcOrd="5" destOrd="0" parTransId="{1624635B-0E30-446A-9541-885D6248736C}" sibTransId="{30A66C35-145C-48DF-B929-C37E4157E9E2}"/>
    <dgm:cxn modelId="{824C5DD5-E114-42D1-9447-E65A2CBE1CC2}" srcId="{0FCA55E5-B98D-4C91-A26C-03BCBF623F71}" destId="{DEA939B7-15C9-4BBD-A50E-0E28E2EF0890}" srcOrd="4" destOrd="0" parTransId="{06817EC1-7EB9-4807-A609-0F82EB4ABBB1}" sibTransId="{78652F56-AD1A-4F64-AEFD-DC0135B2A7A0}"/>
    <dgm:cxn modelId="{0D7A2FB5-1953-413C-80C5-A5611D8BB46A}" type="presOf" srcId="{59F61C3D-AF5D-4F24-9B78-9FFE981E7B64}" destId="{2B813462-45D0-4484-8BE0-678402B610F0}" srcOrd="1" destOrd="0" presId="urn:microsoft.com/office/officeart/2005/8/layout/radial5"/>
    <dgm:cxn modelId="{3B815D3C-6A8C-475B-AB46-E4A618D95A69}" type="presOf" srcId="{C8F59103-D590-44E9-86CD-F6DE97D57D20}" destId="{178C383A-9DE1-4373-924D-42FD56D44D32}" srcOrd="1" destOrd="0" presId="urn:microsoft.com/office/officeart/2005/8/layout/radial5"/>
    <dgm:cxn modelId="{72AB7A29-F7CC-4B2D-A810-3867AC24556D}" type="presOf" srcId="{BA1F91EC-9C0D-485B-8B41-46831A5E997F}" destId="{DCA17F5A-316C-4F22-95BC-49F5252D7000}" srcOrd="0" destOrd="0" presId="urn:microsoft.com/office/officeart/2005/8/layout/radial5"/>
    <dgm:cxn modelId="{AC26D83F-01A9-442A-AA96-143F8E23C083}" srcId="{0FCA55E5-B98D-4C91-A26C-03BCBF623F71}" destId="{BA1F91EC-9C0D-485B-8B41-46831A5E997F}" srcOrd="3" destOrd="0" parTransId="{E6737C50-BFDE-4308-87AC-15D7B2943590}" sibTransId="{B9CCE2AC-AA60-447D-A375-CE8873FF23CA}"/>
    <dgm:cxn modelId="{D1EA51E0-2B58-40DA-B404-7F1CD97D26BF}" srcId="{0FCA55E5-B98D-4C91-A26C-03BCBF623F71}" destId="{E630888D-665F-4907-98DE-7612AC864DA9}" srcOrd="0" destOrd="0" parTransId="{59F61C3D-AF5D-4F24-9B78-9FFE981E7B64}" sibTransId="{3E6859A2-30A9-44DA-9BCB-5A24D3E4B88F}"/>
    <dgm:cxn modelId="{F521E884-0C77-4C6F-883F-79C6EACA0DDE}" srcId="{0FCA55E5-B98D-4C91-A26C-03BCBF623F71}" destId="{0DFB432C-CE66-45FB-8AE0-5535C7EE6C50}" srcOrd="7" destOrd="0" parTransId="{A1DED69E-C8E4-4159-9BCD-1B1FC9F1C7A1}" sibTransId="{7CE3CF05-C1D8-4207-A5AD-7F0F1BDBB34E}"/>
    <dgm:cxn modelId="{8234F97E-4EDA-4CE0-9EEA-1E5B6A7889C1}" type="presOf" srcId="{06817EC1-7EB9-4807-A609-0F82EB4ABBB1}" destId="{DCBFEB15-4775-4FAB-BF21-BD1B0B0EB548}" srcOrd="0" destOrd="0" presId="urn:microsoft.com/office/officeart/2005/8/layout/radial5"/>
    <dgm:cxn modelId="{E0A51706-D3CF-4272-8425-73936927D698}" type="presOf" srcId="{5B5FA3AA-E00E-4B0C-8AE8-3AD2569BDE12}" destId="{0C519185-710C-4006-91BA-596BB47C96CF}" srcOrd="0" destOrd="0" presId="urn:microsoft.com/office/officeart/2005/8/layout/radial5"/>
    <dgm:cxn modelId="{8B9F9F3F-D699-4F2F-A767-F6214CF4BF11}" type="presParOf" srcId="{1AE53CCF-980C-4668-8F04-65D88EAB7B5F}" destId="{2F5A067C-2547-4ED7-95A4-35E02E91E56E}" srcOrd="0" destOrd="0" presId="urn:microsoft.com/office/officeart/2005/8/layout/radial5"/>
    <dgm:cxn modelId="{93DDDAD8-A0C7-4132-911C-F0A084C6EFBF}" type="presParOf" srcId="{1AE53CCF-980C-4668-8F04-65D88EAB7B5F}" destId="{A679807A-6A7B-4EEA-92FF-2B42D2CD74ED}" srcOrd="1" destOrd="0" presId="urn:microsoft.com/office/officeart/2005/8/layout/radial5"/>
    <dgm:cxn modelId="{5358BD04-139B-4558-A1F2-3D5E2251B919}" type="presParOf" srcId="{A679807A-6A7B-4EEA-92FF-2B42D2CD74ED}" destId="{2B813462-45D0-4484-8BE0-678402B610F0}" srcOrd="0" destOrd="0" presId="urn:microsoft.com/office/officeart/2005/8/layout/radial5"/>
    <dgm:cxn modelId="{BB3ECE9B-7405-4190-92F0-421BDE63DE91}" type="presParOf" srcId="{1AE53CCF-980C-4668-8F04-65D88EAB7B5F}" destId="{DE801C00-BFAF-47C6-8926-AEB52785F165}" srcOrd="2" destOrd="0" presId="urn:microsoft.com/office/officeart/2005/8/layout/radial5"/>
    <dgm:cxn modelId="{E5F7DE30-D922-4766-B222-25503CC44BD4}" type="presParOf" srcId="{1AE53CCF-980C-4668-8F04-65D88EAB7B5F}" destId="{0C519185-710C-4006-91BA-596BB47C96CF}" srcOrd="3" destOrd="0" presId="urn:microsoft.com/office/officeart/2005/8/layout/radial5"/>
    <dgm:cxn modelId="{68FDC44C-833F-4A9F-8A86-CDED862CA17A}" type="presParOf" srcId="{0C519185-710C-4006-91BA-596BB47C96CF}" destId="{4D3C2987-03FF-45E1-A28E-B1E327BC7074}" srcOrd="0" destOrd="0" presId="urn:microsoft.com/office/officeart/2005/8/layout/radial5"/>
    <dgm:cxn modelId="{0A3A16E6-1058-4A17-854A-50D64FD9F7D9}" type="presParOf" srcId="{1AE53CCF-980C-4668-8F04-65D88EAB7B5F}" destId="{72F7B172-8B0A-482C-8154-EC1B44DC6511}" srcOrd="4" destOrd="0" presId="urn:microsoft.com/office/officeart/2005/8/layout/radial5"/>
    <dgm:cxn modelId="{FBDEDB09-A01C-4955-AE03-38B09CDE2451}" type="presParOf" srcId="{1AE53CCF-980C-4668-8F04-65D88EAB7B5F}" destId="{AEB85D58-38EC-49EA-950C-242F0A45C771}" srcOrd="5" destOrd="0" presId="urn:microsoft.com/office/officeart/2005/8/layout/radial5"/>
    <dgm:cxn modelId="{F7145B50-8BC0-47B9-9743-4CA73337E6EB}" type="presParOf" srcId="{AEB85D58-38EC-49EA-950C-242F0A45C771}" destId="{178C383A-9DE1-4373-924D-42FD56D44D32}" srcOrd="0" destOrd="0" presId="urn:microsoft.com/office/officeart/2005/8/layout/radial5"/>
    <dgm:cxn modelId="{D8152F40-287C-4107-968E-E1CD959EC30F}" type="presParOf" srcId="{1AE53CCF-980C-4668-8F04-65D88EAB7B5F}" destId="{78E31659-A4F6-4912-A7BF-95E8E0D283AD}" srcOrd="6" destOrd="0" presId="urn:microsoft.com/office/officeart/2005/8/layout/radial5"/>
    <dgm:cxn modelId="{723D3CF4-BCDB-4E5C-9907-404592F422FF}" type="presParOf" srcId="{1AE53CCF-980C-4668-8F04-65D88EAB7B5F}" destId="{AB33FFFA-86AF-4E34-A3EC-CCC31B0D0A9C}" srcOrd="7" destOrd="0" presId="urn:microsoft.com/office/officeart/2005/8/layout/radial5"/>
    <dgm:cxn modelId="{77B434F7-A392-41A1-9F76-88A560E1199D}" type="presParOf" srcId="{AB33FFFA-86AF-4E34-A3EC-CCC31B0D0A9C}" destId="{0897D10B-C9D8-49F9-90D8-FD28291B2B5E}" srcOrd="0" destOrd="0" presId="urn:microsoft.com/office/officeart/2005/8/layout/radial5"/>
    <dgm:cxn modelId="{432154F3-3910-489D-BF07-4F1CE6D5E49B}" type="presParOf" srcId="{1AE53CCF-980C-4668-8F04-65D88EAB7B5F}" destId="{DCA17F5A-316C-4F22-95BC-49F5252D7000}" srcOrd="8" destOrd="0" presId="urn:microsoft.com/office/officeart/2005/8/layout/radial5"/>
    <dgm:cxn modelId="{EF3AF60F-E377-4F58-9E0E-A42CB8ACCF3F}" type="presParOf" srcId="{1AE53CCF-980C-4668-8F04-65D88EAB7B5F}" destId="{DCBFEB15-4775-4FAB-BF21-BD1B0B0EB548}" srcOrd="9" destOrd="0" presId="urn:microsoft.com/office/officeart/2005/8/layout/radial5"/>
    <dgm:cxn modelId="{627D9343-494E-4814-ADB6-BF98C9A2EFF1}" type="presParOf" srcId="{DCBFEB15-4775-4FAB-BF21-BD1B0B0EB548}" destId="{7F85504F-673A-4FB5-B89E-603A45D4C9D9}" srcOrd="0" destOrd="0" presId="urn:microsoft.com/office/officeart/2005/8/layout/radial5"/>
    <dgm:cxn modelId="{B7905D19-38A6-4F4B-AFF2-8B99693A0CA5}" type="presParOf" srcId="{1AE53CCF-980C-4668-8F04-65D88EAB7B5F}" destId="{26F8333A-04B7-4682-88EA-8E0E85391695}" srcOrd="10" destOrd="0" presId="urn:microsoft.com/office/officeart/2005/8/layout/radial5"/>
    <dgm:cxn modelId="{0E520592-DD57-4284-9B57-159DF3769CF1}" type="presParOf" srcId="{1AE53CCF-980C-4668-8F04-65D88EAB7B5F}" destId="{329C97EA-A892-4B7C-9FDA-52AA6F2E8E23}" srcOrd="11" destOrd="0" presId="urn:microsoft.com/office/officeart/2005/8/layout/radial5"/>
    <dgm:cxn modelId="{60031644-8813-403E-9F71-FF900539892F}" type="presParOf" srcId="{329C97EA-A892-4B7C-9FDA-52AA6F2E8E23}" destId="{2E951EA3-49C7-4383-9406-87DD64F9D064}" srcOrd="0" destOrd="0" presId="urn:microsoft.com/office/officeart/2005/8/layout/radial5"/>
    <dgm:cxn modelId="{960E8CE8-44F6-4BA9-8521-A7AB92FCF7D3}" type="presParOf" srcId="{1AE53CCF-980C-4668-8F04-65D88EAB7B5F}" destId="{C5565CA8-5113-4358-84BD-AABAA0068244}" srcOrd="12" destOrd="0" presId="urn:microsoft.com/office/officeart/2005/8/layout/radial5"/>
    <dgm:cxn modelId="{683FC8A0-9A37-4518-8D05-8AF9140BEF1E}" type="presParOf" srcId="{1AE53CCF-980C-4668-8F04-65D88EAB7B5F}" destId="{2A6009CF-B576-4960-B500-D04BFD1737D6}" srcOrd="13" destOrd="0" presId="urn:microsoft.com/office/officeart/2005/8/layout/radial5"/>
    <dgm:cxn modelId="{6C81E29F-E48B-45B8-A5AF-9D8F1446FF73}" type="presParOf" srcId="{2A6009CF-B576-4960-B500-D04BFD1737D6}" destId="{C441DAC6-CE73-4DDA-A8D0-58DD6CC09892}" srcOrd="0" destOrd="0" presId="urn:microsoft.com/office/officeart/2005/8/layout/radial5"/>
    <dgm:cxn modelId="{D35AD79B-B38A-4C29-B3E9-BE19A3520ED8}" type="presParOf" srcId="{1AE53CCF-980C-4668-8F04-65D88EAB7B5F}" destId="{762818BB-7819-4229-8748-54A441495573}" srcOrd="14" destOrd="0" presId="urn:microsoft.com/office/officeart/2005/8/layout/radial5"/>
    <dgm:cxn modelId="{A5F72599-3F23-4551-8C86-1FA6DAA664F0}" type="presParOf" srcId="{1AE53CCF-980C-4668-8F04-65D88EAB7B5F}" destId="{0BDAA44F-1665-4CB6-BA55-5ECFDA9FF37E}" srcOrd="15" destOrd="0" presId="urn:microsoft.com/office/officeart/2005/8/layout/radial5"/>
    <dgm:cxn modelId="{01352A3C-91E0-4829-BD95-B8CC2C7EA4C0}" type="presParOf" srcId="{0BDAA44F-1665-4CB6-BA55-5ECFDA9FF37E}" destId="{D664AFC7-A6ED-4329-B32C-24EBE68F6492}" srcOrd="0" destOrd="0" presId="urn:microsoft.com/office/officeart/2005/8/layout/radial5"/>
    <dgm:cxn modelId="{2E1EB0D2-E2C4-45FE-8587-495E2E0E5C39}" type="presParOf" srcId="{1AE53CCF-980C-4668-8F04-65D88EAB7B5F}" destId="{F6AA608C-7B8B-450B-8C47-C14727F6A115}" srcOrd="1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5A067C-2547-4ED7-95A4-35E02E91E56E}">
      <dsp:nvSpPr>
        <dsp:cNvPr id="0" name=""/>
        <dsp:cNvSpPr/>
      </dsp:nvSpPr>
      <dsp:spPr>
        <a:xfrm>
          <a:off x="3082259" y="1900137"/>
          <a:ext cx="1954495" cy="1590689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একমালিকানা ব্যবসায়ের বৈশিষ্ট্য 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368488" y="2133088"/>
        <a:ext cx="1382037" cy="1124787"/>
      </dsp:txXfrm>
    </dsp:sp>
    <dsp:sp modelId="{A679807A-6A7B-4EEA-92FF-2B42D2CD74ED}">
      <dsp:nvSpPr>
        <dsp:cNvPr id="0" name=""/>
        <dsp:cNvSpPr/>
      </dsp:nvSpPr>
      <dsp:spPr>
        <a:xfrm rot="16200000">
          <a:off x="3908913" y="1393909"/>
          <a:ext cx="301186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54091" y="1531332"/>
        <a:ext cx="210830" cy="276737"/>
      </dsp:txXfrm>
    </dsp:sp>
    <dsp:sp modelId="{DE801C00-BFAF-47C6-8926-AEB52785F165}">
      <dsp:nvSpPr>
        <dsp:cNvPr id="0" name=""/>
        <dsp:cNvSpPr/>
      </dsp:nvSpPr>
      <dsp:spPr>
        <a:xfrm>
          <a:off x="3297508" y="-95563"/>
          <a:ext cx="1523997" cy="1427424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নিজেই পুঁজি সংগ্রহ করেন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20692" y="113478"/>
        <a:ext cx="1077629" cy="1009342"/>
      </dsp:txXfrm>
    </dsp:sp>
    <dsp:sp modelId="{0C519185-710C-4006-91BA-596BB47C96CF}">
      <dsp:nvSpPr>
        <dsp:cNvPr id="0" name=""/>
        <dsp:cNvSpPr/>
      </dsp:nvSpPr>
      <dsp:spPr>
        <a:xfrm rot="18900000">
          <a:off x="4710890" y="1696136"/>
          <a:ext cx="234696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21201" y="1813274"/>
        <a:ext cx="164287" cy="276737"/>
      </dsp:txXfrm>
    </dsp:sp>
    <dsp:sp modelId="{72F7B172-8B0A-482C-8154-EC1B44DC6511}">
      <dsp:nvSpPr>
        <dsp:cNvPr id="0" name=""/>
        <dsp:cNvSpPr/>
      </dsp:nvSpPr>
      <dsp:spPr>
        <a:xfrm>
          <a:off x="4761136" y="469495"/>
          <a:ext cx="1534533" cy="1514181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একক পরিচালনা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5863" y="691242"/>
        <a:ext cx="1085079" cy="1070687"/>
      </dsp:txXfrm>
    </dsp:sp>
    <dsp:sp modelId="{AEB85D58-38EC-49EA-950C-242F0A45C771}">
      <dsp:nvSpPr>
        <dsp:cNvPr id="0" name=""/>
        <dsp:cNvSpPr/>
      </dsp:nvSpPr>
      <dsp:spPr>
        <a:xfrm>
          <a:off x="5101899" y="2464868"/>
          <a:ext cx="156939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5101899" y="2557113"/>
        <a:ext cx="109857" cy="276737"/>
      </dsp:txXfrm>
    </dsp:sp>
    <dsp:sp modelId="{78E31659-A4F6-4912-A7BF-95E8E0D283AD}">
      <dsp:nvSpPr>
        <dsp:cNvPr id="0" name=""/>
        <dsp:cNvSpPr/>
      </dsp:nvSpPr>
      <dsp:spPr>
        <a:xfrm>
          <a:off x="5332867" y="1936786"/>
          <a:ext cx="1607946" cy="1517392"/>
        </a:xfrm>
        <a:prstGeom prst="ellipse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নিজেই ঝুঁকি বহন করেন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568345" y="2159003"/>
        <a:ext cx="1136990" cy="1072958"/>
      </dsp:txXfrm>
    </dsp:sp>
    <dsp:sp modelId="{AB33FFFA-86AF-4E34-A3EC-CCC31B0D0A9C}">
      <dsp:nvSpPr>
        <dsp:cNvPr id="0" name=""/>
        <dsp:cNvSpPr/>
      </dsp:nvSpPr>
      <dsp:spPr>
        <a:xfrm rot="2700000">
          <a:off x="4713173" y="3243645"/>
          <a:ext cx="250221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4724166" y="3309350"/>
        <a:ext cx="175155" cy="276737"/>
      </dsp:txXfrm>
    </dsp:sp>
    <dsp:sp modelId="{DCA17F5A-316C-4F22-95BC-49F5252D7000}">
      <dsp:nvSpPr>
        <dsp:cNvPr id="0" name=""/>
        <dsp:cNvSpPr/>
      </dsp:nvSpPr>
      <dsp:spPr>
        <a:xfrm>
          <a:off x="4752883" y="3467875"/>
          <a:ext cx="1551040" cy="1393007"/>
        </a:xfrm>
        <a:prstGeom prst="ellipse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যে কেউ করতে পারেন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980028" y="3671876"/>
        <a:ext cx="1096750" cy="985005"/>
      </dsp:txXfrm>
    </dsp:sp>
    <dsp:sp modelId="{DCBFEB15-4775-4FAB-BF21-BD1B0B0EB548}">
      <dsp:nvSpPr>
        <dsp:cNvPr id="0" name=""/>
        <dsp:cNvSpPr/>
      </dsp:nvSpPr>
      <dsp:spPr>
        <a:xfrm rot="5400000">
          <a:off x="3916254" y="3522391"/>
          <a:ext cx="286504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>
        <a:off x="3959230" y="3571661"/>
        <a:ext cx="200553" cy="276737"/>
      </dsp:txXfrm>
    </dsp:sp>
    <dsp:sp modelId="{26F8333A-04B7-4682-88EA-8E0E85391695}">
      <dsp:nvSpPr>
        <dsp:cNvPr id="0" name=""/>
        <dsp:cNvSpPr/>
      </dsp:nvSpPr>
      <dsp:spPr>
        <a:xfrm>
          <a:off x="3314277" y="4031401"/>
          <a:ext cx="1490459" cy="1482828"/>
        </a:xfrm>
        <a:prstGeom prst="ellipse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স্বল্প মূলধন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2550" y="4248556"/>
        <a:ext cx="1053913" cy="1048518"/>
      </dsp:txXfrm>
    </dsp:sp>
    <dsp:sp modelId="{329C97EA-A892-4B7C-9FDA-52AA6F2E8E23}">
      <dsp:nvSpPr>
        <dsp:cNvPr id="0" name=""/>
        <dsp:cNvSpPr/>
      </dsp:nvSpPr>
      <dsp:spPr>
        <a:xfrm rot="8100000">
          <a:off x="3168390" y="3236441"/>
          <a:ext cx="239087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29612" y="3303327"/>
        <a:ext cx="167361" cy="276737"/>
      </dsp:txXfrm>
    </dsp:sp>
    <dsp:sp modelId="{C5565CA8-5113-4358-84BD-AABAA0068244}">
      <dsp:nvSpPr>
        <dsp:cNvPr id="0" name=""/>
        <dsp:cNvSpPr/>
      </dsp:nvSpPr>
      <dsp:spPr>
        <a:xfrm>
          <a:off x="1806354" y="3437664"/>
          <a:ext cx="1568511" cy="1453429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আকারে ক্ষুদ্র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36057" y="3650514"/>
        <a:ext cx="1109105" cy="1027729"/>
      </dsp:txXfrm>
    </dsp:sp>
    <dsp:sp modelId="{2A6009CF-B576-4960-B500-D04BFD1737D6}">
      <dsp:nvSpPr>
        <dsp:cNvPr id="0" name=""/>
        <dsp:cNvSpPr/>
      </dsp:nvSpPr>
      <dsp:spPr>
        <a:xfrm rot="10800000">
          <a:off x="2853435" y="2464868"/>
          <a:ext cx="161702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2901946" y="2557113"/>
        <a:ext cx="113191" cy="276737"/>
      </dsp:txXfrm>
    </dsp:sp>
    <dsp:sp modelId="{762818BB-7819-4229-8748-54A441495573}">
      <dsp:nvSpPr>
        <dsp:cNvPr id="0" name=""/>
        <dsp:cNvSpPr/>
      </dsp:nvSpPr>
      <dsp:spPr>
        <a:xfrm>
          <a:off x="1187186" y="1979316"/>
          <a:ext cx="1589974" cy="1432332"/>
        </a:xfrm>
        <a:prstGeom prst="ellipse">
          <a:avLst/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আইনগত বাধ্য-বাধকতা নেই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420032" y="2189076"/>
        <a:ext cx="1124282" cy="1012812"/>
      </dsp:txXfrm>
    </dsp:sp>
    <dsp:sp modelId="{0BDAA44F-1665-4CB6-BA55-5ECFDA9FF37E}">
      <dsp:nvSpPr>
        <dsp:cNvPr id="0" name=""/>
        <dsp:cNvSpPr/>
      </dsp:nvSpPr>
      <dsp:spPr>
        <a:xfrm rot="13500000">
          <a:off x="3148085" y="1681841"/>
          <a:ext cx="256788" cy="46122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/>
        </a:p>
      </dsp:txBody>
      <dsp:txXfrm rot="10800000">
        <a:off x="3213839" y="1801322"/>
        <a:ext cx="179752" cy="276737"/>
      </dsp:txXfrm>
    </dsp:sp>
    <dsp:sp modelId="{F6AA608C-7B8B-450B-8C47-C14727F6A115}">
      <dsp:nvSpPr>
        <dsp:cNvPr id="0" name=""/>
        <dsp:cNvSpPr/>
      </dsp:nvSpPr>
      <dsp:spPr>
        <a:xfrm>
          <a:off x="1876287" y="499858"/>
          <a:ext cx="1428645" cy="1453454"/>
        </a:xfrm>
        <a:prstGeom prst="ellipse">
          <a:avLst/>
        </a:prstGeom>
        <a:solidFill>
          <a:schemeClr val="accent5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IN" sz="2400" kern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মালিক ও ব্যবসায় অভিন্ন</a:t>
          </a:r>
          <a:endParaRPr lang="en-US" sz="2400" kern="12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085507" y="712711"/>
        <a:ext cx="1010205" cy="10277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607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4741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331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422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32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2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165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80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90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531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46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427C7E-BD61-4C96-9108-B8C4349349A6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3239A4-C351-4E38-965E-7FFF2C5394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62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7" y="1553930"/>
            <a:ext cx="7379593" cy="26765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0507" y="4705438"/>
            <a:ext cx="476250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40507" y="371061"/>
            <a:ext cx="47625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সকলকে ফুটন্ত ফুলের শুভেচ্ছা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000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1"/>
          <a:stretch/>
        </p:blipFill>
        <p:spPr>
          <a:xfrm>
            <a:off x="8529365" y="1003013"/>
            <a:ext cx="2924036" cy="20106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5" y="1003012"/>
            <a:ext cx="3186406" cy="20597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146" y="1003012"/>
            <a:ext cx="3111118" cy="2059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1994" y="97700"/>
            <a:ext cx="4500433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একমালিকানা ব্যবসায়ের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সমুহ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8054" y="3189041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চায়ের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3207784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ঔষধের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15001" y="3189042"/>
            <a:ext cx="213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বইয়ের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855" y="3787950"/>
            <a:ext cx="3200399" cy="2286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26554" y="6098023"/>
            <a:ext cx="14350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মুদির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821" y="3722132"/>
            <a:ext cx="3100387" cy="2286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5532800" y="6008132"/>
            <a:ext cx="16193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সবজির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6775" y="3793569"/>
            <a:ext cx="2966626" cy="214312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04110" y="5936694"/>
            <a:ext cx="1955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বাদ্যযন্ত্রের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6126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2" grpId="0"/>
      <p:bldP spid="16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52" y="1152797"/>
            <a:ext cx="3731622" cy="2143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1" y="1152797"/>
            <a:ext cx="2963092" cy="2143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972" y="3426686"/>
            <a:ext cx="297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হাল্কা খাবারের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81232" y="3343928"/>
            <a:ext cx="200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দর্জির দোকান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42446" y="267980"/>
            <a:ext cx="4314423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ব্যবসায়ের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ক্ষেত্র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সমুহঃ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52" y="4005950"/>
            <a:ext cx="3731622" cy="19876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681843" y="6160519"/>
            <a:ext cx="36140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স্টীলের আসবাবপত্রের ব্যবসায়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812" y="4052829"/>
            <a:ext cx="2963092" cy="194073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945085" y="6160519"/>
            <a:ext cx="3472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মিষ্টিজাত দ্রব্যাদির ব্যবসায়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40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5" grpId="0" animBg="1"/>
      <p:bldP spid="10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4143" y="1371600"/>
            <a:ext cx="10291354" cy="175432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দল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গত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কাজ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গ্রুপ কঃ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ব্যবসায়ের স্থায়ীত্ব কেমন হবে ব্যাখ্যা কর।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গ্রুপ খঃ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ব্যবসায়ের পুঁজি সংগ্রহের উৎসগুলো বর্ণনা 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625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4006" y="840377"/>
            <a:ext cx="8430296" cy="470898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IN" sz="4800" b="1" dirty="0" smtClean="0">
                <a:latin typeface="NikoshBAN" pitchFamily="2" charset="0"/>
                <a:cs typeface="NikoshBAN" pitchFamily="2" charset="0"/>
              </a:rPr>
              <a:t>ন</a:t>
            </a:r>
            <a:endParaRPr lang="bn-BD" sz="48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 কী?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একমালিকানা ব্যবসায়ের দুইটি বৈশিষ্ট্য বলো।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ব্যবসায়ের দুইটি  সুবিধা বলো।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ব্যবসায়ের দুইটি 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সুবিধা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বলো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ঙ.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ব্যবসায়ের পাঁচটি ক্ষেত্রের নাম বলো।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953018"/>
              </p:ext>
            </p:extLst>
          </p:nvPr>
        </p:nvGraphicFramePr>
        <p:xfrm>
          <a:off x="5871954" y="465150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871954" y="465150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795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2130" y="914400"/>
            <a:ext cx="9414456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“একমালিকানা ব্যবসায়ের ঝুঁকি কম অথচ অসীম দায় সম্পন্ন”- উক্তিটি সম্পর্কে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যুক্তি প্রদর্শন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কর।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73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00776" y="4816698"/>
            <a:ext cx="4687909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61375" y="220297"/>
            <a:ext cx="8087932" cy="21236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 ছোট হোক বড় হোক তা শ্রদ্ধার সাথে করতে হবে</a:t>
            </a:r>
            <a:r>
              <a:rPr lang="bn-IN" sz="6600" dirty="0" smtClean="0"/>
              <a:t> </a:t>
            </a:r>
            <a:endParaRPr lang="en-US" sz="6600" dirty="0"/>
          </a:p>
        </p:txBody>
      </p:sp>
      <p:sp>
        <p:nvSpPr>
          <p:cNvPr id="4" name="TextBox 3"/>
          <p:cNvSpPr txBox="1"/>
          <p:nvPr/>
        </p:nvSpPr>
        <p:spPr>
          <a:xfrm>
            <a:off x="1661375" y="2670988"/>
            <a:ext cx="8087932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সততার সাথে ব্যবসায় করা একটি উত্তম উপাসনা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6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544" y="2863472"/>
            <a:ext cx="5537915" cy="32316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সুশান্ত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বিশ্বাস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পদবীঃ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চাপাইন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সি.আর.পি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সাভার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ঢাকা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নম্বরঃ ০১৭১৮৬৯৮৮৩৭</a:t>
            </a:r>
          </a:p>
          <a:p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ই-মেইল ঠিকানাঃ 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sushantacnh@gmail.com</a:t>
            </a:r>
          </a:p>
          <a:p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45" y="30901"/>
            <a:ext cx="2228046" cy="25757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8308" y="932422"/>
            <a:ext cx="4752304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4329" y="27226"/>
            <a:ext cx="2349131" cy="257944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5069" y="2861291"/>
            <a:ext cx="5298391" cy="32316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উদ্যোগ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চতুর্থ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942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8" y="566671"/>
            <a:ext cx="5249828" cy="52417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81" t="-1165" r="35721"/>
          <a:stretch/>
        </p:blipFill>
        <p:spPr>
          <a:xfrm>
            <a:off x="488005" y="4224270"/>
            <a:ext cx="1210614" cy="176339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2522" y="3867321"/>
            <a:ext cx="2252869" cy="21203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51" y="566670"/>
            <a:ext cx="5291919" cy="524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14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60495 -0.267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47" y="-1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3948" y="1339402"/>
            <a:ext cx="8783392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 ব্যবসায়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320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4635" y="1280161"/>
            <a:ext cx="11372045" cy="41549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bn-BD" sz="44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ব্যবসায় কী বলতে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খ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একমালিকানা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ব্যবসায়ের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সহ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সুবিধা-অসুবিধা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গ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.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একমালিকানা ব্যবসায়ের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উপযুক্ত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ক্ষে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ত্রসমূহ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ব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র্ণনা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07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03427" y="5380887"/>
            <a:ext cx="4744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একমালিকানা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1455313"/>
            <a:ext cx="5141141" cy="33929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845" y="-326570"/>
            <a:ext cx="6446881" cy="56980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84779" y="206061"/>
            <a:ext cx="6366947" cy="124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05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29409849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832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5A067C-2547-4ED7-95A4-35E02E91E5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graphicEl>
                                              <a:dgm id="{2F5A067C-2547-4ED7-95A4-35E02E91E5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79807A-6A7B-4EEA-92FF-2B42D2CD74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graphicEl>
                                              <a:dgm id="{A679807A-6A7B-4EEA-92FF-2B42D2CD74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E801C00-BFAF-47C6-8926-AEB52785F1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dgm id="{DE801C00-BFAF-47C6-8926-AEB52785F1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C519185-710C-4006-91BA-596BB47C9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graphicEl>
                                              <a:dgm id="{0C519185-710C-4006-91BA-596BB47C9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F7B172-8B0A-482C-8154-EC1B44DC65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>
                                            <p:graphicEl>
                                              <a:dgm id="{72F7B172-8B0A-482C-8154-EC1B44DC65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EB85D58-38EC-49EA-950C-242F0A45C7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AEB85D58-38EC-49EA-950C-242F0A45C7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8E31659-A4F6-4912-A7BF-95E8E0D28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graphicEl>
                                              <a:dgm id="{78E31659-A4F6-4912-A7BF-95E8E0D28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B33FFFA-86AF-4E34-A3EC-CCC31B0D0A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graphicEl>
                                              <a:dgm id="{AB33FFFA-86AF-4E34-A3EC-CCC31B0D0A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A17F5A-316C-4F22-95BC-49F5252D7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3">
                                            <p:graphicEl>
                                              <a:dgm id="{DCA17F5A-316C-4F22-95BC-49F5252D7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CBFEB15-4775-4FAB-BF21-BD1B0B0EB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3">
                                            <p:graphicEl>
                                              <a:dgm id="{DCBFEB15-4775-4FAB-BF21-BD1B0B0EB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6F8333A-04B7-4682-88EA-8E0E85391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3">
                                            <p:graphicEl>
                                              <a:dgm id="{26F8333A-04B7-4682-88EA-8E0E85391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29C97EA-A892-4B7C-9FDA-52AA6F2E8E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">
                                            <p:graphicEl>
                                              <a:dgm id="{329C97EA-A892-4B7C-9FDA-52AA6F2E8E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565CA8-5113-4358-84BD-AABAA00682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3">
                                            <p:graphicEl>
                                              <a:dgm id="{C5565CA8-5113-4358-84BD-AABAA00682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6009CF-B576-4960-B500-D04BFD1737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">
                                            <p:graphicEl>
                                              <a:dgm id="{2A6009CF-B576-4960-B500-D04BFD1737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2818BB-7819-4229-8748-54A4414955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3">
                                            <p:graphicEl>
                                              <a:dgm id="{762818BB-7819-4229-8748-54A4414955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BDAA44F-1665-4CB6-BA55-5ECFDA9FF3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" dur="2000"/>
                                        <p:tgtEl>
                                          <p:spTgt spid="3">
                                            <p:graphicEl>
                                              <a:dgm id="{0BDAA44F-1665-4CB6-BA55-5ECFDA9FF3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6AA608C-7B8B-450B-8C47-C14727F6A1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">
                                            <p:graphicEl>
                                              <a:dgm id="{F6AA608C-7B8B-450B-8C47-C14727F6A1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785148"/>
            <a:ext cx="3508191" cy="249942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762756" y="3357257"/>
            <a:ext cx="236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নিজের গাড়ি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4575" y="6357605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ব্যাংক ঋণ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35089" y="61694"/>
            <a:ext cx="30480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itchFamily="2" charset="0"/>
                <a:cs typeface="NikoshBAN" pitchFamily="2" charset="0"/>
              </a:rPr>
              <a:t>পুঁজির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সংস্থান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সহজ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99" y="3880674"/>
            <a:ext cx="3624899" cy="2338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765" y="3880674"/>
            <a:ext cx="3508191" cy="23382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6834" y="6357605"/>
            <a:ext cx="23439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নগদ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099" y="785148"/>
            <a:ext cx="3570415" cy="249942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28581" y="3276201"/>
            <a:ext cx="35159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আত্মীয়-স্বজনের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9379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 animBg="1"/>
      <p:bldP spid="5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714" y="738561"/>
            <a:ext cx="3558862" cy="23633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177" y="3347278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মূলধনের অভাব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194" y="4051395"/>
            <a:ext cx="2619375" cy="1743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616" y="1504091"/>
            <a:ext cx="2914650" cy="1571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26975" y="3347277"/>
            <a:ext cx="2475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অগ্নিকান্ডে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ধ্বং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2754" y="5913000"/>
            <a:ext cx="2034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এককভাবে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কারবার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পরিচালনায়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অক্ষম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59017" y="215341"/>
            <a:ext cx="3395730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অসুবিধাসমুহ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88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787</TotalTime>
  <Words>272</Words>
  <Application>Microsoft Office PowerPoint</Application>
  <PresentationFormat>Widescreen</PresentationFormat>
  <Paragraphs>63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Vrinda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Sushanta Biswas</dc:creator>
  <cp:lastModifiedBy>Sushanta Biswas</cp:lastModifiedBy>
  <cp:revision>152</cp:revision>
  <dcterms:created xsi:type="dcterms:W3CDTF">2019-04-07T04:19:21Z</dcterms:created>
  <dcterms:modified xsi:type="dcterms:W3CDTF">2019-09-25T08:17:14Z</dcterms:modified>
</cp:coreProperties>
</file>