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8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9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  <p:sldMasterId id="2147483707" r:id="rId4"/>
    <p:sldMasterId id="2147483724" r:id="rId5"/>
    <p:sldMasterId id="2147483742" r:id="rId6"/>
    <p:sldMasterId id="2147483759" r:id="rId7"/>
    <p:sldMasterId id="2147483776" r:id="rId8"/>
    <p:sldMasterId id="2147483788" r:id="rId9"/>
    <p:sldMasterId id="2147483806" r:id="rId10"/>
  </p:sldMasterIdLst>
  <p:notesMasterIdLst>
    <p:notesMasterId r:id="rId31"/>
  </p:notesMasterIdLst>
  <p:sldIdLst>
    <p:sldId id="256" r:id="rId11"/>
    <p:sldId id="258" r:id="rId12"/>
    <p:sldId id="257" r:id="rId13"/>
    <p:sldId id="283" r:id="rId14"/>
    <p:sldId id="282" r:id="rId15"/>
    <p:sldId id="263" r:id="rId16"/>
    <p:sldId id="262" r:id="rId17"/>
    <p:sldId id="260" r:id="rId18"/>
    <p:sldId id="259" r:id="rId19"/>
    <p:sldId id="264" r:id="rId20"/>
    <p:sldId id="272" r:id="rId21"/>
    <p:sldId id="267" r:id="rId22"/>
    <p:sldId id="266" r:id="rId23"/>
    <p:sldId id="271" r:id="rId24"/>
    <p:sldId id="274" r:id="rId25"/>
    <p:sldId id="275" r:id="rId26"/>
    <p:sldId id="276" r:id="rId27"/>
    <p:sldId id="277" r:id="rId28"/>
    <p:sldId id="278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L" initials="D" lastIdx="1" clrIdx="0">
    <p:extLst>
      <p:ext uri="{19B8F6BF-5375-455C-9EA6-DF929625EA0E}">
        <p15:presenceInfo xmlns:p15="http://schemas.microsoft.com/office/powerpoint/2012/main" userId="DO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7-13T15:19:33.413" idx="1">
    <p:pos x="10" y="10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79B95-4618-4ED1-8FFE-DD0A9D2CDB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367B0-3945-475C-9C44-66C722FF8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70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367B0-3945-475C-9C44-66C722FF8F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9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367B0-3945-475C-9C44-66C722FF8F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8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367B0-3945-475C-9C44-66C722FF8F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78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367B0-3945-475C-9C44-66C722FF8F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22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367B0-3945-475C-9C44-66C722FF8F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95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367B0-3945-475C-9C44-66C722FF8F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4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92490-F5CC-46C4-908F-8B235D2DF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333311-0B03-464C-B2F3-5DE8CDF6B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EE6A0-969A-4835-BAA0-FC9D734B6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92876-8070-47F9-8C68-A9A02725B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8A624-3652-484C-80E2-5E7EC5FC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1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A829-C622-4E1D-9F40-6EDF028D8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3FC78-AB01-4488-A207-090821998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329C1-9DB5-4271-8035-B0356B158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3A08E-3908-444E-BC5E-D0B32CD3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E9712-5AE3-4591-AF30-831B7CCB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1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59052-51F2-4054-8FC2-12DA7834E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C745C-1D27-46B2-960E-D8D310F75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CF679-D25F-4D03-8BBE-001DA44D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FA243-204B-41A7-9EBF-D75ABF603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F9587-1C38-420C-A22D-099B9DDFD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6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1844-90DD-4CA8-8B0E-0BE4CDDA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016F7-F357-4633-83EB-B2D302281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AF9309-7DE8-4E6B-BB9C-843DADFAE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1A252-563B-46BC-9F9F-49ECB2284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74558-AB20-42DB-BFB9-630EA9AD0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8B776-EDBE-495B-B772-5A2374665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13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3AAC2-F9DB-4942-9418-F06467D3F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BCB85-63EF-4965-AB30-B80BFD9F0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C2F63-ACF6-4FB9-9886-EB20BDBF2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F65DFE-2CB8-4968-BF4E-F9098960BD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9FAF35-B4C2-4100-B93D-AA9C0DF7DC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54BE2-9499-4C51-8814-C47F26882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6548BA-72CE-4CDC-8299-BC4675B45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2E440C-8430-4C78-B640-5B6E33CEB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1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91891-1F3B-4A30-ABCF-DECAB2209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0176C-6DEE-4C41-8D95-0949FBCD4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8D9E6-CC4D-428B-9EB1-27A7AF50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0C4B5-B11D-413F-8328-437B2128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1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EE2A20-5222-4CD2-A66E-3E1AE3E1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93215-6959-448E-8CFA-57C007D0F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075CF-4A7A-471B-BD8D-6C513E3F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76EE7-CBC4-4313-A8E3-6F26597BA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FF92A-5304-4031-A65B-404F145A9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DD3A8-FEAF-4A55-BC46-816A53C42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76176-1A1C-4544-A349-077C22737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A47CC4-96DC-42CA-99F4-35D01182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60E69-A907-407C-95AE-D4C4ED8D2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756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5205A-A4A0-47A0-B730-5562C495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9E197C-5565-4C9A-B2B5-FAF3F080E2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D7D8A-EB8F-4FA3-8C5C-B7DF6E87B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E1F397-FEFB-41FC-A36D-90DECE32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D996AA-D7D1-4838-ABD7-01BEFC19F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926D7-AECD-49B0-BF34-EB1989D4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3FC2-BB0C-4006-9436-006D4EFA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932C7-F7DF-4AAB-A9CE-C86A13820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F497B-C2E1-4684-8CF3-CC9464DFF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297B-6FCD-4922-96EF-964410CA6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6FD49-2FAA-4C5D-AAA6-5CA64D0AF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2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6D84C-A45C-4714-9EC4-5A9E38259A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B050C2-17DE-4455-AD9C-163916AE5D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2348F-43F2-4545-AF5A-2860708BB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A640A-684E-4798-8CFC-6067E271D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F7228-1824-4CC4-9AAA-0EAE0283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0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10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3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78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528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46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00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6466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9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90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65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3153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07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80249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4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81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029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1425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950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4068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0481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846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6440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364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4665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1801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3665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5286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680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149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199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632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020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560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265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623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20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049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65163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691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97081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109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902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643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7146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507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35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652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86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088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26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174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077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931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563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88373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673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6329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452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16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407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678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320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860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44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0829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226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013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9880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8422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460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03876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405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63179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365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304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508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9620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171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3928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762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213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7472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4287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4846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3957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6355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59942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5742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424972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727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8375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045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3599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972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07253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7580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0527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3986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0047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7797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6097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990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2691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4889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4053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69771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8451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6590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50397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508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97974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0359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914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32852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7433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4014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71225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796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44211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0091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79440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3065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4433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841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242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9720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1780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5339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39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5623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6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437DB6-30FB-4D76-8801-F78BD1920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BC8BE-9D5F-40FD-9972-A8B6BDEC1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273F2-1D51-4EEB-8504-791D2A544F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32B18-587A-4A64-82B1-7D070FD1C7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EE22F-3DD6-40D1-BA68-D98E8A336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8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6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07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9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369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8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49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5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1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26AC684-45DE-47D2-875A-196B2F8EBAA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631CB0A-10DC-4BDF-BF86-003949D4BEF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23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981BAE-CE7C-45F4-874E-D756F6975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9400"/>
            <a:ext cx="12192000" cy="516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8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26EC55-2014-4EF4-BFB3-BF6B53588B28}"/>
              </a:ext>
            </a:extLst>
          </p:cNvPr>
          <p:cNvSpPr txBox="1"/>
          <p:nvPr/>
        </p:nvSpPr>
        <p:spPr>
          <a:xfrm>
            <a:off x="1917700" y="2540000"/>
            <a:ext cx="75631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Md. Saiful Islam</a:t>
            </a:r>
          </a:p>
          <a:p>
            <a:r>
              <a:rPr lang="en-US" sz="3600" dirty="0">
                <a:solidFill>
                  <a:srgbClr val="FF0000"/>
                </a:solidFill>
              </a:rPr>
              <a:t>Assistant teacher(English)</a:t>
            </a:r>
          </a:p>
          <a:p>
            <a:r>
              <a:rPr lang="en-US" sz="3600" dirty="0">
                <a:solidFill>
                  <a:srgbClr val="FF0000"/>
                </a:solidFill>
              </a:rPr>
              <a:t>Bagbari </a:t>
            </a:r>
            <a:r>
              <a:rPr lang="en-US" sz="3600" dirty="0" err="1">
                <a:solidFill>
                  <a:srgbClr val="FF0000"/>
                </a:solidFill>
              </a:rPr>
              <a:t>Chowbaria</a:t>
            </a:r>
            <a:r>
              <a:rPr lang="en-US" sz="3600" dirty="0">
                <a:solidFill>
                  <a:srgbClr val="FF0000"/>
                </a:solidFill>
              </a:rPr>
              <a:t> High School</a:t>
            </a:r>
          </a:p>
          <a:p>
            <a:r>
              <a:rPr lang="en-US" sz="3600" dirty="0">
                <a:solidFill>
                  <a:srgbClr val="FF0000"/>
                </a:solidFill>
              </a:rPr>
              <a:t>Tangail </a:t>
            </a:r>
            <a:r>
              <a:rPr lang="en-US" sz="3600" dirty="0" err="1">
                <a:solidFill>
                  <a:srgbClr val="FF0000"/>
                </a:solidFill>
              </a:rPr>
              <a:t>Sadar</a:t>
            </a:r>
            <a:r>
              <a:rPr lang="en-US" sz="3600" dirty="0">
                <a:solidFill>
                  <a:srgbClr val="FF0000"/>
                </a:solidFill>
              </a:rPr>
              <a:t> Tangail</a:t>
            </a:r>
          </a:p>
        </p:txBody>
      </p:sp>
      <p:sp>
        <p:nvSpPr>
          <p:cNvPr id="4" name="Arrow: Notched Right 3">
            <a:extLst>
              <a:ext uri="{FF2B5EF4-FFF2-40B4-BE49-F238E27FC236}">
                <a16:creationId xmlns:a16="http://schemas.microsoft.com/office/drawing/2014/main" id="{0F207FB4-F78A-4549-B945-93052E6CC053}"/>
              </a:ext>
            </a:extLst>
          </p:cNvPr>
          <p:cNvSpPr/>
          <p:nvPr/>
        </p:nvSpPr>
        <p:spPr>
          <a:xfrm>
            <a:off x="2264610" y="0"/>
            <a:ext cx="5003800" cy="228960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754D23-D12F-45CA-8EEB-26BBBEB51D74}"/>
              </a:ext>
            </a:extLst>
          </p:cNvPr>
          <p:cNvSpPr txBox="1"/>
          <p:nvPr/>
        </p:nvSpPr>
        <p:spPr>
          <a:xfrm>
            <a:off x="2792362" y="729302"/>
            <a:ext cx="360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Introducing:</a:t>
            </a:r>
          </a:p>
        </p:txBody>
      </p:sp>
    </p:spTree>
    <p:extLst>
      <p:ext uri="{BB962C8B-B14F-4D97-AF65-F5344CB8AC3E}">
        <p14:creationId xmlns:p14="http://schemas.microsoft.com/office/powerpoint/2010/main" val="292505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D498ED-92DC-4C7A-A26A-446B0FE6AA48}"/>
              </a:ext>
            </a:extLst>
          </p:cNvPr>
          <p:cNvSpPr txBox="1"/>
          <p:nvPr/>
        </p:nvSpPr>
        <p:spPr>
          <a:xfrm>
            <a:off x="6569112" y="2195693"/>
            <a:ext cx="56807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Class: Eight</a:t>
            </a:r>
          </a:p>
          <a:p>
            <a:r>
              <a:rPr lang="en-US" sz="4000" dirty="0">
                <a:solidFill>
                  <a:srgbClr val="00B050"/>
                </a:solidFill>
              </a:rPr>
              <a:t>Sub: English 1</a:t>
            </a:r>
            <a:r>
              <a:rPr lang="en-US" sz="4000" baseline="30000" dirty="0">
                <a:solidFill>
                  <a:srgbClr val="00B050"/>
                </a:solidFill>
              </a:rPr>
              <a:t>st</a:t>
            </a:r>
            <a:r>
              <a:rPr lang="en-US" sz="4000" dirty="0">
                <a:solidFill>
                  <a:srgbClr val="00B050"/>
                </a:solidFill>
              </a:rPr>
              <a:t> paper</a:t>
            </a:r>
          </a:p>
          <a:p>
            <a:r>
              <a:rPr lang="en-US" sz="4000" dirty="0">
                <a:solidFill>
                  <a:srgbClr val="00B050"/>
                </a:solidFill>
              </a:rPr>
              <a:t>Unit: Two</a:t>
            </a:r>
          </a:p>
          <a:p>
            <a:r>
              <a:rPr lang="en-US" sz="4000" dirty="0">
                <a:solidFill>
                  <a:srgbClr val="00B050"/>
                </a:solidFill>
              </a:rPr>
              <a:t>Lesson: 1-4</a:t>
            </a:r>
          </a:p>
          <a:p>
            <a:r>
              <a:rPr lang="en-US" sz="4000" dirty="0">
                <a:solidFill>
                  <a:srgbClr val="00B050"/>
                </a:solidFill>
              </a:rPr>
              <a:t>Time: 45 Minutes</a:t>
            </a:r>
          </a:p>
          <a:p>
            <a:r>
              <a:rPr lang="en-US" sz="4000" dirty="0">
                <a:solidFill>
                  <a:srgbClr val="00B050"/>
                </a:solidFill>
              </a:rPr>
              <a:t>Date:11/06/2019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B59242-5A08-4A8D-B315-CB51DE65CE33}"/>
              </a:ext>
            </a:extLst>
          </p:cNvPr>
          <p:cNvSpPr txBox="1"/>
          <p:nvPr/>
        </p:nvSpPr>
        <p:spPr>
          <a:xfrm>
            <a:off x="550607" y="2195693"/>
            <a:ext cx="56807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Md. Saiful Islam</a:t>
            </a:r>
          </a:p>
          <a:p>
            <a:r>
              <a:rPr lang="en-US" sz="4000" dirty="0">
                <a:solidFill>
                  <a:srgbClr val="FF0000"/>
                </a:solidFill>
              </a:rPr>
              <a:t>Assistant teacher(English)</a:t>
            </a:r>
          </a:p>
          <a:p>
            <a:r>
              <a:rPr lang="en-US" sz="4000" dirty="0">
                <a:solidFill>
                  <a:srgbClr val="FF0000"/>
                </a:solidFill>
              </a:rPr>
              <a:t>Bagbari </a:t>
            </a:r>
            <a:r>
              <a:rPr lang="en-US" sz="4000" dirty="0" err="1">
                <a:solidFill>
                  <a:srgbClr val="FF0000"/>
                </a:solidFill>
              </a:rPr>
              <a:t>Chowbaria</a:t>
            </a:r>
            <a:r>
              <a:rPr lang="en-US" sz="4000" dirty="0">
                <a:solidFill>
                  <a:srgbClr val="FF0000"/>
                </a:solidFill>
              </a:rPr>
              <a:t> High School</a:t>
            </a:r>
          </a:p>
          <a:p>
            <a:r>
              <a:rPr lang="en-US" sz="4000" dirty="0">
                <a:solidFill>
                  <a:srgbClr val="FF0000"/>
                </a:solidFill>
              </a:rPr>
              <a:t>Tangail </a:t>
            </a:r>
            <a:r>
              <a:rPr lang="en-US" sz="4000" dirty="0" err="1">
                <a:solidFill>
                  <a:srgbClr val="FF0000"/>
                </a:solidFill>
              </a:rPr>
              <a:t>Sadar</a:t>
            </a:r>
            <a:r>
              <a:rPr lang="en-US" sz="4000" dirty="0">
                <a:solidFill>
                  <a:srgbClr val="FF0000"/>
                </a:solidFill>
              </a:rPr>
              <a:t> Tangail</a:t>
            </a:r>
          </a:p>
        </p:txBody>
      </p:sp>
      <p:sp>
        <p:nvSpPr>
          <p:cNvPr id="4" name="Arrow: Notched Right 3">
            <a:extLst>
              <a:ext uri="{FF2B5EF4-FFF2-40B4-BE49-F238E27FC236}">
                <a16:creationId xmlns:a16="http://schemas.microsoft.com/office/drawing/2014/main" id="{B35F1275-54F5-4732-8339-92E4A9C39175}"/>
              </a:ext>
            </a:extLst>
          </p:cNvPr>
          <p:cNvSpPr/>
          <p:nvPr/>
        </p:nvSpPr>
        <p:spPr>
          <a:xfrm>
            <a:off x="2548851" y="-186968"/>
            <a:ext cx="5813873" cy="212724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dirty="0">
                <a:solidFill>
                  <a:srgbClr val="FFFF00"/>
                </a:solidFill>
              </a:rPr>
              <a:t>Introducing: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C86E00-C321-4627-A35A-C6182CCA5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9" y="129576"/>
            <a:ext cx="1810702" cy="181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6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DOEL\Desktop\MARIOM 27\qrlu0osq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7" y="778371"/>
            <a:ext cx="12074013" cy="536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3D0823-8389-456D-8B91-2ADEDDC99390}"/>
              </a:ext>
            </a:extLst>
          </p:cNvPr>
          <p:cNvSpPr txBox="1"/>
          <p:nvPr/>
        </p:nvSpPr>
        <p:spPr>
          <a:xfrm>
            <a:off x="2418737" y="-18366"/>
            <a:ext cx="5968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is the picture about?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3CEA8C-5D97-425D-9458-948FFA509E4F}"/>
              </a:ext>
            </a:extLst>
          </p:cNvPr>
          <p:cNvSpPr txBox="1"/>
          <p:nvPr/>
        </p:nvSpPr>
        <p:spPr>
          <a:xfrm>
            <a:off x="3406877" y="6141427"/>
            <a:ext cx="4159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Bangladeshi foods</a:t>
            </a:r>
          </a:p>
        </p:txBody>
      </p:sp>
    </p:spTree>
    <p:extLst>
      <p:ext uri="{BB962C8B-B14F-4D97-AF65-F5344CB8AC3E}">
        <p14:creationId xmlns:p14="http://schemas.microsoft.com/office/powerpoint/2010/main" val="33832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DBA2DD-E2BF-4AB8-93FB-76004BFFC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14" y="948786"/>
            <a:ext cx="11371006" cy="53831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682288-B05A-4DB9-991E-CE6B4121944D}"/>
              </a:ext>
            </a:extLst>
          </p:cNvPr>
          <p:cNvSpPr txBox="1"/>
          <p:nvPr/>
        </p:nvSpPr>
        <p:spPr>
          <a:xfrm>
            <a:off x="2418735" y="100949"/>
            <a:ext cx="595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What is the picture about?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48B45-B948-4BF9-8E8B-D621C3E4D62A}"/>
              </a:ext>
            </a:extLst>
          </p:cNvPr>
          <p:cNvSpPr txBox="1"/>
          <p:nvPr/>
        </p:nvSpPr>
        <p:spPr>
          <a:xfrm>
            <a:off x="4395019" y="6110720"/>
            <a:ext cx="252197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Spices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B82A89-A8B0-4B52-A5EF-93BF0332A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97" y="4329822"/>
            <a:ext cx="5621268" cy="24652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AAE407-9E9B-4628-8969-EF59BE1C5B84}"/>
              </a:ext>
            </a:extLst>
          </p:cNvPr>
          <p:cNvSpPr txBox="1"/>
          <p:nvPr/>
        </p:nvSpPr>
        <p:spPr>
          <a:xfrm>
            <a:off x="2451100" y="647700"/>
            <a:ext cx="6464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is the picture about?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5692A-B705-494F-80AC-A21A2330B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065" y="4329821"/>
            <a:ext cx="5983808" cy="24652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59919A-5D48-4208-BD58-571A5EB1A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42" y="1232475"/>
            <a:ext cx="5983808" cy="30973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F91413-B2CF-4764-B104-9A176016526D}"/>
              </a:ext>
            </a:extLst>
          </p:cNvPr>
          <p:cNvSpPr txBox="1"/>
          <p:nvPr/>
        </p:nvSpPr>
        <p:spPr>
          <a:xfrm>
            <a:off x="2451100" y="4914597"/>
            <a:ext cx="5729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Bangladeshi foods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51033B-13E9-42C9-8AB4-711AED6DA7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937" y="1275079"/>
            <a:ext cx="5577936" cy="297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7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CB8677-8599-41CB-B0D3-E71CAA248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638" y="0"/>
            <a:ext cx="7334124" cy="969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C0103E-4CB0-4E03-A779-CDA7B443B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594" y="969348"/>
            <a:ext cx="5858526" cy="58886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E0C559-D760-488B-AF05-C56289B1F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0" y="969348"/>
            <a:ext cx="6269712" cy="58886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095530-F500-4801-98F1-A7A569EF9467}"/>
              </a:ext>
            </a:extLst>
          </p:cNvPr>
          <p:cNvSpPr txBox="1"/>
          <p:nvPr/>
        </p:nvSpPr>
        <p:spPr>
          <a:xfrm>
            <a:off x="4030342" y="3429000"/>
            <a:ext cx="22712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Meat</a:t>
            </a:r>
          </a:p>
        </p:txBody>
      </p:sp>
    </p:spTree>
    <p:extLst>
      <p:ext uri="{BB962C8B-B14F-4D97-AF65-F5344CB8AC3E}">
        <p14:creationId xmlns:p14="http://schemas.microsoft.com/office/powerpoint/2010/main" val="188053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C841486-FF44-43F4-978E-795061D3C07B}"/>
              </a:ext>
            </a:extLst>
          </p:cNvPr>
          <p:cNvSpPr/>
          <p:nvPr/>
        </p:nvSpPr>
        <p:spPr>
          <a:xfrm>
            <a:off x="2457450" y="248116"/>
            <a:ext cx="715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What is the picture about?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5F282D-7912-4F05-BF91-B7F1C5209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21923"/>
            <a:ext cx="5991162" cy="4913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5188DB-D0E3-47FE-8007-A746C171F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86" y="1721922"/>
            <a:ext cx="5991163" cy="50180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BB991D-C2E8-4FBE-B0F6-11B00AE00EAF}"/>
              </a:ext>
            </a:extLst>
          </p:cNvPr>
          <p:cNvSpPr txBox="1"/>
          <p:nvPr/>
        </p:nvSpPr>
        <p:spPr>
          <a:xfrm>
            <a:off x="2735025" y="4792634"/>
            <a:ext cx="3665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Fish curry</a:t>
            </a:r>
          </a:p>
        </p:txBody>
      </p:sp>
    </p:spTree>
    <p:extLst>
      <p:ext uri="{BB962C8B-B14F-4D97-AF65-F5344CB8AC3E}">
        <p14:creationId xmlns:p14="http://schemas.microsoft.com/office/powerpoint/2010/main" val="30710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AB28E9-1DF0-4448-9B3B-6333FEE89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938" y="100454"/>
            <a:ext cx="7334124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4AAE4-798C-4D89-8172-C0F74458E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77950"/>
            <a:ext cx="5900224" cy="5379595"/>
          </a:xfrm>
          <a:prstGeom prst="rect">
            <a:avLst/>
          </a:prstGeom>
        </p:spPr>
      </p:pic>
      <p:pic>
        <p:nvPicPr>
          <p:cNvPr id="12" name="Picture 4" descr="C:\Users\DOEL\Desktop\MARIOM 27\fish.jpg">
            <a:extLst>
              <a:ext uri="{FF2B5EF4-FFF2-40B4-BE49-F238E27FC236}">
                <a16:creationId xmlns:a16="http://schemas.microsoft.com/office/drawing/2014/main" id="{7F73478E-5ED5-475E-8421-A67C7A720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76" y="1319796"/>
            <a:ext cx="5638801" cy="543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829ACE-8760-4A89-A7C4-F9F17A44E0CC}"/>
              </a:ext>
            </a:extLst>
          </p:cNvPr>
          <p:cNvSpPr txBox="1"/>
          <p:nvPr/>
        </p:nvSpPr>
        <p:spPr>
          <a:xfrm>
            <a:off x="4748113" y="3429000"/>
            <a:ext cx="3392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Fish fry</a:t>
            </a:r>
          </a:p>
        </p:txBody>
      </p:sp>
    </p:spTree>
    <p:extLst>
      <p:ext uri="{BB962C8B-B14F-4D97-AF65-F5344CB8AC3E}">
        <p14:creationId xmlns:p14="http://schemas.microsoft.com/office/powerpoint/2010/main" val="92917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74A44D-8702-4208-B9AE-370542AD5508}"/>
              </a:ext>
            </a:extLst>
          </p:cNvPr>
          <p:cNvSpPr txBox="1"/>
          <p:nvPr/>
        </p:nvSpPr>
        <p:spPr>
          <a:xfrm>
            <a:off x="3136900" y="1286638"/>
            <a:ext cx="7556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5">
                    <a:lumMod val="75000"/>
                  </a:schemeClr>
                </a:solidFill>
              </a:rPr>
              <a:t>Lesson declaration: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3DD6F4-98D5-4ACA-9382-81F5EC500B51}"/>
              </a:ext>
            </a:extLst>
          </p:cNvPr>
          <p:cNvSpPr txBox="1"/>
          <p:nvPr/>
        </p:nvSpPr>
        <p:spPr>
          <a:xfrm>
            <a:off x="2209800" y="4140200"/>
            <a:ext cx="9410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Bangladeshi cuisine</a:t>
            </a:r>
          </a:p>
        </p:txBody>
      </p:sp>
    </p:spTree>
    <p:extLst>
      <p:ext uri="{BB962C8B-B14F-4D97-AF65-F5344CB8AC3E}">
        <p14:creationId xmlns:p14="http://schemas.microsoft.com/office/powerpoint/2010/main" val="130286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1.85185E-6 L 2.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2.22222E-6 L 2.5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762AA4-F6A4-4E13-9FCB-178E958DDC31}"/>
              </a:ext>
            </a:extLst>
          </p:cNvPr>
          <p:cNvSpPr txBox="1"/>
          <p:nvPr/>
        </p:nvSpPr>
        <p:spPr>
          <a:xfrm>
            <a:off x="2040603" y="819477"/>
            <a:ext cx="652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Learning out comes: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6B10DC-C88F-4172-AD12-53C773824BBB}"/>
              </a:ext>
            </a:extLst>
          </p:cNvPr>
          <p:cNvSpPr txBox="1"/>
          <p:nvPr/>
        </p:nvSpPr>
        <p:spPr>
          <a:xfrm>
            <a:off x="851625" y="2545259"/>
            <a:ext cx="94680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finishing the chapter the SS will be able to —</a:t>
            </a:r>
          </a:p>
          <a:p>
            <a:pPr marL="514350" indent="-514350">
              <a:buAutoNum type="arabicPeriod"/>
            </a:pPr>
            <a:r>
              <a:rPr lang="en-US" sz="2800" dirty="0"/>
              <a:t>Say what is good food</a:t>
            </a:r>
          </a:p>
          <a:p>
            <a:pPr marL="514350" indent="-514350">
              <a:buAutoNum type="arabicPeriod"/>
            </a:pPr>
            <a:r>
              <a:rPr lang="en-US" sz="2800" dirty="0"/>
              <a:t> match the sentences</a:t>
            </a:r>
          </a:p>
          <a:p>
            <a:pPr marL="514350" indent="-514350">
              <a:buAutoNum type="arabicPeriod"/>
            </a:pPr>
            <a:r>
              <a:rPr lang="en-US" sz="2800" dirty="0"/>
              <a:t>Say true or false</a:t>
            </a:r>
          </a:p>
          <a:p>
            <a:pPr marL="514350" indent="-514350">
              <a:buAutoNum type="arabicPeriod"/>
            </a:pPr>
            <a:r>
              <a:rPr lang="en-US" sz="2800" dirty="0"/>
              <a:t>Fill in the  gaps without clues</a:t>
            </a:r>
          </a:p>
          <a:p>
            <a:pPr marL="514350" indent="-514350">
              <a:buAutoNum type="arabicPeriod"/>
            </a:pPr>
            <a:r>
              <a:rPr lang="en-US" sz="2800" dirty="0"/>
              <a:t>Make a dialogue about good food</a:t>
            </a:r>
          </a:p>
          <a:p>
            <a:r>
              <a:rPr lang="en-US" sz="2800" dirty="0"/>
              <a:t>6. Word meaning</a:t>
            </a:r>
          </a:p>
        </p:txBody>
      </p:sp>
    </p:spTree>
    <p:extLst>
      <p:ext uri="{BB962C8B-B14F-4D97-AF65-F5344CB8AC3E}">
        <p14:creationId xmlns:p14="http://schemas.microsoft.com/office/powerpoint/2010/main" val="405527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-2.96296E-6 L 3.958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250CEC-E3BC-4D99-83EE-181EEE7C8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2" y="1043689"/>
            <a:ext cx="11798710" cy="47706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AF2FA5-6A17-4FC0-AB7C-20057FDB7E49}"/>
              </a:ext>
            </a:extLst>
          </p:cNvPr>
          <p:cNvSpPr txBox="1"/>
          <p:nvPr/>
        </p:nvSpPr>
        <p:spPr>
          <a:xfrm>
            <a:off x="2492478" y="0"/>
            <a:ext cx="6607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What is the picture about?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82C9E9-5CB5-4B9F-B0D7-655DBA29C4EC}"/>
              </a:ext>
            </a:extLst>
          </p:cNvPr>
          <p:cNvSpPr txBox="1"/>
          <p:nvPr/>
        </p:nvSpPr>
        <p:spPr>
          <a:xfrm>
            <a:off x="2875935" y="5814310"/>
            <a:ext cx="5840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Bangladeshi </a:t>
            </a:r>
            <a:r>
              <a:rPr lang="en-US" sz="4800" dirty="0" err="1">
                <a:solidFill>
                  <a:srgbClr val="FF0000"/>
                </a:solidFill>
              </a:rPr>
              <a:t>pithas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2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2DDD8F-3A66-4E70-90A3-3C754AEA5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13" y="947312"/>
            <a:ext cx="11002297" cy="523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8E69EF-700D-4CEC-8765-062B64858CF0}"/>
              </a:ext>
            </a:extLst>
          </p:cNvPr>
          <p:cNvSpPr txBox="1"/>
          <p:nvPr/>
        </p:nvSpPr>
        <p:spPr>
          <a:xfrm>
            <a:off x="2040194" y="-91153"/>
            <a:ext cx="7443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What is the picture about?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F54FA4-7C27-4BD8-8644-29673345BC7A}"/>
              </a:ext>
            </a:extLst>
          </p:cNvPr>
          <p:cNvSpPr txBox="1"/>
          <p:nvPr/>
        </p:nvSpPr>
        <p:spPr>
          <a:xfrm>
            <a:off x="2536723" y="6179712"/>
            <a:ext cx="589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Bangladeshi sweets</a:t>
            </a:r>
          </a:p>
        </p:txBody>
      </p:sp>
    </p:spTree>
    <p:extLst>
      <p:ext uri="{BB962C8B-B14F-4D97-AF65-F5344CB8AC3E}">
        <p14:creationId xmlns:p14="http://schemas.microsoft.com/office/powerpoint/2010/main" val="2772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B7503C1F-C101-4163-8E84-B0DE5B6AB9FB}"/>
              </a:ext>
            </a:extLst>
          </p:cNvPr>
          <p:cNvSpPr/>
          <p:nvPr/>
        </p:nvSpPr>
        <p:spPr>
          <a:xfrm>
            <a:off x="685800" y="457200"/>
            <a:ext cx="7467600" cy="1676400"/>
          </a:xfrm>
          <a:prstGeom prst="rightArrow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30E3394-D8CA-45BC-835A-5D9D474A58E0}"/>
              </a:ext>
            </a:extLst>
          </p:cNvPr>
          <p:cNvSpPr/>
          <p:nvPr/>
        </p:nvSpPr>
        <p:spPr>
          <a:xfrm>
            <a:off x="2750574" y="2221950"/>
            <a:ext cx="4638368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cuisine?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9F35A7-65F0-4CC0-A1E0-1EF6A6554203}"/>
              </a:ext>
            </a:extLst>
          </p:cNvPr>
          <p:cNvSpPr txBox="1"/>
          <p:nvPr/>
        </p:nvSpPr>
        <p:spPr>
          <a:xfrm>
            <a:off x="457199" y="4724400"/>
            <a:ext cx="11168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Cuisine means the process of cooking</a:t>
            </a:r>
          </a:p>
        </p:txBody>
      </p:sp>
    </p:spTree>
    <p:extLst>
      <p:ext uri="{BB962C8B-B14F-4D97-AF65-F5344CB8AC3E}">
        <p14:creationId xmlns:p14="http://schemas.microsoft.com/office/powerpoint/2010/main" val="342774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259D8D-FBC1-4E13-A455-2C04A718F922}"/>
              </a:ext>
            </a:extLst>
          </p:cNvPr>
          <p:cNvSpPr txBox="1"/>
          <p:nvPr/>
        </p:nvSpPr>
        <p:spPr>
          <a:xfrm>
            <a:off x="-1" y="38100"/>
            <a:ext cx="10943303" cy="88331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Group work: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meaning of the following  words:, Appetizing, Cuisine, Delicious, Importance, Traditional, </a:t>
            </a: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874CB-8D7C-41B8-A7FE-79B88B19E700}"/>
              </a:ext>
            </a:extLst>
          </p:cNvPr>
          <p:cNvSpPr txBox="1"/>
          <p:nvPr/>
        </p:nvSpPr>
        <p:spPr>
          <a:xfrm>
            <a:off x="152400" y="3533001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Appetizing- Palatable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C2D08-50F3-465E-AEB5-47C44A522614}"/>
              </a:ext>
            </a:extLst>
          </p:cNvPr>
          <p:cNvSpPr txBox="1"/>
          <p:nvPr/>
        </p:nvSpPr>
        <p:spPr>
          <a:xfrm>
            <a:off x="152400" y="3931473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Cuisine-   Caboose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5F48F-79CF-4F16-9E94-28EB9D3F31B6}"/>
              </a:ext>
            </a:extLst>
          </p:cNvPr>
          <p:cNvSpPr txBox="1"/>
          <p:nvPr/>
        </p:nvSpPr>
        <p:spPr>
          <a:xfrm flipH="1">
            <a:off x="152400" y="4618110"/>
            <a:ext cx="6694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Delicious-     Tasty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B2600-4484-412D-966A-8400BF428FC3}"/>
              </a:ext>
            </a:extLst>
          </p:cNvPr>
          <p:cNvSpPr txBox="1"/>
          <p:nvPr/>
        </p:nvSpPr>
        <p:spPr>
          <a:xfrm>
            <a:off x="167639" y="5125743"/>
            <a:ext cx="5746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Importance-    Significance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B8A779-C26F-4BCE-BD4C-0D9F32DD42D5}"/>
              </a:ext>
            </a:extLst>
          </p:cNvPr>
          <p:cNvSpPr txBox="1"/>
          <p:nvPr/>
        </p:nvSpPr>
        <p:spPr>
          <a:xfrm>
            <a:off x="247648" y="5872057"/>
            <a:ext cx="5341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Traditional-    Conventional</a:t>
            </a:r>
          </a:p>
        </p:txBody>
      </p:sp>
    </p:spTree>
    <p:extLst>
      <p:ext uri="{BB962C8B-B14F-4D97-AF65-F5344CB8AC3E}">
        <p14:creationId xmlns:p14="http://schemas.microsoft.com/office/powerpoint/2010/main" val="362211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BA5164-00CB-450C-95A9-F9634CEB5FD9}"/>
              </a:ext>
            </a:extLst>
          </p:cNvPr>
          <p:cNvSpPr txBox="1"/>
          <p:nvPr/>
        </p:nvSpPr>
        <p:spPr>
          <a:xfrm>
            <a:off x="0" y="135434"/>
            <a:ext cx="9144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  </a:t>
            </a:r>
            <a:r>
              <a:rPr lang="bn-BD" sz="115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Evaluation:</a:t>
            </a:r>
            <a:endParaRPr lang="bn-BD" sz="4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30F057-FDD3-4899-84A1-2A758F08B6C5}"/>
              </a:ext>
            </a:extLst>
          </p:cNvPr>
          <p:cNvSpPr txBox="1"/>
          <p:nvPr/>
        </p:nvSpPr>
        <p:spPr>
          <a:xfrm>
            <a:off x="457201" y="1681317"/>
            <a:ext cx="1079581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Match the sentences</a:t>
            </a:r>
          </a:p>
          <a:p>
            <a:pPr marL="342900" indent="-342900">
              <a:buAutoNum type="alphaLcParenBoth"/>
            </a:pPr>
            <a:r>
              <a:rPr lang="en-US" sz="2400" dirty="0"/>
              <a:t> Bangladeshi cuisine is rich                            (</a:t>
            </a:r>
            <a:r>
              <a:rPr lang="en-US" sz="2400" dirty="0" err="1"/>
              <a:t>i</a:t>
            </a:r>
            <a:r>
              <a:rPr lang="en-US" sz="2400" dirty="0"/>
              <a:t>) good news</a:t>
            </a:r>
          </a:p>
          <a:p>
            <a:pPr marL="342900" indent="-342900">
              <a:buAutoNum type="alphaLcParenBoth"/>
            </a:pPr>
            <a:r>
              <a:rPr lang="en-US" sz="2400" dirty="0"/>
              <a:t> Boiled rice is our                                          (ii) sweets</a:t>
            </a:r>
          </a:p>
          <a:p>
            <a:pPr marL="342900" indent="-342900">
              <a:buAutoNum type="alphaLcParenBoth"/>
            </a:pPr>
            <a:r>
              <a:rPr lang="en-US" sz="2400" dirty="0"/>
              <a:t> </a:t>
            </a:r>
            <a:r>
              <a:rPr lang="en-US" sz="2400" dirty="0" err="1"/>
              <a:t>Panta</a:t>
            </a:r>
            <a:r>
              <a:rPr lang="en-US" sz="2400" dirty="0"/>
              <a:t> </a:t>
            </a:r>
            <a:r>
              <a:rPr lang="en-US" sz="2400" dirty="0" err="1"/>
              <a:t>illish</a:t>
            </a:r>
            <a:r>
              <a:rPr lang="en-US" sz="2400" dirty="0"/>
              <a:t> is a traditional platter                (iii) with the use of spices</a:t>
            </a:r>
          </a:p>
          <a:p>
            <a:pPr marL="342900" indent="-342900">
              <a:buAutoNum type="alphaLcParenBoth"/>
            </a:pPr>
            <a:r>
              <a:rPr lang="en-US" sz="2400" dirty="0"/>
              <a:t> The people of Bangladesh are fond of          (iv) staple food</a:t>
            </a:r>
          </a:p>
          <a:p>
            <a:pPr marL="342900" indent="-342900">
              <a:buAutoNum type="alphaLcParenBoth"/>
            </a:pPr>
            <a:r>
              <a:rPr lang="en-US" sz="2400" dirty="0"/>
              <a:t> Sweets are distributed on                            (v) of </a:t>
            </a:r>
            <a:r>
              <a:rPr lang="en-US" sz="2400" dirty="0" err="1"/>
              <a:t>panta</a:t>
            </a:r>
            <a:r>
              <a:rPr lang="en-US" sz="2400" dirty="0"/>
              <a:t> </a:t>
            </a:r>
            <a:r>
              <a:rPr lang="en-US" sz="2400" dirty="0" err="1"/>
              <a:t>bhat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F4EE20-06DD-4786-9CE4-056B3A5B865B}"/>
              </a:ext>
            </a:extLst>
          </p:cNvPr>
          <p:cNvSpPr txBox="1"/>
          <p:nvPr/>
        </p:nvSpPr>
        <p:spPr>
          <a:xfrm>
            <a:off x="693174" y="5088194"/>
            <a:ext cx="5294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Ans: </a:t>
            </a:r>
            <a:r>
              <a:rPr lang="en-US" sz="2400" dirty="0"/>
              <a:t>a+ iii, b + iv, c + v, d+ ii, e+ </a:t>
            </a:r>
            <a:r>
              <a:rPr lang="en-US" sz="2400" dirty="0" err="1"/>
              <a:t>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706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AFB304-39CA-415A-914D-8BB2C828FF56}"/>
              </a:ext>
            </a:extLst>
          </p:cNvPr>
          <p:cNvSpPr/>
          <p:nvPr/>
        </p:nvSpPr>
        <p:spPr>
          <a:xfrm>
            <a:off x="913669" y="0"/>
            <a:ext cx="11048482" cy="7165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whether the following sentences are true or false. If false give the right answer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Food is important for our body.     </a:t>
            </a:r>
          </a:p>
          <a:p>
            <a:pPr marL="342900" indent="-342900">
              <a:buAutoNum type="alphaLcParenBoth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Good food is  full of natural element.     </a:t>
            </a:r>
          </a:p>
          <a:p>
            <a:pPr marL="342900" indent="-342900">
              <a:buAutoNum type="alphaLcParenBoth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person should have a certain amount food .  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(d) Eating too much is beneficial to health. 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(e) Butter and ghee are a good source of vitamins.   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027A78-1865-4552-A252-D58A128C6E2D}"/>
              </a:ext>
            </a:extLst>
          </p:cNvPr>
          <p:cNvSpPr txBox="1"/>
          <p:nvPr/>
        </p:nvSpPr>
        <p:spPr>
          <a:xfrm>
            <a:off x="7158789" y="278741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ECB716-1D87-4921-BB8D-1480871E1533}"/>
              </a:ext>
            </a:extLst>
          </p:cNvPr>
          <p:cNvSpPr txBox="1"/>
          <p:nvPr/>
        </p:nvSpPr>
        <p:spPr>
          <a:xfrm>
            <a:off x="7137400" y="3172319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True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673283-0F9B-4CC4-87B5-CF3428E1DC7E}"/>
              </a:ext>
            </a:extLst>
          </p:cNvPr>
          <p:cNvSpPr txBox="1"/>
          <p:nvPr/>
        </p:nvSpPr>
        <p:spPr>
          <a:xfrm>
            <a:off x="7188200" y="3510012"/>
            <a:ext cx="134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DAE69C-C766-41FF-8CA1-31FC9B62094A}"/>
              </a:ext>
            </a:extLst>
          </p:cNvPr>
          <p:cNvSpPr txBox="1"/>
          <p:nvPr/>
        </p:nvSpPr>
        <p:spPr>
          <a:xfrm>
            <a:off x="7251699" y="3962440"/>
            <a:ext cx="2734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False. harmful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1970D0-240E-43D9-85CD-EC699C87A13F}"/>
              </a:ext>
            </a:extLst>
          </p:cNvPr>
          <p:cNvSpPr txBox="1"/>
          <p:nvPr/>
        </p:nvSpPr>
        <p:spPr>
          <a:xfrm>
            <a:off x="7404099" y="4414867"/>
            <a:ext cx="1763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False. Fat</a:t>
            </a:r>
          </a:p>
        </p:txBody>
      </p:sp>
    </p:spTree>
    <p:extLst>
      <p:ext uri="{BB962C8B-B14F-4D97-AF65-F5344CB8AC3E}">
        <p14:creationId xmlns:p14="http://schemas.microsoft.com/office/powerpoint/2010/main" val="221671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599B18-A101-4C91-A6F0-744D4317AFE1}"/>
              </a:ext>
            </a:extLst>
          </p:cNvPr>
          <p:cNvSpPr txBox="1"/>
          <p:nvPr/>
        </p:nvSpPr>
        <p:spPr>
          <a:xfrm>
            <a:off x="1342104" y="1327355"/>
            <a:ext cx="110317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/>
              <a:t>Fill in the gaps without clues:</a:t>
            </a:r>
          </a:p>
          <a:p>
            <a:r>
              <a:rPr lang="en-US" sz="2800" dirty="0"/>
              <a:t>Boiled rice is our (a) ------    food. It is served with a (b)----          of vegetables. Fish is the main © ------         of protein. They are (d)--------  </a:t>
            </a:r>
          </a:p>
          <a:p>
            <a:r>
              <a:rPr lang="en-US" sz="2800" dirty="0"/>
              <a:t>in ponds . We have (e) ------   types of fishes are common.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03FAD1-EBF4-43C9-8877-8241877AC9B1}"/>
              </a:ext>
            </a:extLst>
          </p:cNvPr>
          <p:cNvSpPr txBox="1"/>
          <p:nvPr/>
        </p:nvSpPr>
        <p:spPr>
          <a:xfrm>
            <a:off x="4268737" y="1763677"/>
            <a:ext cx="1002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staple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9709B-32B0-46DD-B15D-DEB10E4448A0}"/>
              </a:ext>
            </a:extLst>
          </p:cNvPr>
          <p:cNvSpPr txBox="1"/>
          <p:nvPr/>
        </p:nvSpPr>
        <p:spPr>
          <a:xfrm>
            <a:off x="9143263" y="1825232"/>
            <a:ext cx="1121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variety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49EF6E-759E-45DE-A644-D8A398838886}"/>
              </a:ext>
            </a:extLst>
          </p:cNvPr>
          <p:cNvSpPr txBox="1"/>
          <p:nvPr/>
        </p:nvSpPr>
        <p:spPr>
          <a:xfrm>
            <a:off x="5836675" y="2158351"/>
            <a:ext cx="1286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source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48A870-3A49-4119-A974-8834B6267F38}"/>
              </a:ext>
            </a:extLst>
          </p:cNvPr>
          <p:cNvSpPr txBox="1"/>
          <p:nvPr/>
        </p:nvSpPr>
        <p:spPr>
          <a:xfrm>
            <a:off x="10460293" y="2196276"/>
            <a:ext cx="1718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cultivated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A5681C-6FB0-43A5-BC2E-C25585A1A86E}"/>
              </a:ext>
            </a:extLst>
          </p:cNvPr>
          <p:cNvSpPr txBox="1"/>
          <p:nvPr/>
        </p:nvSpPr>
        <p:spPr>
          <a:xfrm>
            <a:off x="4698284" y="2620017"/>
            <a:ext cx="573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74312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ABD848-9AA3-4C3D-B921-A04757C9492C}"/>
              </a:ext>
            </a:extLst>
          </p:cNvPr>
          <p:cNvSpPr txBox="1"/>
          <p:nvPr/>
        </p:nvSpPr>
        <p:spPr>
          <a:xfrm>
            <a:off x="2781300" y="1460500"/>
            <a:ext cx="331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A7C131-3BB9-495F-BB9B-61EA9D5EE394}"/>
              </a:ext>
            </a:extLst>
          </p:cNvPr>
          <p:cNvSpPr txBox="1"/>
          <p:nvPr/>
        </p:nvSpPr>
        <p:spPr>
          <a:xfrm>
            <a:off x="4330700" y="-19308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Home 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46F8C4-5A48-46A7-AB38-85626E66CE6A}"/>
              </a:ext>
            </a:extLst>
          </p:cNvPr>
          <p:cNvSpPr txBox="1"/>
          <p:nvPr/>
        </p:nvSpPr>
        <p:spPr>
          <a:xfrm>
            <a:off x="3962400" y="2794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2F4EC8-F3FC-4C51-AF02-3D3E6B9056FC}"/>
              </a:ext>
            </a:extLst>
          </p:cNvPr>
          <p:cNvSpPr txBox="1"/>
          <p:nvPr/>
        </p:nvSpPr>
        <p:spPr>
          <a:xfrm>
            <a:off x="1717982" y="1975307"/>
            <a:ext cx="9771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Write a paragraph about Bangladeshi cuisine</a:t>
            </a:r>
          </a:p>
        </p:txBody>
      </p:sp>
    </p:spTree>
    <p:extLst>
      <p:ext uri="{BB962C8B-B14F-4D97-AF65-F5344CB8AC3E}">
        <p14:creationId xmlns:p14="http://schemas.microsoft.com/office/powerpoint/2010/main" val="315299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B979FB-E4DF-45E3-B139-E611FE200F06}"/>
              </a:ext>
            </a:extLst>
          </p:cNvPr>
          <p:cNvSpPr txBox="1"/>
          <p:nvPr/>
        </p:nvSpPr>
        <p:spPr>
          <a:xfrm>
            <a:off x="2492477" y="46550"/>
            <a:ext cx="5176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accent1"/>
                </a:solidFill>
              </a:rPr>
              <a:t>Allah Hafez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60AA65-323E-4110-9C99-4263EB267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69989"/>
            <a:ext cx="11734799" cy="483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0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4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6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7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8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9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10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441</Words>
  <Application>Microsoft Office PowerPoint</Application>
  <PresentationFormat>Widescreen</PresentationFormat>
  <Paragraphs>93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20</vt:i4>
      </vt:variant>
    </vt:vector>
  </HeadingPairs>
  <TitlesOfParts>
    <vt:vector size="40" baseType="lpstr">
      <vt:lpstr>Arial</vt:lpstr>
      <vt:lpstr>Calibri</vt:lpstr>
      <vt:lpstr>Calibri Light</vt:lpstr>
      <vt:lpstr>Century Gothic</vt:lpstr>
      <vt:lpstr>Corbel</vt:lpstr>
      <vt:lpstr>Garamond</vt:lpstr>
      <vt:lpstr>Gill Sans MT</vt:lpstr>
      <vt:lpstr>Times New Roman</vt:lpstr>
      <vt:lpstr>Trebuchet MS</vt:lpstr>
      <vt:lpstr>Wingdings 3</vt:lpstr>
      <vt:lpstr>Office Theme</vt:lpstr>
      <vt:lpstr>Facet</vt:lpstr>
      <vt:lpstr>Gallery</vt:lpstr>
      <vt:lpstr>Wisp</vt:lpstr>
      <vt:lpstr>Slice</vt:lpstr>
      <vt:lpstr>1_Facet</vt:lpstr>
      <vt:lpstr>2_Facet</vt:lpstr>
      <vt:lpstr>Basis</vt:lpstr>
      <vt:lpstr>Organic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244</cp:revision>
  <dcterms:created xsi:type="dcterms:W3CDTF">2019-07-07T05:44:31Z</dcterms:created>
  <dcterms:modified xsi:type="dcterms:W3CDTF">2019-09-23T05:48:00Z</dcterms:modified>
</cp:coreProperties>
</file>