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4D59E-FC08-4F4B-BCEC-CCAA7DE230A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02944BBF-B5D8-4F98-82D7-99FF4A080CB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How are you</a:t>
          </a:r>
          <a:endParaRPr lang="en-US" dirty="0"/>
        </a:p>
      </dgm:t>
    </dgm:pt>
    <dgm:pt modelId="{37750139-C932-4F73-8EDC-FA20B2B337D7}" type="parTrans" cxnId="{30AFE077-2E84-4479-B967-1E512CEFEB41}">
      <dgm:prSet/>
      <dgm:spPr/>
      <dgm:t>
        <a:bodyPr/>
        <a:lstStyle/>
        <a:p>
          <a:endParaRPr lang="en-US"/>
        </a:p>
      </dgm:t>
    </dgm:pt>
    <dgm:pt modelId="{AAA9B8A9-AFE5-482C-8AF3-7E130A32B74A}" type="sibTrans" cxnId="{30AFE077-2E84-4479-B967-1E512CEFEB41}">
      <dgm:prSet/>
      <dgm:spPr/>
      <dgm:t>
        <a:bodyPr/>
        <a:lstStyle/>
        <a:p>
          <a:endParaRPr lang="en-US"/>
        </a:p>
      </dgm:t>
    </dgm:pt>
    <dgm:pt modelId="{44D7B9AE-B560-46D3-AB09-685F077F4895}" type="pres">
      <dgm:prSet presAssocID="{BCB4D59E-FC08-4F4B-BCEC-CCAA7DE230A5}" presName="Name0" presStyleCnt="0">
        <dgm:presLayoutVars>
          <dgm:dir/>
          <dgm:resizeHandles val="exact"/>
        </dgm:presLayoutVars>
      </dgm:prSet>
      <dgm:spPr/>
    </dgm:pt>
    <dgm:pt modelId="{B11D4DD4-7432-4FDF-807B-821CD2E2A444}" type="pres">
      <dgm:prSet presAssocID="{02944BBF-B5D8-4F98-82D7-99FF4A080CB9}" presName="compNode" presStyleCnt="0"/>
      <dgm:spPr/>
    </dgm:pt>
    <dgm:pt modelId="{42A2FA5B-FB40-4E5F-8435-1D2EFCF4BB4D}" type="pres">
      <dgm:prSet presAssocID="{02944BBF-B5D8-4F98-82D7-99FF4A080CB9}" presName="pictRect" presStyleLbl="node1" presStyleIdx="0" presStyleCnt="1" custScaleX="133630" custLinFactNeighborX="2030" custLinFactNeighborY="45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50D66E2-23AF-43E1-A40A-4CB36A3C4F9E}" type="pres">
      <dgm:prSet presAssocID="{02944BBF-B5D8-4F98-82D7-99FF4A080CB9}" presName="textRect" presStyleLbl="revTx" presStyleIdx="0" presStyleCnt="1" custScaleY="77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0379C-05DE-4E31-B021-88E2BF122AB3}" type="presOf" srcId="{02944BBF-B5D8-4F98-82D7-99FF4A080CB9}" destId="{150D66E2-23AF-43E1-A40A-4CB36A3C4F9E}" srcOrd="0" destOrd="0" presId="urn:microsoft.com/office/officeart/2005/8/layout/pList1"/>
    <dgm:cxn modelId="{30AFE077-2E84-4479-B967-1E512CEFEB41}" srcId="{BCB4D59E-FC08-4F4B-BCEC-CCAA7DE230A5}" destId="{02944BBF-B5D8-4F98-82D7-99FF4A080CB9}" srcOrd="0" destOrd="0" parTransId="{37750139-C932-4F73-8EDC-FA20B2B337D7}" sibTransId="{AAA9B8A9-AFE5-482C-8AF3-7E130A32B74A}"/>
    <dgm:cxn modelId="{9EB98D3E-908F-410F-A239-952E0C449F2F}" type="presOf" srcId="{BCB4D59E-FC08-4F4B-BCEC-CCAA7DE230A5}" destId="{44D7B9AE-B560-46D3-AB09-685F077F4895}" srcOrd="0" destOrd="0" presId="urn:microsoft.com/office/officeart/2005/8/layout/pList1"/>
    <dgm:cxn modelId="{B58833B0-5192-4FC5-95A3-5F4D9591F257}" type="presParOf" srcId="{44D7B9AE-B560-46D3-AB09-685F077F4895}" destId="{B11D4DD4-7432-4FDF-807B-821CD2E2A444}" srcOrd="0" destOrd="0" presId="urn:microsoft.com/office/officeart/2005/8/layout/pList1"/>
    <dgm:cxn modelId="{E800C929-CC78-44DF-9145-343E6CC31C58}" type="presParOf" srcId="{B11D4DD4-7432-4FDF-807B-821CD2E2A444}" destId="{42A2FA5B-FB40-4E5F-8435-1D2EFCF4BB4D}" srcOrd="0" destOrd="0" presId="urn:microsoft.com/office/officeart/2005/8/layout/pList1"/>
    <dgm:cxn modelId="{48EA44D6-8DFA-43CB-A278-8D17F9038078}" type="presParOf" srcId="{B11D4DD4-7432-4FDF-807B-821CD2E2A444}" destId="{150D66E2-23AF-43E1-A40A-4CB36A3C4F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DE8D4-4D78-40C0-A20F-B63D55D98D5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F7D92A7-8AD2-4C15-BEC4-C5C7C9E4C2A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Fine, thank you.</a:t>
          </a:r>
          <a:endParaRPr lang="en-US" dirty="0"/>
        </a:p>
      </dgm:t>
    </dgm:pt>
    <dgm:pt modelId="{56B67BA1-677C-481C-B8E0-495449E55FEF}" type="parTrans" cxnId="{AE0BBE10-D351-4658-BEA3-DA41316C0ADC}">
      <dgm:prSet/>
      <dgm:spPr/>
      <dgm:t>
        <a:bodyPr/>
        <a:lstStyle/>
        <a:p>
          <a:endParaRPr lang="en-US"/>
        </a:p>
      </dgm:t>
    </dgm:pt>
    <dgm:pt modelId="{2DCDCBCD-1726-4A93-A25B-434CDF3DDDE4}" type="sibTrans" cxnId="{AE0BBE10-D351-4658-BEA3-DA41316C0ADC}">
      <dgm:prSet/>
      <dgm:spPr/>
      <dgm:t>
        <a:bodyPr/>
        <a:lstStyle/>
        <a:p>
          <a:endParaRPr lang="en-US"/>
        </a:p>
      </dgm:t>
    </dgm:pt>
    <dgm:pt modelId="{A05C2BB0-3C0C-46B8-B104-69CFC8620818}" type="pres">
      <dgm:prSet presAssocID="{72BDE8D4-4D78-40C0-A20F-B63D55D98D55}" presName="Name0" presStyleCnt="0">
        <dgm:presLayoutVars>
          <dgm:dir/>
          <dgm:resizeHandles val="exact"/>
        </dgm:presLayoutVars>
      </dgm:prSet>
      <dgm:spPr/>
    </dgm:pt>
    <dgm:pt modelId="{8B250CA3-9BFF-4884-A6D9-18B2226768EC}" type="pres">
      <dgm:prSet presAssocID="{8F7D92A7-8AD2-4C15-BEC4-C5C7C9E4C2A6}" presName="compNode" presStyleCnt="0"/>
      <dgm:spPr/>
    </dgm:pt>
    <dgm:pt modelId="{B058D933-64C5-4E50-8A7F-3E8ED594D671}" type="pres">
      <dgm:prSet presAssocID="{8F7D92A7-8AD2-4C15-BEC4-C5C7C9E4C2A6}" presName="pictRect" presStyleLbl="node1" presStyleIdx="0" presStyleCnt="1" custScaleX="153682" custScaleY="98556" custLinFactNeighborX="-479" custLinFactNeighborY="93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A89C416-98F0-4F2C-8034-36C0FA9C0D15}" type="pres">
      <dgm:prSet presAssocID="{8F7D92A7-8AD2-4C15-BEC4-C5C7C9E4C2A6}" presName="textRect" presStyleLbl="revTx" presStyleIdx="0" presStyleCnt="1" custScaleX="148570" custScaleY="53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557CB-3397-4BB9-A98E-C461D1CB023A}" type="presOf" srcId="{8F7D92A7-8AD2-4C15-BEC4-C5C7C9E4C2A6}" destId="{7A89C416-98F0-4F2C-8034-36C0FA9C0D15}" srcOrd="0" destOrd="0" presId="urn:microsoft.com/office/officeart/2005/8/layout/pList1"/>
    <dgm:cxn modelId="{0EDB3CAB-FACD-45EB-A046-5FEB5F612637}" type="presOf" srcId="{72BDE8D4-4D78-40C0-A20F-B63D55D98D55}" destId="{A05C2BB0-3C0C-46B8-B104-69CFC8620818}" srcOrd="0" destOrd="0" presId="urn:microsoft.com/office/officeart/2005/8/layout/pList1"/>
    <dgm:cxn modelId="{AE0BBE10-D351-4658-BEA3-DA41316C0ADC}" srcId="{72BDE8D4-4D78-40C0-A20F-B63D55D98D55}" destId="{8F7D92A7-8AD2-4C15-BEC4-C5C7C9E4C2A6}" srcOrd="0" destOrd="0" parTransId="{56B67BA1-677C-481C-B8E0-495449E55FEF}" sibTransId="{2DCDCBCD-1726-4A93-A25B-434CDF3DDDE4}"/>
    <dgm:cxn modelId="{A776587C-E94E-4438-963A-33050A4DBD42}" type="presParOf" srcId="{A05C2BB0-3C0C-46B8-B104-69CFC8620818}" destId="{8B250CA3-9BFF-4884-A6D9-18B2226768EC}" srcOrd="0" destOrd="0" presId="urn:microsoft.com/office/officeart/2005/8/layout/pList1"/>
    <dgm:cxn modelId="{4AD454C1-82E7-429E-8292-6CA3F6D1D0EF}" type="presParOf" srcId="{8B250CA3-9BFF-4884-A6D9-18B2226768EC}" destId="{B058D933-64C5-4E50-8A7F-3E8ED594D671}" srcOrd="0" destOrd="0" presId="urn:microsoft.com/office/officeart/2005/8/layout/pList1"/>
    <dgm:cxn modelId="{AED29110-1C07-43E7-8BCE-1460D820A3C7}" type="presParOf" srcId="{8B250CA3-9BFF-4884-A6D9-18B2226768EC}" destId="{7A89C416-98F0-4F2C-8034-36C0FA9C0D1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2FA5B-FB40-4E5F-8435-1D2EFCF4BB4D}">
      <dsp:nvSpPr>
        <dsp:cNvPr id="0" name=""/>
        <dsp:cNvSpPr/>
      </dsp:nvSpPr>
      <dsp:spPr>
        <a:xfrm>
          <a:off x="226664" y="81044"/>
          <a:ext cx="3397550" cy="17517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D66E2-23AF-43E1-A40A-4CB36A3C4F9E}">
      <dsp:nvSpPr>
        <dsp:cNvPr id="0" name=""/>
        <dsp:cNvSpPr/>
      </dsp:nvSpPr>
      <dsp:spPr>
        <a:xfrm>
          <a:off x="602574" y="1858849"/>
          <a:ext cx="2542506" cy="73101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How are you</a:t>
          </a:r>
          <a:endParaRPr lang="en-US" sz="2600" kern="1200" dirty="0"/>
        </a:p>
      </dsp:txBody>
      <dsp:txXfrm>
        <a:off x="602574" y="1858849"/>
        <a:ext cx="2542506" cy="731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8D933-64C5-4E50-8A7F-3E8ED594D671}">
      <dsp:nvSpPr>
        <dsp:cNvPr id="0" name=""/>
        <dsp:cNvSpPr/>
      </dsp:nvSpPr>
      <dsp:spPr>
        <a:xfrm>
          <a:off x="0" y="358130"/>
          <a:ext cx="3851605" cy="170184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C416-98F0-4F2C-8034-36C0FA9C0D15}">
      <dsp:nvSpPr>
        <dsp:cNvPr id="0" name=""/>
        <dsp:cNvSpPr/>
      </dsp:nvSpPr>
      <dsp:spPr>
        <a:xfrm>
          <a:off x="65767" y="2127410"/>
          <a:ext cx="3723487" cy="495865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Fine, thank you.</a:t>
          </a:r>
          <a:endParaRPr lang="en-US" sz="2300" kern="1200" dirty="0"/>
        </a:p>
      </dsp:txBody>
      <dsp:txXfrm>
        <a:off x="65767" y="2127410"/>
        <a:ext cx="3723487" cy="495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D8E9-401F-472F-B497-1AD0FE0C5725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B6C4E-71B4-4743-8960-EBF108A3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935C-3C2E-4180-AEBF-A481C2117DE8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6942-4DB0-4743-9B71-D954FE10D76A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B9A7-A53A-46AF-98CB-3A097A359343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57C6-EDF1-4071-A64A-065B729A2260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617-3774-455F-8085-D0821C560119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3551-80C2-43E2-8CE8-1E86B2E5F372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1C9A-38C4-4AC2-9B29-6F35A37E8FC0}" type="datetime1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16BE-3E3A-4EBD-B0DD-3937FFFC96B8}" type="datetime1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06C-1189-4BEF-A9CB-96C63B569219}" type="datetime1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8D3-1421-4B15-8C0C-8B0EB8C96CBA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2C88-8D2B-4F74-9034-4C546695429D}" type="datetime1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6B379B-8ABF-49AB-8305-89886A38586F}" type="datetime1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Md. Sorfuddin Mridha, Ass.T: 41 No Luxmipur Gps, Matlab South, Chandpur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85800" y="228600"/>
            <a:ext cx="8001000" cy="2057400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Well come all student Today lesson</a:t>
            </a:r>
          </a:p>
          <a:p>
            <a:pPr algn="ctr"/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1752600" y="2133600"/>
            <a:ext cx="5791200" cy="4329545"/>
          </a:xfrm>
          <a:prstGeom prst="smileyFace">
            <a:avLst>
              <a:gd name="adj" fmla="val 46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1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303646" cy="2368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1" y="4572000"/>
            <a:ext cx="3028950" cy="167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0" y="2209800"/>
            <a:ext cx="2828925" cy="1619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152400"/>
            <a:ext cx="2336857" cy="58477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Work: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03" y="845265"/>
            <a:ext cx="83222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you see in the picture below, ask each other questions and answer in pairs.</a:t>
            </a:r>
            <a:endParaRPr lang="en-US" sz="2400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995476"/>
              </p:ext>
            </p:extLst>
          </p:nvPr>
        </p:nvGraphicFramePr>
        <p:xfrm>
          <a:off x="5955535" y="3356264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Packager Shell Object" showAsIcon="1" r:id="rId6" imgW="996778" imgH="436605" progId="Package">
                  <p:embed/>
                </p:oleObj>
              </mc:Choice>
              <mc:Fallback>
                <p:oleObj name="Packager Shell Object" showAsIcon="1" r:id="rId6" imgW="996778" imgH="436605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535" y="3356264"/>
                        <a:ext cx="9937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28807" y="2084833"/>
            <a:ext cx="4114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 again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listen a Audio player.</a:t>
            </a:r>
          </a:p>
        </p:txBody>
      </p:sp>
    </p:spTree>
    <p:extLst>
      <p:ext uri="{BB962C8B-B14F-4D97-AF65-F5344CB8AC3E}">
        <p14:creationId xmlns:p14="http://schemas.microsoft.com/office/powerpoint/2010/main" val="25851525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5" y="252259"/>
            <a:ext cx="3581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" y="1143000"/>
            <a:ext cx="79942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divided into two groups, one group will ask and answer the other group.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4056518"/>
              </p:ext>
            </p:extLst>
          </p:nvPr>
        </p:nvGraphicFramePr>
        <p:xfrm>
          <a:off x="595745" y="2819400"/>
          <a:ext cx="3747655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0827754"/>
              </p:ext>
            </p:extLst>
          </p:nvPr>
        </p:nvGraphicFramePr>
        <p:xfrm>
          <a:off x="4592867" y="2667000"/>
          <a:ext cx="3855023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72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0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Task/Checking Learning/Assessment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0" y="1143000"/>
            <a:ext cx="80009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today?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50187"/>
            <a:ext cx="800099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learn introductions.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410200" cy="3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2671"/>
            <a:ext cx="8229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we say we will get to know each other?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955313"/>
            <a:ext cx="2620241" cy="2868537"/>
            <a:chOff x="533400" y="955313"/>
            <a:chExt cx="2620241" cy="28685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" y="955313"/>
              <a:ext cx="2613314" cy="2286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3400" y="3300630"/>
              <a:ext cx="2590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are you?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0441" y="4029584"/>
            <a:ext cx="2873086" cy="2270981"/>
            <a:chOff x="410441" y="4029584"/>
            <a:chExt cx="2873086" cy="2270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41" y="4029584"/>
              <a:ext cx="2873086" cy="16808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7255" y="5777345"/>
              <a:ext cx="2590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are you?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31581" y="955313"/>
            <a:ext cx="2828925" cy="2983052"/>
            <a:chOff x="5031581" y="955313"/>
            <a:chExt cx="2828925" cy="29830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955313"/>
              <a:ext cx="2681289" cy="239066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31581" y="3415145"/>
              <a:ext cx="28289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76799" y="4022439"/>
            <a:ext cx="2743993" cy="2347396"/>
            <a:chOff x="4876799" y="4022439"/>
            <a:chExt cx="2743993" cy="23473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022439"/>
              <a:ext cx="2743992" cy="17711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76799" y="5846615"/>
              <a:ext cx="2743993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49580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90" y="234872"/>
            <a:ext cx="80851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90" y="4724400"/>
            <a:ext cx="8085192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 will write English A &amp; B Small (a, b) and capital (A, B) letters handwriting five times from home.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2672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Thanks  all  students</a:t>
            </a:r>
            <a:endParaRPr lang="en-US" sz="2800" b="1" dirty="0">
              <a:ln w="11430">
                <a:solidFill>
                  <a:srgbClr val="FF00FF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2819400" cy="32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5029200" cy="14478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Introduce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304800" y="4038600"/>
            <a:ext cx="4190999" cy="25908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Sorfuddin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Mridha</a:t>
            </a:r>
            <a:endParaRPr lang="en-US" sz="28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No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Luxmi</a:t>
            </a:r>
            <a:r>
              <a:rPr lang="bn-BD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South,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Chandpur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Mobile- 01818-490889</a:t>
            </a:r>
          </a:p>
          <a:p>
            <a:pPr algn="ctr"/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876800" y="4038600"/>
            <a:ext cx="3886200" cy="25908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Class-1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Unit: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 1-3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Text: 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22943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2" y="1558636"/>
            <a:ext cx="4155018" cy="23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381000"/>
            <a:ext cx="7696200" cy="1066800"/>
          </a:xfrm>
          <a:prstGeom prst="wedgeRoundRectCallout">
            <a:avLst>
              <a:gd name="adj1" fmla="val -20605"/>
              <a:gd name="adj2" fmla="val 10216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pPr algn="ctr"/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533400" y="2057400"/>
            <a:ext cx="8382000" cy="42672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Listening: 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:- B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ecome familiar with English sounds by listening to common English words.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3.1.1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 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nderstand simple questions about students.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3.2.1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:-Understand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 statements.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1.1.1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:- Repeat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teacher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words and phrases.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1.1.2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:- Say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words and phrases.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2.1.1 :-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Greet each other.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2.1.2 :-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Bid farewell to each other.</a:t>
            </a:r>
          </a:p>
          <a:p>
            <a:pPr algn="just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3.1.1 :-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questions  asked by the teacher about students.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7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854" y="228600"/>
            <a:ext cx="8686800" cy="1295400"/>
          </a:xfrm>
          <a:prstGeom prst="wedgeRoundRectCallout">
            <a:avLst>
              <a:gd name="adj1" fmla="val 8370"/>
              <a:gd name="adj2" fmla="val 25382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Creating a favorable environment for reading</a:t>
            </a:r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4F9370-F1CB-4879-96FE-A0B81A898277}"/>
              </a:ext>
            </a:extLst>
          </p:cNvPr>
          <p:cNvSpPr txBox="1"/>
          <p:nvPr/>
        </p:nvSpPr>
        <p:spPr>
          <a:xfrm>
            <a:off x="304800" y="4191000"/>
            <a:ext cx="8305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see the video   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190499" y="152400"/>
            <a:ext cx="8915400" cy="1600200"/>
          </a:xfrm>
          <a:prstGeom prst="flowChartMer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day One Word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learning activities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4335"/>
            <a:ext cx="85343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Yesterday  we learned a word, what is the word? Who can tell me?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7415" y="3187527"/>
            <a:ext cx="34779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Pencil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4800600"/>
            <a:ext cx="863138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863138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Pencil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অর্থঃ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পেন্সিল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অথবা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তূলী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34725"/>
            <a:ext cx="1447800" cy="2231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4725"/>
            <a:ext cx="1864091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erge 1"/>
          <p:cNvSpPr/>
          <p:nvPr/>
        </p:nvSpPr>
        <p:spPr>
          <a:xfrm>
            <a:off x="304800" y="152400"/>
            <a:ext cx="8686800" cy="1600200"/>
          </a:xfrm>
          <a:prstGeom prst="flowChartMer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day One Word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learning activities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53439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day we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will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 learn 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bn-BD" sz="2400" i="1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Write it down in your note book.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581"/>
            <a:ext cx="1789378" cy="84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77582"/>
            <a:ext cx="845289" cy="845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73" y="2477581"/>
            <a:ext cx="921652" cy="845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638615"/>
            <a:ext cx="2971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Point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18" y="4028420"/>
            <a:ext cx="863138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195" y="5346412"/>
            <a:ext cx="177338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অর্থ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0185" y="5067298"/>
            <a:ext cx="1216636" cy="1143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5441" y="5254077"/>
            <a:ext cx="140281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বিন্দু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000023"/>
            <a:ext cx="1984827" cy="11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24825"/>
            <a:ext cx="15794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33187"/>
            <a:ext cx="8077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Look at the picture.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.A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3505200"/>
            <a:ext cx="8077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you see in the picture?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84127" cy="2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4213091"/>
            <a:ext cx="1752600" cy="2143775"/>
            <a:chOff x="457200" y="4213091"/>
            <a:chExt cx="1752600" cy="21437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213091"/>
              <a:ext cx="1752600" cy="168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" y="5987534"/>
              <a:ext cx="175260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Two Boys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8400" y="4295774"/>
            <a:ext cx="1692132" cy="2063462"/>
            <a:chOff x="2438400" y="4295774"/>
            <a:chExt cx="1692132" cy="206346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295774"/>
              <a:ext cx="1692132" cy="1598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438400" y="5989904"/>
              <a:ext cx="1692132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Girl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0" y="4295775"/>
            <a:ext cx="1675611" cy="2040492"/>
            <a:chOff x="4343400" y="4295775"/>
            <a:chExt cx="1675611" cy="2040492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295775"/>
              <a:ext cx="1675611" cy="1598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43400" y="5966935"/>
              <a:ext cx="1675611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Tree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4930" y="4326081"/>
            <a:ext cx="2233270" cy="2287185"/>
            <a:chOff x="6224930" y="4326081"/>
            <a:chExt cx="2233270" cy="228718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930" y="4326081"/>
              <a:ext cx="2233270" cy="154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24930" y="5966935"/>
              <a:ext cx="2233270" cy="64633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Two Child play near the river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1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6" y="320298"/>
            <a:ext cx="80010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your book, Page-4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listen and Say with me.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382282"/>
              </p:ext>
            </p:extLst>
          </p:nvPr>
        </p:nvGraphicFramePr>
        <p:xfrm>
          <a:off x="6629400" y="4953000"/>
          <a:ext cx="993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953000"/>
                        <a:ext cx="9937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3" y="1476745"/>
            <a:ext cx="4523507" cy="522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5727" y="1600200"/>
            <a:ext cx="29718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first listen a Audio player.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.A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473"/>
            <a:ext cx="18565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354507"/>
            <a:ext cx="431569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you Speak loudly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6255" y="1380398"/>
            <a:ext cx="2590800" cy="2362947"/>
            <a:chOff x="166255" y="1380398"/>
            <a:chExt cx="2590800" cy="23629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55" y="1380398"/>
              <a:ext cx="1371600" cy="17401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6255" y="3220125"/>
              <a:ext cx="2590800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How are you?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49707" y="1310405"/>
            <a:ext cx="3039339" cy="2437184"/>
            <a:chOff x="2849707" y="1310405"/>
            <a:chExt cx="3039339" cy="2437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707" y="1310405"/>
              <a:ext cx="2865293" cy="17401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83921" y="3224369"/>
              <a:ext cx="29051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00750" y="1380398"/>
            <a:ext cx="2905125" cy="2263407"/>
            <a:chOff x="6000750" y="1380398"/>
            <a:chExt cx="2905125" cy="2263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0" y="1380398"/>
              <a:ext cx="2857500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00750" y="3120585"/>
              <a:ext cx="2905125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Fine, Thank you.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70" y="4495799"/>
            <a:ext cx="2290165" cy="1524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996" y="4996189"/>
            <a:ext cx="2590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are you?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3125" y="4996189"/>
            <a:ext cx="29051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271</TotalTime>
  <Words>418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Spring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51</cp:revision>
  <dcterms:created xsi:type="dcterms:W3CDTF">2006-08-16T00:00:00Z</dcterms:created>
  <dcterms:modified xsi:type="dcterms:W3CDTF">2019-09-27T15:22:14Z</dcterms:modified>
</cp:coreProperties>
</file>