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2" r:id="rId7"/>
    <p:sldId id="265" r:id="rId8"/>
    <p:sldId id="266" r:id="rId9"/>
    <p:sldId id="267" r:id="rId10"/>
    <p:sldId id="269" r:id="rId11"/>
    <p:sldId id="270" r:id="rId12"/>
    <p:sldId id="271" r:id="rId13"/>
    <p:sldId id="260" r:id="rId14"/>
    <p:sldId id="262" r:id="rId15"/>
    <p:sldId id="263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35814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05000"/>
            <a:ext cx="4800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6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3962401" cy="868362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8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স্কাউট চিহ্ন </a:t>
            </a:r>
            <a:endParaRPr lang="en-U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2316"/>
            <a:ext cx="3219450" cy="35771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1524000"/>
            <a:ext cx="336042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4876800" cy="944562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স্কাউট সালাম/স্যালুট 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6705600" cy="4721225"/>
          </a:xfrm>
        </p:spPr>
      </p:pic>
    </p:spTree>
    <p:extLst>
      <p:ext uri="{BB962C8B-B14F-4D97-AF65-F5344CB8AC3E}">
        <p14:creationId xmlns:p14="http://schemas.microsoft.com/office/powerpoint/2010/main" val="119908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4572000" cy="792162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36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স্কাউট প্রার্থনা সংগীত 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904999"/>
            <a:ext cx="548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বাদশা তুমি  দ্বীন ও দুনিয়ার,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	হে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পরওয়ার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দেগার।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সেজদা লওহে হাজার বার আমার,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	হে পরওয়ার দেগার।</a:t>
            </a:r>
          </a:p>
          <a:p>
            <a:pPr algn="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(কথাঃ কবি গোলাম মোস্তফা)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8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648200" cy="792162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স্কাউটের স্লোগান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4676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“প্রতিদিন কারো না কারো উপকার করা”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009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যেমনঃ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8325"/>
            <a:ext cx="7772399" cy="28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1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257800" cy="1036638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6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স্কাউটের </a:t>
            </a:r>
            <a:r>
              <a:rPr lang="bn-IN" sz="6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মূলনীতি</a:t>
            </a:r>
            <a:endParaRPr 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048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স্কাউট আন্দোলন তিনটি মূলনীতির উপর প্রতিষ্ঠিত...</a:t>
            </a:r>
          </a:p>
          <a:p>
            <a:pPr marL="514350" indent="-514350" algn="just">
              <a:buAutoNum type="arabicPeriod"/>
            </a:pP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স্রষ্টার প্রতি কর্তব্য পালন।</a:t>
            </a:r>
          </a:p>
          <a:p>
            <a:pPr marL="514350" indent="-514350" algn="just">
              <a:buAutoNum type="arabicPeriod"/>
            </a:pPr>
            <a:r>
              <a:rPr lang="bn-IN" sz="44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অপরের প্রতি কর্তব্য পালন।</a:t>
            </a:r>
          </a:p>
          <a:p>
            <a:pPr marL="514350" indent="-514350" algn="just">
              <a:buAutoNum type="arabicPeriod"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নিজের প্রতি কর্তব্য পালন।</a:t>
            </a:r>
          </a:p>
          <a:p>
            <a:pPr marL="0" indent="0" algn="just">
              <a:buNone/>
            </a:pP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609600"/>
            <a:ext cx="3962400" cy="707886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স্কাউট প্রতিজ্ঞা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959658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আমি আমার আত্মমর্যাদার উপর নির্ভর করে প্রতিজ্ঞা করছি যে...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আল্লাহ্‌ ও আমার দেশের প্রতি কর্তব্য পালন করতে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সর্বদা অপরকে সাহায্য করতে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স্কাউট আইন মেনে  চলতে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আমি আমার যথাসাধ্য চেষ্টা করবো।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4038600" cy="792162"/>
          </a:xfrm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স্কাউট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1600200"/>
            <a:ext cx="6629400" cy="4873752"/>
          </a:xfrm>
        </p:spPr>
        <p:txBody>
          <a:bodyPr>
            <a:norm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স্কাউট আত্মমর্যাদায় বিশ্বাসী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স্কাউট সকলের বন্ধু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স্কাউট বিনয়ী ও অনুগত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স্কাউট জীবের প্রতি সদয়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স্কাউট সদা প্রফুল্ল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স্কাউট মিতব্যয়ী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স্কাউট চিন্তা, কথা ও কাজে নির্মল।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9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5378">
            <a:off x="338643" y="881800"/>
            <a:ext cx="3732055" cy="2410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010890"/>
            <a:ext cx="4475018" cy="2694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238">
            <a:off x="4834176" y="925605"/>
            <a:ext cx="3823414" cy="269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82086"/>
            <a:ext cx="6781800" cy="51986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133600" y="533400"/>
            <a:ext cx="5257800" cy="137160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4495800" cy="7318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56" y="2438400"/>
            <a:ext cx="2791744" cy="31180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02242" y="2514600"/>
            <a:ext cx="405110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মোহাম্মদ রাজিব উদ্দিন</a:t>
            </a:r>
          </a:p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ইউনিট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লিডার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স্কাউটস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খলিলুর রহমান উচ্চ বিদ্যালয়</a:t>
            </a:r>
            <a:endParaRPr lang="bn-IN" sz="2800" dirty="0" smtClean="0">
              <a:latin typeface="Calibri" pitchFamily="34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rajibuddin314@gmail.com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+8801736-078314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330347" cy="868362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স্কাউটিং ও গার্ল গাইডিং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524000"/>
            <a:ext cx="4800600" cy="48737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স্কাউটিং ও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গার্ল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গাইডিং বিশ্বব্যাপী একটি সমাজসেবা মূলক যুব আন্দোলন। পৃথিবীর প্রায় সব দেশেই স্কাউটিং ও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গার্ল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গাইডের কার্যক্রম রয়েছে।</a:t>
            </a:r>
          </a:p>
          <a:p>
            <a:pPr marL="0" indent="0" algn="just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সুস্বাস্থ্য অর্জন, চরিত্র গঠন ও মানষিক গুনাবলি বিকাশ সাধনের মাধ্যমে বালক-বালিকাদের সুনাগরিক হিসেবে গড়ে তোলার জন্য স্কাউট ও গার্ল গাইড আন্দোলনের সৃষ্টি হয়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564014"/>
            <a:ext cx="2735897" cy="40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019800" cy="792162"/>
          </a:xfrm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4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স্কাউট ও গার্ল </a:t>
            </a:r>
            <a:r>
              <a:rPr lang="bn-IN" sz="4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গাইডের প্রতিষ্ঠাতা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4114800" cy="41553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রবার্ট স্টিফেনসন স্মিথ লর্ড ব্যাডেন পাওয়েল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(বিপি)</a:t>
            </a:r>
          </a:p>
          <a:p>
            <a:pPr marL="0" indent="0" algn="ctr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২২শে ফেব্রুয়ারী, ১৮৫৭ সালে ইংল্যান্ডে জন্মগ্রহন করেন। পেশায় একজন সৈনিক ছিলেন।</a:t>
            </a:r>
          </a:p>
        </p:txBody>
      </p:sp>
      <p:pic>
        <p:nvPicPr>
          <p:cNvPr id="1026" name="Picture 2" descr="C:\Users\HRSS\Desktop\images (1)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5" y="1600200"/>
            <a:ext cx="2895600" cy="4155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1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3448050"/>
            <a:ext cx="8001000" cy="243535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স্কাউট প্রতিষ্ঠিত হয় ১৯০৭ সালে।</a:t>
            </a:r>
          </a:p>
          <a:p>
            <a:pPr marL="0" indent="0" algn="ctr"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গার্ল গাইড প্রতিষ্ঠিত হয় ১৯১০ সালে।</a:t>
            </a:r>
          </a:p>
          <a:p>
            <a:pPr marL="0" indent="0" algn="ctr"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বাংলাদেশ স্কাউটস প্রতিষ্ঠিত হয় ১৯৭২ সালে।</a:t>
            </a:r>
          </a:p>
          <a:p>
            <a:pPr marL="0" indent="0" algn="ctr"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বাংলাদেশ স্কাউটস, বিশ্ব স্কাউটস সংস্থার ১০৫তম সদস্য।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"/>
            <a:ext cx="54102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705600" cy="1143000"/>
          </a:xfrm>
        </p:spPr>
        <p:txBody>
          <a:bodyPr>
            <a:normAutofit/>
          </a:bodyPr>
          <a:lstStyle/>
          <a:p>
            <a:pPr algn="ctr"/>
            <a:r>
              <a:rPr lang="bn-IN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 দিয়ে ভিডিওটি দেখি.........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029200" cy="868362"/>
          </a:xfrm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স্কাউট লোগো 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val="31897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4648200" cy="715962"/>
          </a:xfrm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IN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স্কাউটস ড্রেস 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5425"/>
            <a:ext cx="3800961" cy="4873625"/>
          </a:xfrm>
        </p:spPr>
      </p:pic>
      <p:pic>
        <p:nvPicPr>
          <p:cNvPr id="3074" name="Picture 2" descr="C:\Users\HRSS\Desktop\kids-scout-dress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581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8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685800"/>
            <a:ext cx="2133600" cy="2590800"/>
          </a:xfrm>
          <a:ln cmpd="tri">
            <a:noFill/>
            <a:prstDash val="lgDashDotDot"/>
          </a:ln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b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স্কাউটস</a:t>
            </a:r>
            <a:b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ড্রেস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0800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4" y="3505200"/>
            <a:ext cx="5562600" cy="3067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09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352</TotalTime>
  <Words>252</Words>
  <Application>Microsoft Office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Century Schoolbook</vt:lpstr>
      <vt:lpstr>Courier New</vt:lpstr>
      <vt:lpstr>NikoshBAN</vt:lpstr>
      <vt:lpstr>Times New Roman</vt:lpstr>
      <vt:lpstr>Wingdings</vt:lpstr>
      <vt:lpstr>Wingdings 2</vt:lpstr>
      <vt:lpstr>Oriel</vt:lpstr>
      <vt:lpstr>PowerPoint Presentation</vt:lpstr>
      <vt:lpstr>পরিচিতি</vt:lpstr>
      <vt:lpstr>স্কাউটিং ও গার্ল গাইডিং</vt:lpstr>
      <vt:lpstr>স্কাউট ও গার্ল গাইডের প্রতিষ্ঠাতা </vt:lpstr>
      <vt:lpstr>PowerPoint Presentation</vt:lpstr>
      <vt:lpstr>মনোযোগ দিয়ে ভিডিওটি দেখি......... </vt:lpstr>
      <vt:lpstr>বাংলাদেশ স্কাউট লোগো </vt:lpstr>
      <vt:lpstr>বাংলাদেশ স্কাউটস ড্রেস </vt:lpstr>
      <vt:lpstr>বাংলাদেশ স্কাউটস ড্রেস </vt:lpstr>
      <vt:lpstr>স্কাউট চিহ্ন </vt:lpstr>
      <vt:lpstr>স্কাউট সালাম/স্যালুট </vt:lpstr>
      <vt:lpstr>স্কাউট প্রার্থনা সংগীত </vt:lpstr>
      <vt:lpstr>স্কাউটের স্লোগান</vt:lpstr>
      <vt:lpstr>স্কাউটের মূলনীতি</vt:lpstr>
      <vt:lpstr>PowerPoint Presentation</vt:lpstr>
      <vt:lpstr>স্কাউট আইন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Rajib Bin Sufiyan</dc:creator>
  <cp:lastModifiedBy>RASEL</cp:lastModifiedBy>
  <cp:revision>149</cp:revision>
  <dcterms:created xsi:type="dcterms:W3CDTF">2006-08-16T00:00:00Z</dcterms:created>
  <dcterms:modified xsi:type="dcterms:W3CDTF">2019-10-15T04:52:50Z</dcterms:modified>
</cp:coreProperties>
</file>