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23" r:id="rId2"/>
    <p:sldId id="356" r:id="rId3"/>
    <p:sldId id="326" r:id="rId4"/>
    <p:sldId id="331" r:id="rId5"/>
    <p:sldId id="350" r:id="rId6"/>
    <p:sldId id="322" r:id="rId7"/>
    <p:sldId id="357" r:id="rId8"/>
    <p:sldId id="358" r:id="rId9"/>
    <p:sldId id="359" r:id="rId10"/>
    <p:sldId id="337" r:id="rId11"/>
    <p:sldId id="338" r:id="rId12"/>
    <p:sldId id="340" r:id="rId13"/>
    <p:sldId id="330" r:id="rId14"/>
    <p:sldId id="327" r:id="rId15"/>
    <p:sldId id="342" r:id="rId16"/>
    <p:sldId id="341" r:id="rId17"/>
    <p:sldId id="321" r:id="rId18"/>
    <p:sldId id="269" r:id="rId19"/>
    <p:sldId id="324" r:id="rId20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31" autoAdjust="0"/>
    <p:restoredTop sz="89820" autoAdjust="0"/>
  </p:normalViewPr>
  <p:slideViewPr>
    <p:cSldViewPr>
      <p:cViewPr varScale="1">
        <p:scale>
          <a:sx n="66" d="100"/>
          <a:sy n="66" d="100"/>
        </p:scale>
        <p:origin x="-1140" y="-114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01CCD-AC14-4C39-BEB2-0480FB405758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07295-77FC-4F80-82CA-6BC0FBCB4A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7086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91021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187207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280954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554789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pc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6188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ছাত্র</a:t>
            </a:r>
            <a:r>
              <a:rPr lang="en-US" dirty="0" smtClean="0"/>
              <a:t>/</a:t>
            </a:r>
            <a:r>
              <a:rPr lang="en-US" dirty="0" err="1" smtClean="0"/>
              <a:t>ছাত্রীরা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খাতায়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বাড়ীরর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লেখছে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শ্রদ্ধেয়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শিক্ষকমন্ডলী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পর্যবেক্ষণ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0917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8077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63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2684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50764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734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1576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0187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1301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7"/>
            <a:ext cx="932688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2593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1600202"/>
            <a:ext cx="987552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5051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40"/>
            <a:ext cx="246888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40"/>
            <a:ext cx="722376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1126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4244" y="46494"/>
            <a:ext cx="10847261" cy="6783090"/>
          </a:xfrm>
          <a:prstGeom prst="rect">
            <a:avLst/>
          </a:prstGeom>
          <a:ln w="12700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99930" y="138192"/>
            <a:ext cx="10572941" cy="6582906"/>
          </a:xfrm>
          <a:prstGeom prst="rect">
            <a:avLst/>
          </a:prstGeom>
          <a:ln>
            <a:solidFill>
              <a:srgbClr val="00206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511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600202"/>
            <a:ext cx="987552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1607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2"/>
            <a:ext cx="932688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9272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2"/>
            <a:ext cx="484632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2"/>
            <a:ext cx="484632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0325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32076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25705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273050"/>
            <a:ext cx="360997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2"/>
            <a:ext cx="613410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1" y="1435102"/>
            <a:ext cx="360997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9319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5" y="4800600"/>
            <a:ext cx="658368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5" y="612775"/>
            <a:ext cx="658368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5" y="5367338"/>
            <a:ext cx="658368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2728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4244" y="46494"/>
            <a:ext cx="10847261" cy="6783090"/>
          </a:xfrm>
          <a:prstGeom prst="rect">
            <a:avLst/>
          </a:prstGeom>
          <a:ln w="1270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81332" y="136902"/>
            <a:ext cx="10572941" cy="658290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30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789" r="21020" b="10832"/>
          <a:stretch/>
        </p:blipFill>
        <p:spPr>
          <a:xfrm flipH="1">
            <a:off x="457198" y="457200"/>
            <a:ext cx="9906001" cy="59202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2362200"/>
            <a:ext cx="762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 পাঠে সবাইকে স্বাগতম </a:t>
            </a:r>
            <a:endParaRPr lang="en-US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750770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80288" y="5348208"/>
            <a:ext cx="9387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ফোন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সিডি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ডিভিডি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প্লেয়ার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এমপিথ্রি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এমপিফোর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প্লেয়ার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ল্যাপটপ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05000"/>
            <a:ext cx="4169632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971800" y="380999"/>
            <a:ext cx="3886200" cy="91440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হেডফোন</a:t>
            </a:r>
            <a:r>
              <a:rPr lang="en-US" sz="5400" b="1" dirty="0" smtClean="0">
                <a:ln>
                  <a:solidFill>
                    <a:srgbClr val="00B0F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>
                <a:solidFill>
                  <a:srgbClr val="00B0F0"/>
                </a:solidFill>
              </a:ln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42" t="6966" r="4373" b="5595"/>
          <a:stretch/>
        </p:blipFill>
        <p:spPr>
          <a:xfrm>
            <a:off x="1066800" y="1913076"/>
            <a:ext cx="4258614" cy="3200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 descr="images (4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8043" y="1905000"/>
            <a:ext cx="4566557" cy="3276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895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3601" y="228600"/>
            <a:ext cx="5486399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>
                  <a:solidFill>
                    <a:srgbClr val="00B0F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হেডফো</a:t>
            </a:r>
            <a:r>
              <a:rPr lang="bn-IN" sz="5400" b="1" dirty="0" smtClean="0">
                <a:ln>
                  <a:solidFill>
                    <a:srgbClr val="00B0F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নের  সুবিধা </a:t>
            </a:r>
            <a:r>
              <a:rPr lang="en-US" sz="5400" b="1" dirty="0" smtClean="0">
                <a:ln>
                  <a:solidFill>
                    <a:srgbClr val="00B0F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>
                <a:solidFill>
                  <a:srgbClr val="00B0F0"/>
                </a:solidFill>
              </a:ln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570" y="5715000"/>
            <a:ext cx="9710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একাকী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অন্যের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বিরক্ত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সম্ভাবনা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524000"/>
            <a:ext cx="4724400" cy="3667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98324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1" y="228600"/>
            <a:ext cx="5181599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হেডফো</a:t>
            </a:r>
            <a:r>
              <a:rPr lang="bn-IN" sz="5400" b="1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নের অসুবিধা </a:t>
            </a:r>
            <a:r>
              <a:rPr lang="en-US" sz="5400" b="1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>
                <a:solidFill>
                  <a:srgbClr val="00B0F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5257800"/>
            <a:ext cx="89361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হেডফোনের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শ্রবণ</a:t>
            </a:r>
            <a:r>
              <a:rPr lang="en-US" sz="40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ইন্দ্রিয়ের</a:t>
            </a:r>
            <a:r>
              <a:rPr lang="en-US" sz="40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মারাত্নক</a:t>
            </a:r>
            <a:r>
              <a:rPr lang="en-US" sz="40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ক্ষতির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n>
                <a:solidFill>
                  <a:srgbClr val="002060"/>
                </a:solidFill>
              </a:ln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974"/>
          <a:stretch/>
        </p:blipFill>
        <p:spPr>
          <a:xfrm>
            <a:off x="5710237" y="1676400"/>
            <a:ext cx="3509963" cy="34053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t="16653" r="47907"/>
          <a:stretch/>
        </p:blipFill>
        <p:spPr>
          <a:xfrm>
            <a:off x="1752600" y="1676400"/>
            <a:ext cx="3505200" cy="34053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4333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74492" y="685800"/>
            <a:ext cx="3635908" cy="1015663"/>
          </a:xfrm>
          <a:prstGeom prst="rect">
            <a:avLst/>
          </a:prstGeom>
          <a:scene3d>
            <a:camera prst="isometricOffAxis2Left"/>
            <a:lightRig rig="threePt" dir="t"/>
          </a:scene3d>
          <a:sp3d>
            <a:bevelT prst="angle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endParaRPr lang="en-US" sz="6000" b="1" spc="50" dirty="0">
              <a:ln w="11430">
                <a:solidFill>
                  <a:srgbClr val="002060"/>
                </a:solidFill>
              </a:ln>
              <a:solidFill>
                <a:srgbClr val="0070C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6174" y="5181600"/>
            <a:ext cx="90678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হেডফোনের</a:t>
            </a:r>
            <a:r>
              <a:rPr lang="en-US" sz="54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54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54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b="1" spc="50" dirty="0">
              <a:ln w="11430">
                <a:solidFill>
                  <a:srgbClr val="002060"/>
                </a:solidFill>
              </a:ln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133600"/>
            <a:ext cx="3318838" cy="288667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106912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12492" y="152400"/>
            <a:ext cx="523610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54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প্রজেক্টর</a:t>
            </a:r>
            <a:r>
              <a:rPr lang="en-US" sz="54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50" dirty="0">
              <a:ln w="11430">
                <a:solidFill>
                  <a:srgbClr val="002060"/>
                </a:solidFill>
              </a:ln>
              <a:solidFill>
                <a:srgbClr val="0070C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23424" y="4876800"/>
            <a:ext cx="82497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cap="all" dirty="0" err="1" smtClean="0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cap="all" dirty="0" smtClean="0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cap="all" dirty="0" err="1" smtClean="0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400" cap="all" dirty="0" smtClean="0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cap="all" dirty="0" err="1" smtClean="0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টিভি</a:t>
            </a:r>
            <a:r>
              <a:rPr lang="en-US" sz="4400" cap="all" dirty="0" smtClean="0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cap="all" dirty="0" err="1" smtClean="0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4400" cap="all" dirty="0" smtClean="0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cap="all" dirty="0" err="1" smtClean="0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4400" cap="all" dirty="0" smtClean="0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cap="all" dirty="0" err="1" smtClean="0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cap="all" dirty="0" smtClean="0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cap="all" dirty="0" err="1" smtClean="0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মুভি</a:t>
            </a:r>
            <a:r>
              <a:rPr lang="en-US" sz="4400" cap="all" dirty="0" smtClean="0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cap="all" dirty="0" err="1" smtClean="0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400" cap="all" dirty="0" smtClean="0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cap="all" dirty="0" err="1" smtClean="0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স্ক্রীনে</a:t>
            </a:r>
            <a:r>
              <a:rPr lang="en-US" sz="4400" cap="all" dirty="0" smtClean="0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cap="all" dirty="0" err="1" smtClean="0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4400" cap="all" dirty="0" smtClean="0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cap="all" dirty="0" err="1" smtClean="0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400" cap="all" dirty="0" smtClean="0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cap="all" dirty="0" err="1" smtClean="0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4400" cap="all" dirty="0" smtClean="0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।</a:t>
            </a:r>
            <a:endParaRPr lang="en-US" sz="4400" cap="all" dirty="0">
              <a:ln w="9000" cmpd="sng">
                <a:noFill/>
                <a:prstDash val="solid"/>
              </a:ln>
              <a:solidFill>
                <a:sysClr val="windowText" lastClr="0000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172" b="12645"/>
          <a:stretch/>
        </p:blipFill>
        <p:spPr>
          <a:xfrm>
            <a:off x="457200" y="1752600"/>
            <a:ext cx="4876800" cy="272045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 descr="download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295" y="1600200"/>
            <a:ext cx="3718769" cy="2971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05277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6275" y="5638800"/>
            <a:ext cx="10529451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36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প্রজেক্টর</a:t>
            </a:r>
            <a:r>
              <a:rPr lang="en-US" sz="36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6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প্রেজেন্টেশনের</a:t>
            </a:r>
            <a:r>
              <a:rPr lang="en-US" sz="36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6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।</a:t>
            </a:r>
            <a:endParaRPr lang="en-US" sz="3600" b="1" spc="50" dirty="0">
              <a:ln w="11430">
                <a:solidFill>
                  <a:srgbClr val="002060"/>
                </a:solidFill>
              </a:ln>
              <a:solidFill>
                <a:srgbClr val="0070C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 (2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200745"/>
            <a:ext cx="5105400" cy="39287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61694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304800"/>
            <a:ext cx="6629400" cy="830997"/>
          </a:xfrm>
          <a:prstGeom prst="rect">
            <a:avLst/>
          </a:prstGeom>
          <a:scene3d>
            <a:camera prst="orthographicFront"/>
            <a:lightRig rig="soft" dir="tl">
              <a:rot lat="0" lon="0" rev="0"/>
            </a:lightRig>
          </a:scene3d>
          <a:sp3d>
            <a:bevelT prst="relaxedInse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48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প্রজেক্টর</a:t>
            </a:r>
            <a:r>
              <a:rPr lang="bn-IN" sz="48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 এর কাজ। </a:t>
            </a:r>
            <a:endParaRPr lang="en-US" sz="4800" b="1" spc="50" dirty="0">
              <a:ln w="11430">
                <a:solidFill>
                  <a:srgbClr val="002060"/>
                </a:solidFill>
              </a:ln>
              <a:solidFill>
                <a:srgbClr val="0070C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579" y="1188547"/>
            <a:ext cx="6754021" cy="43347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5637393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‍</a:t>
            </a:r>
            <a:r>
              <a:rPr lang="en-US" sz="3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দূরবর্তী</a:t>
            </a:r>
            <a:r>
              <a:rPr lang="en-US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দেয়ালে</a:t>
            </a:r>
            <a:r>
              <a:rPr lang="en-US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স্ক্রিনে</a:t>
            </a:r>
            <a:r>
              <a:rPr lang="en-US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উজ্জ্বল</a:t>
            </a:r>
            <a:r>
              <a:rPr lang="en-US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ইমেজ</a:t>
            </a:r>
            <a:r>
              <a:rPr lang="en-US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প্রজেক্টর</a:t>
            </a:r>
            <a:endParaRPr lang="en-US" sz="3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395045" y="2209296"/>
            <a:ext cx="3148755" cy="3007864"/>
            <a:chOff x="6352310" y="1981200"/>
            <a:chExt cx="2791688" cy="26670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77974"/>
            <a:stretch/>
          </p:blipFill>
          <p:spPr>
            <a:xfrm>
              <a:off x="7753758" y="1981200"/>
              <a:ext cx="742268" cy="2353662"/>
            </a:xfrm>
            <a:prstGeom prst="rect">
              <a:avLst/>
            </a:prstGeom>
          </p:spPr>
        </p:pic>
        <p:pic>
          <p:nvPicPr>
            <p:cNvPr id="10" name="Picture 2" descr="C:\Users\julfiker\Videos\output\class-room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37717" r="54178"/>
            <a:stretch/>
          </p:blipFill>
          <p:spPr bwMode="auto">
            <a:xfrm flipH="1">
              <a:off x="6352310" y="2211696"/>
              <a:ext cx="2791688" cy="243650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93734"/>
            <a:ext cx="7010400" cy="42296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3137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45468" y="2507165"/>
            <a:ext cx="3083178" cy="475655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0805" y="1752600"/>
            <a:ext cx="6692195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0805" y="2507165"/>
            <a:ext cx="3058283" cy="47565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প্রক্রিয়াকরণ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2070804" y="3134461"/>
            <a:ext cx="3071637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45468" y="3134461"/>
            <a:ext cx="3083178" cy="47565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সংগ্রহ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4236204" y="381000"/>
            <a:ext cx="2209937" cy="615085"/>
          </a:xfrm>
          <a:prstGeom prst="plus">
            <a:avLst>
              <a:gd name="adj" fmla="val 0"/>
            </a:avLst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pc="-150" dirty="0" err="1" smtClean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spc="-150" dirty="0">
              <a:ln>
                <a:solidFill>
                  <a:srgbClr val="00B0F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772400" y="457200"/>
            <a:ext cx="2474243" cy="584775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86" t="17655" r="8059" b="40172"/>
          <a:stretch/>
        </p:blipFill>
        <p:spPr>
          <a:xfrm>
            <a:off x="7792720" y="458192"/>
            <a:ext cx="2411955" cy="5527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4" name="TextBox 33"/>
          <p:cNvSpPr txBox="1"/>
          <p:nvPr/>
        </p:nvSpPr>
        <p:spPr>
          <a:xfrm>
            <a:off x="5679822" y="4876800"/>
            <a:ext cx="3083178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তোলার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70805" y="4216677"/>
            <a:ext cx="6692195" cy="52322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2।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স্পিকার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70805" y="5562600"/>
            <a:ext cx="3058284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ইমেজ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2070804" y="4876800"/>
            <a:ext cx="3071637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শোনার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679822" y="5562600"/>
            <a:ext cx="3083178" cy="52322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25652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>
        <p14:prism isContent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"/>
                            </p:stCondLst>
                            <p:childTnLst>
                              <p:par>
                                <p:cTn id="6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3" presetClass="exit" presetSubtype="32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3" presetClass="exit" presetSubtype="1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1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3" presetClass="exit" presetSubtype="32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12" animBg="1"/>
      <p:bldP spid="26" grpId="13" animBg="1"/>
      <p:bldP spid="26" grpId="14" animBg="1"/>
      <p:bldP spid="26" grpId="15" animBg="1"/>
      <p:bldP spid="26" grpId="16" animBg="1"/>
      <p:bldP spid="26" grpId="17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>
            <a:off x="2667003" y="762000"/>
            <a:ext cx="5486399" cy="1027914"/>
          </a:xfrm>
          <a:prstGeom prst="can">
            <a:avLst>
              <a:gd name="adj" fmla="val 1647"/>
            </a:avLst>
          </a:prstGeom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spc="-15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7200" b="1" spc="-150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7200" b="1" spc="-15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7200" b="1" spc="-15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1" y="3657600"/>
            <a:ext cx="8991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ডিভাইসগুলো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এগুলোর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n>
                <a:solidFill>
                  <a:srgbClr val="002060"/>
                </a:solidFill>
              </a:ln>
              <a:blipFill>
                <a:blip r:embed="rId3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ঘ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0570" y="502104"/>
            <a:ext cx="2466975" cy="1847850"/>
          </a:xfrm>
          <a:prstGeom prst="rect">
            <a:avLst/>
          </a:prstGeom>
        </p:spPr>
      </p:pic>
      <p:pic>
        <p:nvPicPr>
          <p:cNvPr id="13" name="Picture 12" descr="ঘ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8100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597239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02" y="228600"/>
            <a:ext cx="10515599" cy="6400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2362200"/>
            <a:ext cx="982980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800" b="1" spc="-15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3800" b="1" spc="-15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spc="-15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spc="-15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0070C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558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894806" y="3581400"/>
            <a:ext cx="5106194" cy="76994"/>
          </a:xfrm>
          <a:prstGeom prst="line">
            <a:avLst/>
          </a:prstGeom>
          <a:ln w="762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3353594" y="3657600"/>
            <a:ext cx="4495006" cy="769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3123406" y="3657600"/>
            <a:ext cx="4344194" cy="769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09600" y="457201"/>
            <a:ext cx="4191000" cy="1015663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" name="Picture 29" descr="at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1752600"/>
            <a:ext cx="1600200" cy="2133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TextBox 30"/>
          <p:cNvSpPr txBox="1"/>
          <p:nvPr/>
        </p:nvSpPr>
        <p:spPr>
          <a:xfrm>
            <a:off x="609600" y="3886201"/>
            <a:ext cx="4267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মোঃ আতিকুজ্জামান 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রায়টুটী উচ্চ বিদ্যালয় 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ইটনা, কিশোরগঞ্জ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81800" y="381001"/>
            <a:ext cx="3505200" cy="1015663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32" descr="screen-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1524000"/>
            <a:ext cx="1752601" cy="2047927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5867400" y="3429000"/>
            <a:ext cx="4813518" cy="301688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৭ম</a:t>
            </a:r>
          </a:p>
          <a:p>
            <a:pPr algn="ctr"/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: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১8</a:t>
            </a:r>
          </a:p>
          <a:p>
            <a:pPr algn="ctr"/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50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</a:t>
            </a:r>
            <a:r>
              <a:rPr lang="bn-IN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 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13" t="2716" r="3213" b="-1052"/>
          <a:stretch/>
        </p:blipFill>
        <p:spPr>
          <a:xfrm>
            <a:off x="2562358" y="220980"/>
            <a:ext cx="5919670" cy="51130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33800" y="609601"/>
            <a:ext cx="3505200" cy="25908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67735" y="5638800"/>
            <a:ext cx="6339244" cy="576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পাখিটি</a:t>
            </a:r>
            <a:r>
              <a:rPr lang="en-US" sz="4800" b="1" dirty="0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800" b="1" dirty="0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800" b="1" dirty="0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4800" b="1" dirty="0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800" b="1" dirty="0">
              <a:ln>
                <a:solidFill>
                  <a:srgbClr val="00B05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76914" y="5638800"/>
            <a:ext cx="2671172" cy="576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>
                  <a:gradFill flip="none" rotWithShape="1">
                    <a:gsLst>
                      <a:gs pos="0">
                        <a:srgbClr val="A603AB">
                          <a:lumMod val="0"/>
                        </a:srgbClr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  <a:tileRect/>
                  </a:gra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মনিটরে</a:t>
            </a:r>
            <a:endParaRPr lang="en-US" sz="5400" b="1" dirty="0">
              <a:ln>
                <a:gradFill flip="none" rotWithShape="1">
                  <a:gsLst>
                    <a:gs pos="0">
                      <a:srgbClr val="A603AB">
                        <a:lumMod val="0"/>
                      </a:srgbClr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  <a:tileRect/>
                </a:gra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73191" y="5638800"/>
            <a:ext cx="6928331" cy="634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মনিটরকে</a:t>
            </a:r>
            <a:r>
              <a:rPr lang="en-US" sz="44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44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4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71218" y="5638800"/>
            <a:ext cx="4301949" cy="576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>
                  <a:gradFill flip="none" rotWithShape="1">
                    <a:gsLst>
                      <a:gs pos="0">
                        <a:srgbClr val="A603AB">
                          <a:lumMod val="0"/>
                        </a:srgbClr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  <a:tileRect/>
                  </a:gra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5400" b="1" dirty="0" smtClean="0">
                <a:ln>
                  <a:gradFill flip="none" rotWithShape="1">
                    <a:gsLst>
                      <a:gs pos="0">
                        <a:srgbClr val="A603AB">
                          <a:lumMod val="0"/>
                        </a:srgbClr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  <a:tileRect/>
                  </a:gra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gradFill flip="none" rotWithShape="1">
                    <a:gsLst>
                      <a:gs pos="0">
                        <a:srgbClr val="A603AB">
                          <a:lumMod val="0"/>
                        </a:srgbClr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  <a:tileRect/>
                  </a:gra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endParaRPr lang="en-US" sz="5400" b="1" dirty="0">
              <a:ln>
                <a:gradFill flip="none" rotWithShape="1">
                  <a:gsLst>
                    <a:gs pos="0">
                      <a:srgbClr val="A603AB">
                        <a:lumMod val="0"/>
                      </a:srgbClr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  <a:tileRect/>
                </a:gra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877641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5" grpId="0" animBg="1"/>
      <p:bldP spid="5" grpId="1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09420" y="1600200"/>
            <a:ext cx="6340104" cy="132343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8000" b="1" dirty="0" err="1" smtClean="0">
                <a:ln w="0">
                  <a:noFill/>
                  <a:prstDash val="dash"/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8000" b="1" dirty="0" smtClean="0">
                <a:ln w="0">
                  <a:noFill/>
                  <a:prstDash val="dash"/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0">
                  <a:noFill/>
                  <a:prstDash val="dash"/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bn-BD" sz="8000" b="1" dirty="0" smtClean="0">
                <a:ln w="0">
                  <a:noFill/>
                  <a:prstDash val="dash"/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0">
                <a:noFill/>
                <a:prstDash val="dash"/>
              </a:ln>
              <a:solidFill>
                <a:sysClr val="windowText" lastClr="000000"/>
              </a:solidFill>
              <a:effectLst/>
            </a:endParaRPr>
          </a:p>
        </p:txBody>
      </p:sp>
      <p:pic>
        <p:nvPicPr>
          <p:cNvPr id="6" name="Picture 5" descr="downloa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743200"/>
            <a:ext cx="2266950" cy="2019300"/>
          </a:xfrm>
          <a:prstGeom prst="rect">
            <a:avLst/>
          </a:prstGeom>
        </p:spPr>
      </p:pic>
      <p:pic>
        <p:nvPicPr>
          <p:cNvPr id="7" name="Picture 6" descr="download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800" y="2743200"/>
            <a:ext cx="2143125" cy="2143125"/>
          </a:xfrm>
          <a:prstGeom prst="rect">
            <a:avLst/>
          </a:prstGeom>
        </p:spPr>
      </p:pic>
      <p:pic>
        <p:nvPicPr>
          <p:cNvPr id="8" name="Picture 7" descr="downloa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400" y="2895600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4666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7600" y="152400"/>
            <a:ext cx="3657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150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2381974"/>
            <a:ext cx="10210800" cy="352661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b="1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54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…</a:t>
            </a:r>
          </a:p>
          <a:p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স্পিকারের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4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হেডফোনের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4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প্রজেক্টরের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="" xmlns:p14="http://schemas.microsoft.com/office/powerpoint/2010/main" val="34709083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>
        <p14:prism dir="d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5200" y="228599"/>
            <a:ext cx="2590800" cy="914401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স্পিকার</a:t>
            </a:r>
            <a:r>
              <a:rPr lang="en-US" sz="5400" b="1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>
                <a:solidFill>
                  <a:srgbClr val="00B0F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5867400"/>
            <a:ext cx="7391400" cy="707886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অডিও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শোনার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68278"/>
            <a:ext cx="4648200" cy="33118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468278"/>
            <a:ext cx="4048125" cy="33118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62200" y="5105400"/>
            <a:ext cx="5715000" cy="707886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স্পিকার কেন ব্যাবহার করা হয়?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670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752600"/>
            <a:ext cx="2762250" cy="1657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295400"/>
            <a:ext cx="3733800" cy="30546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62200" y="304800"/>
            <a:ext cx="3886200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স্পিকারের কাজ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4876800"/>
            <a:ext cx="9906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সাউন্ড কার্ড থেকে সৃষ্ট বৈদ্যুতিক তরঙ্গকে শ্রবনযোগ্য শব্দতরঙ্গে রূপান্তরিত করা। </a:t>
            </a:r>
            <a:r>
              <a:rPr lang="bn-IN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14800" y="533401"/>
            <a:ext cx="2438400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ownload (1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304800"/>
            <a:ext cx="2676525" cy="1704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download (1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04800"/>
            <a:ext cx="2676525" cy="1704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aoron_1310146012_1-The-Focal-Electra-1007-Be-Loudspeakers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524000"/>
            <a:ext cx="3810000" cy="31432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14400" y="5029200"/>
            <a:ext cx="906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আমরা কোথায় কোথায় স্পিকারের ব্যাবহার দেখতে পাই।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4038600" y="609600"/>
            <a:ext cx="3505200" cy="914400"/>
          </a:xfrm>
          <a:prstGeom prst="cloudCallout">
            <a:avLst>
              <a:gd name="adj1" fmla="val -43762"/>
              <a:gd name="adj2" fmla="val 132659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হেডফোন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979" y="2002413"/>
            <a:ext cx="3438821" cy="2198111"/>
          </a:xfrm>
          <a:prstGeom prst="rect">
            <a:avLst/>
          </a:prstGeom>
        </p:spPr>
      </p:pic>
      <p:pic>
        <p:nvPicPr>
          <p:cNvPr id="9" name="Picture 8" descr="download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1905000"/>
            <a:ext cx="2971800" cy="28045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90600" y="5029200"/>
            <a:ext cx="922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হেডফোন হল কানের কাছাকাছি  নিয়ে শব্দ শোনার যন্ত্র। একে অনেকে এয়ারফোন বলে থাকে।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5174</TotalTime>
  <Words>331</Words>
  <Application>Microsoft Office PowerPoint</Application>
  <PresentationFormat>Custom</PresentationFormat>
  <Paragraphs>75</Paragraphs>
  <Slides>19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julfiker</dc:creator>
  <cp:lastModifiedBy>JSTV</cp:lastModifiedBy>
  <cp:revision>440</cp:revision>
  <dcterms:created xsi:type="dcterms:W3CDTF">2014-12-07T02:50:48Z</dcterms:created>
  <dcterms:modified xsi:type="dcterms:W3CDTF">2019-10-20T11:16:31Z</dcterms:modified>
</cp:coreProperties>
</file>