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7"/>
  </p:notesMasterIdLst>
  <p:sldIdLst>
    <p:sldId id="296" r:id="rId2"/>
    <p:sldId id="274" r:id="rId3"/>
    <p:sldId id="312" r:id="rId4"/>
    <p:sldId id="291" r:id="rId5"/>
    <p:sldId id="297" r:id="rId6"/>
    <p:sldId id="317" r:id="rId7"/>
    <p:sldId id="330" r:id="rId8"/>
    <p:sldId id="329" r:id="rId9"/>
    <p:sldId id="300" r:id="rId10"/>
    <p:sldId id="326" r:id="rId11"/>
    <p:sldId id="299" r:id="rId12"/>
    <p:sldId id="302" r:id="rId13"/>
    <p:sldId id="310" r:id="rId14"/>
    <p:sldId id="307" r:id="rId15"/>
    <p:sldId id="308" r:id="rId16"/>
    <p:sldId id="320" r:id="rId17"/>
    <p:sldId id="309" r:id="rId18"/>
    <p:sldId id="305" r:id="rId19"/>
    <p:sldId id="319" r:id="rId20"/>
    <p:sldId id="306" r:id="rId21"/>
    <p:sldId id="322" r:id="rId22"/>
    <p:sldId id="324" r:id="rId23"/>
    <p:sldId id="314" r:id="rId24"/>
    <p:sldId id="325" r:id="rId25"/>
    <p:sldId id="31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CC33"/>
    <a:srgbClr val="C0C0C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FFA15-B311-402A-8CBD-81295729005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B55439-889B-40E5-9EBB-18F9D5323D0D}">
      <dgm:prSet phldrT="[Text]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14C1EA9-3105-4A04-BE8C-25F96AE3A1FF}" type="parTrans" cxnId="{9B4CDB70-0015-4561-9E27-D3CDB7D37767}">
      <dgm:prSet/>
      <dgm:spPr/>
      <dgm:t>
        <a:bodyPr/>
        <a:lstStyle/>
        <a:p>
          <a:endParaRPr lang="en-US"/>
        </a:p>
      </dgm:t>
    </dgm:pt>
    <dgm:pt modelId="{DEB2E3C8-4EED-44F6-9F25-4CBDE57F45C4}" type="sibTrans" cxnId="{9B4CDB70-0015-4561-9E27-D3CDB7D37767}">
      <dgm:prSet/>
      <dgm:spPr/>
      <dgm:t>
        <a:bodyPr/>
        <a:lstStyle/>
        <a:p>
          <a:endParaRPr lang="en-US"/>
        </a:p>
      </dgm:t>
    </dgm:pt>
    <dgm:pt modelId="{922CA307-7CCE-4441-8336-0B3D036A8BDA}">
      <dgm:prSet phldrT="[Text]"/>
      <dgm:spPr/>
      <dgm:t>
        <a:bodyPr/>
        <a:lstStyle/>
        <a:p>
          <a:r>
            <a:rPr lang="en-US" dirty="0" err="1"/>
            <a:t>আমলকী</a:t>
          </a:r>
          <a:r>
            <a:rPr lang="en-US" dirty="0"/>
            <a:t> </a:t>
          </a:r>
        </a:p>
      </dgm:t>
    </dgm:pt>
    <dgm:pt modelId="{D5612E95-FFBF-4374-B21A-3D3B773AF1F9}" type="parTrans" cxnId="{1B85C23D-8099-472F-AFF3-50B324042AC8}">
      <dgm:prSet/>
      <dgm:spPr/>
      <dgm:t>
        <a:bodyPr/>
        <a:lstStyle/>
        <a:p>
          <a:endParaRPr lang="en-US"/>
        </a:p>
      </dgm:t>
    </dgm:pt>
    <dgm:pt modelId="{ABC23550-28E4-4546-84FC-513E70DDFCD3}" type="sibTrans" cxnId="{1B85C23D-8099-472F-AFF3-50B324042AC8}">
      <dgm:prSet/>
      <dgm:spPr/>
      <dgm:t>
        <a:bodyPr/>
        <a:lstStyle/>
        <a:p>
          <a:endParaRPr lang="en-US"/>
        </a:p>
      </dgm:t>
    </dgm:pt>
    <dgm:pt modelId="{6DDF64D8-910E-48ED-80F3-F248E265F7C8}">
      <dgm:prSet phldrT="[Text]"/>
      <dgm:spPr/>
      <dgm:t>
        <a:bodyPr/>
        <a:lstStyle/>
        <a:p>
          <a:r>
            <a:rPr lang="en-US" dirty="0" err="1"/>
            <a:t>লেবু</a:t>
          </a:r>
          <a:r>
            <a:rPr lang="en-US" dirty="0"/>
            <a:t> </a:t>
          </a:r>
        </a:p>
      </dgm:t>
    </dgm:pt>
    <dgm:pt modelId="{50B965BB-0DCB-4C85-BC91-C39456315264}" type="parTrans" cxnId="{B9FC3514-4982-4115-A743-04BE70988831}">
      <dgm:prSet/>
      <dgm:spPr/>
      <dgm:t>
        <a:bodyPr/>
        <a:lstStyle/>
        <a:p>
          <a:endParaRPr lang="en-US"/>
        </a:p>
      </dgm:t>
    </dgm:pt>
    <dgm:pt modelId="{8D0563EE-6A64-4992-B266-B1CE3D5FDD4B}" type="sibTrans" cxnId="{B9FC3514-4982-4115-A743-04BE70988831}">
      <dgm:prSet/>
      <dgm:spPr/>
      <dgm:t>
        <a:bodyPr/>
        <a:lstStyle/>
        <a:p>
          <a:endParaRPr lang="en-US"/>
        </a:p>
      </dgm:t>
    </dgm:pt>
    <dgm:pt modelId="{B36C21B3-3BF6-4BFC-B229-A9EE3F921B2D}">
      <dgm:prSet phldrT="[Text]"/>
      <dgm:spPr/>
      <dgm:t>
        <a:bodyPr/>
        <a:lstStyle/>
        <a:p>
          <a:r>
            <a:rPr lang="en-US" dirty="0" err="1"/>
            <a:t>জলপাই</a:t>
          </a:r>
          <a:r>
            <a:rPr lang="en-US" dirty="0"/>
            <a:t> </a:t>
          </a:r>
        </a:p>
      </dgm:t>
    </dgm:pt>
    <dgm:pt modelId="{82524ECF-FF05-483F-A6C4-65AF37B8E77C}" type="parTrans" cxnId="{BD3B4816-08CF-4773-8D31-60700F5BA1E6}">
      <dgm:prSet/>
      <dgm:spPr/>
      <dgm:t>
        <a:bodyPr/>
        <a:lstStyle/>
        <a:p>
          <a:endParaRPr lang="en-US"/>
        </a:p>
      </dgm:t>
    </dgm:pt>
    <dgm:pt modelId="{18681A84-DDA2-4F6B-AC60-CD98C0B40346}" type="sibTrans" cxnId="{BD3B4816-08CF-4773-8D31-60700F5BA1E6}">
      <dgm:prSet/>
      <dgm:spPr/>
      <dgm:t>
        <a:bodyPr/>
        <a:lstStyle/>
        <a:p>
          <a:endParaRPr lang="en-US"/>
        </a:p>
      </dgm:t>
    </dgm:pt>
    <dgm:pt modelId="{DED10C30-DBF7-4EF7-9063-7D9F137F5E34}">
      <dgm:prSet phldrT="[Text]"/>
      <dgm:spPr/>
      <dgm:t>
        <a:bodyPr/>
        <a:lstStyle/>
        <a:p>
          <a:r>
            <a:rPr lang="en-US" dirty="0" err="1"/>
            <a:t>কামরাঙা</a:t>
          </a:r>
          <a:r>
            <a:rPr lang="en-US" dirty="0"/>
            <a:t> </a:t>
          </a:r>
        </a:p>
      </dgm:t>
    </dgm:pt>
    <dgm:pt modelId="{8AC3894A-A737-4856-9D1C-45E9B8284329}" type="parTrans" cxnId="{76F2F188-2EA1-45B1-A55D-5DF2FA151253}">
      <dgm:prSet/>
      <dgm:spPr/>
      <dgm:t>
        <a:bodyPr/>
        <a:lstStyle/>
        <a:p>
          <a:endParaRPr lang="en-US"/>
        </a:p>
      </dgm:t>
    </dgm:pt>
    <dgm:pt modelId="{A7407BBD-7B75-4AF7-BD7A-C5D0E7CDDD75}" type="sibTrans" cxnId="{76F2F188-2EA1-45B1-A55D-5DF2FA151253}">
      <dgm:prSet/>
      <dgm:spPr/>
      <dgm:t>
        <a:bodyPr/>
        <a:lstStyle/>
        <a:p>
          <a:endParaRPr lang="en-US"/>
        </a:p>
      </dgm:t>
    </dgm:pt>
    <dgm:pt modelId="{0764ADA7-1CBA-4BBC-BCDB-910CC299094B}">
      <dgm:prSet/>
      <dgm:spPr/>
      <dgm:t>
        <a:bodyPr/>
        <a:lstStyle/>
        <a:p>
          <a:r>
            <a:rPr lang="en-US" dirty="0" err="1"/>
            <a:t>আমড়া</a:t>
          </a:r>
          <a:r>
            <a:rPr lang="en-US" dirty="0"/>
            <a:t> </a:t>
          </a:r>
        </a:p>
      </dgm:t>
    </dgm:pt>
    <dgm:pt modelId="{D9DABD52-2E57-407A-B02E-99FA95388CE5}" type="parTrans" cxnId="{367EA8E5-696C-45B1-8CA7-FC472B1468D1}">
      <dgm:prSet/>
      <dgm:spPr/>
      <dgm:t>
        <a:bodyPr/>
        <a:lstStyle/>
        <a:p>
          <a:endParaRPr lang="en-US"/>
        </a:p>
      </dgm:t>
    </dgm:pt>
    <dgm:pt modelId="{A4A14C92-0FB7-4BC0-838A-3AE888884C88}" type="sibTrans" cxnId="{367EA8E5-696C-45B1-8CA7-FC472B1468D1}">
      <dgm:prSet/>
      <dgm:spPr/>
      <dgm:t>
        <a:bodyPr/>
        <a:lstStyle/>
        <a:p>
          <a:endParaRPr lang="en-US"/>
        </a:p>
      </dgm:t>
    </dgm:pt>
    <dgm:pt modelId="{40C1E6F7-DE19-4858-98AE-D287CF431B94}">
      <dgm:prSet/>
      <dgm:spPr/>
      <dgm:t>
        <a:bodyPr/>
        <a:lstStyle/>
        <a:p>
          <a:r>
            <a:rPr lang="en-US" dirty="0" err="1"/>
            <a:t>চা</a:t>
          </a:r>
          <a:r>
            <a:rPr lang="en-US" dirty="0"/>
            <a:t> </a:t>
          </a:r>
        </a:p>
      </dgm:t>
    </dgm:pt>
    <dgm:pt modelId="{332DD64D-98C8-40C6-BD08-20763AE42DC6}" type="parTrans" cxnId="{4A813D1E-932A-4375-85C9-D7B0157D3D11}">
      <dgm:prSet/>
      <dgm:spPr/>
      <dgm:t>
        <a:bodyPr/>
        <a:lstStyle/>
        <a:p>
          <a:endParaRPr lang="en-US"/>
        </a:p>
      </dgm:t>
    </dgm:pt>
    <dgm:pt modelId="{87890A79-CCF9-4548-9449-28D8E6A76BC1}" type="sibTrans" cxnId="{4A813D1E-932A-4375-85C9-D7B0157D3D11}">
      <dgm:prSet/>
      <dgm:spPr/>
      <dgm:t>
        <a:bodyPr/>
        <a:lstStyle/>
        <a:p>
          <a:endParaRPr lang="en-US"/>
        </a:p>
      </dgm:t>
    </dgm:pt>
    <dgm:pt modelId="{D90FA1AF-4EF7-4BC3-A29B-512A9BC0B33E}" type="pres">
      <dgm:prSet presAssocID="{F81FFA15-B311-402A-8CBD-81295729005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A3D2131-3276-4B8A-A9FE-0139E535B9EE}" type="pres">
      <dgm:prSet presAssocID="{B5B55439-889B-40E5-9EBB-18F9D5323D0D}" presName="centerShape" presStyleLbl="node0" presStyleIdx="0" presStyleCnt="1" custScaleX="121562" custScaleY="119238"/>
      <dgm:spPr/>
    </dgm:pt>
    <dgm:pt modelId="{5C6D2E2D-44CA-43A3-B878-7CA242CC7729}" type="pres">
      <dgm:prSet presAssocID="{D5612E95-FFBF-4374-B21A-3D3B773AF1F9}" presName="parTrans" presStyleLbl="sibTrans2D1" presStyleIdx="0" presStyleCnt="6"/>
      <dgm:spPr/>
    </dgm:pt>
    <dgm:pt modelId="{0B2C4B60-37C4-421B-8BA4-3CA9DD91529A}" type="pres">
      <dgm:prSet presAssocID="{D5612E95-FFBF-4374-B21A-3D3B773AF1F9}" presName="connectorText" presStyleLbl="sibTrans2D1" presStyleIdx="0" presStyleCnt="6"/>
      <dgm:spPr/>
    </dgm:pt>
    <dgm:pt modelId="{D1F4E750-2545-4380-B15C-F970E868F2C6}" type="pres">
      <dgm:prSet presAssocID="{922CA307-7CCE-4441-8336-0B3D036A8BDA}" presName="node" presStyleLbl="node1" presStyleIdx="0" presStyleCnt="6">
        <dgm:presLayoutVars>
          <dgm:bulletEnabled val="1"/>
        </dgm:presLayoutVars>
      </dgm:prSet>
      <dgm:spPr/>
    </dgm:pt>
    <dgm:pt modelId="{4778FCED-3241-4C01-91A0-2289A41C3722}" type="pres">
      <dgm:prSet presAssocID="{50B965BB-0DCB-4C85-BC91-C39456315264}" presName="parTrans" presStyleLbl="sibTrans2D1" presStyleIdx="1" presStyleCnt="6"/>
      <dgm:spPr/>
    </dgm:pt>
    <dgm:pt modelId="{796A60BC-8DC6-4DE4-BF5A-6D0B843C6328}" type="pres">
      <dgm:prSet presAssocID="{50B965BB-0DCB-4C85-BC91-C39456315264}" presName="connectorText" presStyleLbl="sibTrans2D1" presStyleIdx="1" presStyleCnt="6"/>
      <dgm:spPr/>
    </dgm:pt>
    <dgm:pt modelId="{B8EA80FA-FD5F-4B2B-8F87-FCC011D1DCDE}" type="pres">
      <dgm:prSet presAssocID="{6DDF64D8-910E-48ED-80F3-F248E265F7C8}" presName="node" presStyleLbl="node1" presStyleIdx="1" presStyleCnt="6">
        <dgm:presLayoutVars>
          <dgm:bulletEnabled val="1"/>
        </dgm:presLayoutVars>
      </dgm:prSet>
      <dgm:spPr/>
    </dgm:pt>
    <dgm:pt modelId="{6EF1160D-F6D6-4B05-8DC3-19954D18A3DF}" type="pres">
      <dgm:prSet presAssocID="{D9DABD52-2E57-407A-B02E-99FA95388CE5}" presName="parTrans" presStyleLbl="sibTrans2D1" presStyleIdx="2" presStyleCnt="6"/>
      <dgm:spPr/>
    </dgm:pt>
    <dgm:pt modelId="{AE5EE5C6-BED2-4721-9724-F4BC1750AA99}" type="pres">
      <dgm:prSet presAssocID="{D9DABD52-2E57-407A-B02E-99FA95388CE5}" presName="connectorText" presStyleLbl="sibTrans2D1" presStyleIdx="2" presStyleCnt="6"/>
      <dgm:spPr/>
    </dgm:pt>
    <dgm:pt modelId="{520618EC-994A-467B-8348-AD365056C421}" type="pres">
      <dgm:prSet presAssocID="{0764ADA7-1CBA-4BBC-BCDB-910CC299094B}" presName="node" presStyleLbl="node1" presStyleIdx="2" presStyleCnt="6">
        <dgm:presLayoutVars>
          <dgm:bulletEnabled val="1"/>
        </dgm:presLayoutVars>
      </dgm:prSet>
      <dgm:spPr/>
    </dgm:pt>
    <dgm:pt modelId="{DAA551A0-1D5D-40A1-91ED-733A99F58D2D}" type="pres">
      <dgm:prSet presAssocID="{332DD64D-98C8-40C6-BD08-20763AE42DC6}" presName="parTrans" presStyleLbl="sibTrans2D1" presStyleIdx="3" presStyleCnt="6"/>
      <dgm:spPr/>
    </dgm:pt>
    <dgm:pt modelId="{9D3561DC-7183-4CF7-B77A-7115F982239D}" type="pres">
      <dgm:prSet presAssocID="{332DD64D-98C8-40C6-BD08-20763AE42DC6}" presName="connectorText" presStyleLbl="sibTrans2D1" presStyleIdx="3" presStyleCnt="6"/>
      <dgm:spPr/>
    </dgm:pt>
    <dgm:pt modelId="{51BBF865-DEDA-4263-92D0-8B74D83F5A01}" type="pres">
      <dgm:prSet presAssocID="{40C1E6F7-DE19-4858-98AE-D287CF431B94}" presName="node" presStyleLbl="node1" presStyleIdx="3" presStyleCnt="6">
        <dgm:presLayoutVars>
          <dgm:bulletEnabled val="1"/>
        </dgm:presLayoutVars>
      </dgm:prSet>
      <dgm:spPr/>
    </dgm:pt>
    <dgm:pt modelId="{3C7D5D61-157F-4712-A081-8B651FAD4390}" type="pres">
      <dgm:prSet presAssocID="{82524ECF-FF05-483F-A6C4-65AF37B8E77C}" presName="parTrans" presStyleLbl="sibTrans2D1" presStyleIdx="4" presStyleCnt="6"/>
      <dgm:spPr/>
    </dgm:pt>
    <dgm:pt modelId="{52A7C6C5-EEB1-417E-AD40-6EF83749351F}" type="pres">
      <dgm:prSet presAssocID="{82524ECF-FF05-483F-A6C4-65AF37B8E77C}" presName="connectorText" presStyleLbl="sibTrans2D1" presStyleIdx="4" presStyleCnt="6"/>
      <dgm:spPr/>
    </dgm:pt>
    <dgm:pt modelId="{E16E0290-4AAE-47A2-9563-26A1CDCFD311}" type="pres">
      <dgm:prSet presAssocID="{B36C21B3-3BF6-4BFC-B229-A9EE3F921B2D}" presName="node" presStyleLbl="node1" presStyleIdx="4" presStyleCnt="6">
        <dgm:presLayoutVars>
          <dgm:bulletEnabled val="1"/>
        </dgm:presLayoutVars>
      </dgm:prSet>
      <dgm:spPr/>
    </dgm:pt>
    <dgm:pt modelId="{9D9CE118-4DA5-4BE0-8B58-7F7074C55E0A}" type="pres">
      <dgm:prSet presAssocID="{8AC3894A-A737-4856-9D1C-45E9B8284329}" presName="parTrans" presStyleLbl="sibTrans2D1" presStyleIdx="5" presStyleCnt="6"/>
      <dgm:spPr/>
    </dgm:pt>
    <dgm:pt modelId="{7B216BBA-4B69-46B7-AC38-B7FF2615D308}" type="pres">
      <dgm:prSet presAssocID="{8AC3894A-A737-4856-9D1C-45E9B8284329}" presName="connectorText" presStyleLbl="sibTrans2D1" presStyleIdx="5" presStyleCnt="6"/>
      <dgm:spPr/>
    </dgm:pt>
    <dgm:pt modelId="{8074E340-C863-4040-A916-D45FB76B33DB}" type="pres">
      <dgm:prSet presAssocID="{DED10C30-DBF7-4EF7-9063-7D9F137F5E34}" presName="node" presStyleLbl="node1" presStyleIdx="5" presStyleCnt="6">
        <dgm:presLayoutVars>
          <dgm:bulletEnabled val="1"/>
        </dgm:presLayoutVars>
      </dgm:prSet>
      <dgm:spPr/>
    </dgm:pt>
  </dgm:ptLst>
  <dgm:cxnLst>
    <dgm:cxn modelId="{B9FC3514-4982-4115-A743-04BE70988831}" srcId="{B5B55439-889B-40E5-9EBB-18F9D5323D0D}" destId="{6DDF64D8-910E-48ED-80F3-F248E265F7C8}" srcOrd="1" destOrd="0" parTransId="{50B965BB-0DCB-4C85-BC91-C39456315264}" sibTransId="{8D0563EE-6A64-4992-B266-B1CE3D5FDD4B}"/>
    <dgm:cxn modelId="{BD3B4816-08CF-4773-8D31-60700F5BA1E6}" srcId="{B5B55439-889B-40E5-9EBB-18F9D5323D0D}" destId="{B36C21B3-3BF6-4BFC-B229-A9EE3F921B2D}" srcOrd="4" destOrd="0" parTransId="{82524ECF-FF05-483F-A6C4-65AF37B8E77C}" sibTransId="{18681A84-DDA2-4F6B-AC60-CD98C0B40346}"/>
    <dgm:cxn modelId="{7420EC18-F0BC-4BA5-8347-95F618DD6CCC}" type="presOf" srcId="{DED10C30-DBF7-4EF7-9063-7D9F137F5E34}" destId="{8074E340-C863-4040-A916-D45FB76B33DB}" srcOrd="0" destOrd="0" presId="urn:microsoft.com/office/officeart/2005/8/layout/radial5"/>
    <dgm:cxn modelId="{26471619-993B-4A25-A0B4-740B980CE74A}" type="presOf" srcId="{50B965BB-0DCB-4C85-BC91-C39456315264}" destId="{4778FCED-3241-4C01-91A0-2289A41C3722}" srcOrd="0" destOrd="0" presId="urn:microsoft.com/office/officeart/2005/8/layout/radial5"/>
    <dgm:cxn modelId="{9372F71D-CA8A-4FDF-BFC1-87D713520057}" type="presOf" srcId="{B5B55439-889B-40E5-9EBB-18F9D5323D0D}" destId="{AA3D2131-3276-4B8A-A9FE-0139E535B9EE}" srcOrd="0" destOrd="0" presId="urn:microsoft.com/office/officeart/2005/8/layout/radial5"/>
    <dgm:cxn modelId="{4A813D1E-932A-4375-85C9-D7B0157D3D11}" srcId="{B5B55439-889B-40E5-9EBB-18F9D5323D0D}" destId="{40C1E6F7-DE19-4858-98AE-D287CF431B94}" srcOrd="3" destOrd="0" parTransId="{332DD64D-98C8-40C6-BD08-20763AE42DC6}" sibTransId="{87890A79-CCF9-4548-9449-28D8E6A76BC1}"/>
    <dgm:cxn modelId="{37DE1A21-47F2-4B6D-BD87-E363FBF0404F}" type="presOf" srcId="{0764ADA7-1CBA-4BBC-BCDB-910CC299094B}" destId="{520618EC-994A-467B-8348-AD365056C421}" srcOrd="0" destOrd="0" presId="urn:microsoft.com/office/officeart/2005/8/layout/radial5"/>
    <dgm:cxn modelId="{F8CC7F26-6B0A-478B-A63F-8D2F8F3A6346}" type="presOf" srcId="{8AC3894A-A737-4856-9D1C-45E9B8284329}" destId="{9D9CE118-4DA5-4BE0-8B58-7F7074C55E0A}" srcOrd="0" destOrd="0" presId="urn:microsoft.com/office/officeart/2005/8/layout/radial5"/>
    <dgm:cxn modelId="{9F65912C-0626-4187-A555-382121142A0F}" type="presOf" srcId="{40C1E6F7-DE19-4858-98AE-D287CF431B94}" destId="{51BBF865-DEDA-4263-92D0-8B74D83F5A01}" srcOrd="0" destOrd="0" presId="urn:microsoft.com/office/officeart/2005/8/layout/radial5"/>
    <dgm:cxn modelId="{02498F2F-87FC-42C9-9183-78ED6CFC3020}" type="presOf" srcId="{6DDF64D8-910E-48ED-80F3-F248E265F7C8}" destId="{B8EA80FA-FD5F-4B2B-8F87-FCC011D1DCDE}" srcOrd="0" destOrd="0" presId="urn:microsoft.com/office/officeart/2005/8/layout/radial5"/>
    <dgm:cxn modelId="{BED38B3B-B0AD-4CBF-8777-276C129D0FB9}" type="presOf" srcId="{50B965BB-0DCB-4C85-BC91-C39456315264}" destId="{796A60BC-8DC6-4DE4-BF5A-6D0B843C6328}" srcOrd="1" destOrd="0" presId="urn:microsoft.com/office/officeart/2005/8/layout/radial5"/>
    <dgm:cxn modelId="{1B85C23D-8099-472F-AFF3-50B324042AC8}" srcId="{B5B55439-889B-40E5-9EBB-18F9D5323D0D}" destId="{922CA307-7CCE-4441-8336-0B3D036A8BDA}" srcOrd="0" destOrd="0" parTransId="{D5612E95-FFBF-4374-B21A-3D3B773AF1F9}" sibTransId="{ABC23550-28E4-4546-84FC-513E70DDFCD3}"/>
    <dgm:cxn modelId="{7F200C65-3666-4D8C-964E-41B723242FAF}" type="presOf" srcId="{82524ECF-FF05-483F-A6C4-65AF37B8E77C}" destId="{3C7D5D61-157F-4712-A081-8B651FAD4390}" srcOrd="0" destOrd="0" presId="urn:microsoft.com/office/officeart/2005/8/layout/radial5"/>
    <dgm:cxn modelId="{9B4CDB70-0015-4561-9E27-D3CDB7D37767}" srcId="{F81FFA15-B311-402A-8CBD-81295729005F}" destId="{B5B55439-889B-40E5-9EBB-18F9D5323D0D}" srcOrd="0" destOrd="0" parTransId="{214C1EA9-3105-4A04-BE8C-25F96AE3A1FF}" sibTransId="{DEB2E3C8-4EED-44F6-9F25-4CBDE57F45C4}"/>
    <dgm:cxn modelId="{17302853-3B8D-4EA2-B852-22AD3E5222ED}" type="presOf" srcId="{F81FFA15-B311-402A-8CBD-81295729005F}" destId="{D90FA1AF-4EF7-4BC3-A29B-512A9BC0B33E}" srcOrd="0" destOrd="0" presId="urn:microsoft.com/office/officeart/2005/8/layout/radial5"/>
    <dgm:cxn modelId="{7B50687A-ED35-497A-BFD1-D4BFD0C6F1D0}" type="presOf" srcId="{D5612E95-FFBF-4374-B21A-3D3B773AF1F9}" destId="{5C6D2E2D-44CA-43A3-B878-7CA242CC7729}" srcOrd="0" destOrd="0" presId="urn:microsoft.com/office/officeart/2005/8/layout/radial5"/>
    <dgm:cxn modelId="{76F2F188-2EA1-45B1-A55D-5DF2FA151253}" srcId="{B5B55439-889B-40E5-9EBB-18F9D5323D0D}" destId="{DED10C30-DBF7-4EF7-9063-7D9F137F5E34}" srcOrd="5" destOrd="0" parTransId="{8AC3894A-A737-4856-9D1C-45E9B8284329}" sibTransId="{A7407BBD-7B75-4AF7-BD7A-C5D0E7CDDD75}"/>
    <dgm:cxn modelId="{271E958A-ECA6-475B-81D9-5FE467109071}" type="presOf" srcId="{D9DABD52-2E57-407A-B02E-99FA95388CE5}" destId="{AE5EE5C6-BED2-4721-9724-F4BC1750AA99}" srcOrd="1" destOrd="0" presId="urn:microsoft.com/office/officeart/2005/8/layout/radial5"/>
    <dgm:cxn modelId="{9BD2968A-A29A-47C6-81E4-12B923C8A5B4}" type="presOf" srcId="{82524ECF-FF05-483F-A6C4-65AF37B8E77C}" destId="{52A7C6C5-EEB1-417E-AD40-6EF83749351F}" srcOrd="1" destOrd="0" presId="urn:microsoft.com/office/officeart/2005/8/layout/radial5"/>
    <dgm:cxn modelId="{2F4D738B-442C-40DF-8E40-04B0D29FDBA2}" type="presOf" srcId="{332DD64D-98C8-40C6-BD08-20763AE42DC6}" destId="{DAA551A0-1D5D-40A1-91ED-733A99F58D2D}" srcOrd="0" destOrd="0" presId="urn:microsoft.com/office/officeart/2005/8/layout/radial5"/>
    <dgm:cxn modelId="{BAAA2FA1-EE35-4D53-8FCD-8181C86A0129}" type="presOf" srcId="{B36C21B3-3BF6-4BFC-B229-A9EE3F921B2D}" destId="{E16E0290-4AAE-47A2-9563-26A1CDCFD311}" srcOrd="0" destOrd="0" presId="urn:microsoft.com/office/officeart/2005/8/layout/radial5"/>
    <dgm:cxn modelId="{25CD6DAF-B424-4FBA-A316-71DD8ED54801}" type="presOf" srcId="{332DD64D-98C8-40C6-BD08-20763AE42DC6}" destId="{9D3561DC-7183-4CF7-B77A-7115F982239D}" srcOrd="1" destOrd="0" presId="urn:microsoft.com/office/officeart/2005/8/layout/radial5"/>
    <dgm:cxn modelId="{08EB62B0-1CED-4DA7-8461-5DA8B84AFBA9}" type="presOf" srcId="{8AC3894A-A737-4856-9D1C-45E9B8284329}" destId="{7B216BBA-4B69-46B7-AC38-B7FF2615D308}" srcOrd="1" destOrd="0" presId="urn:microsoft.com/office/officeart/2005/8/layout/radial5"/>
    <dgm:cxn modelId="{1B5ED7B0-46F7-4B19-A5F8-ED3F7A65F094}" type="presOf" srcId="{D9DABD52-2E57-407A-B02E-99FA95388CE5}" destId="{6EF1160D-F6D6-4B05-8DC3-19954D18A3DF}" srcOrd="0" destOrd="0" presId="urn:microsoft.com/office/officeart/2005/8/layout/radial5"/>
    <dgm:cxn modelId="{EC4E31C9-05B7-45A7-8BAE-72B068D877A7}" type="presOf" srcId="{922CA307-7CCE-4441-8336-0B3D036A8BDA}" destId="{D1F4E750-2545-4380-B15C-F970E868F2C6}" srcOrd="0" destOrd="0" presId="urn:microsoft.com/office/officeart/2005/8/layout/radial5"/>
    <dgm:cxn modelId="{6801F3DE-78BB-4550-9A2F-61C87DA84BD5}" type="presOf" srcId="{D5612E95-FFBF-4374-B21A-3D3B773AF1F9}" destId="{0B2C4B60-37C4-421B-8BA4-3CA9DD91529A}" srcOrd="1" destOrd="0" presId="urn:microsoft.com/office/officeart/2005/8/layout/radial5"/>
    <dgm:cxn modelId="{367EA8E5-696C-45B1-8CA7-FC472B1468D1}" srcId="{B5B55439-889B-40E5-9EBB-18F9D5323D0D}" destId="{0764ADA7-1CBA-4BBC-BCDB-910CC299094B}" srcOrd="2" destOrd="0" parTransId="{D9DABD52-2E57-407A-B02E-99FA95388CE5}" sibTransId="{A4A14C92-0FB7-4BC0-838A-3AE888884C88}"/>
    <dgm:cxn modelId="{E9DCB22D-5328-43D0-B2AB-780EF33AEAC3}" type="presParOf" srcId="{D90FA1AF-4EF7-4BC3-A29B-512A9BC0B33E}" destId="{AA3D2131-3276-4B8A-A9FE-0139E535B9EE}" srcOrd="0" destOrd="0" presId="urn:microsoft.com/office/officeart/2005/8/layout/radial5"/>
    <dgm:cxn modelId="{4F1CCF14-C9C7-47CF-9F74-BAE83B2B6AB9}" type="presParOf" srcId="{D90FA1AF-4EF7-4BC3-A29B-512A9BC0B33E}" destId="{5C6D2E2D-44CA-43A3-B878-7CA242CC7729}" srcOrd="1" destOrd="0" presId="urn:microsoft.com/office/officeart/2005/8/layout/radial5"/>
    <dgm:cxn modelId="{9419B0CF-44DC-4356-BDC9-75A4E5780CD6}" type="presParOf" srcId="{5C6D2E2D-44CA-43A3-B878-7CA242CC7729}" destId="{0B2C4B60-37C4-421B-8BA4-3CA9DD91529A}" srcOrd="0" destOrd="0" presId="urn:microsoft.com/office/officeart/2005/8/layout/radial5"/>
    <dgm:cxn modelId="{FA6E4C90-64DB-468A-A318-B72D71049441}" type="presParOf" srcId="{D90FA1AF-4EF7-4BC3-A29B-512A9BC0B33E}" destId="{D1F4E750-2545-4380-B15C-F970E868F2C6}" srcOrd="2" destOrd="0" presId="urn:microsoft.com/office/officeart/2005/8/layout/radial5"/>
    <dgm:cxn modelId="{7885BDEC-E6B3-48BA-A108-791A2E711326}" type="presParOf" srcId="{D90FA1AF-4EF7-4BC3-A29B-512A9BC0B33E}" destId="{4778FCED-3241-4C01-91A0-2289A41C3722}" srcOrd="3" destOrd="0" presId="urn:microsoft.com/office/officeart/2005/8/layout/radial5"/>
    <dgm:cxn modelId="{2F085DCC-BAFD-4C97-BF2E-B6DE25D88B30}" type="presParOf" srcId="{4778FCED-3241-4C01-91A0-2289A41C3722}" destId="{796A60BC-8DC6-4DE4-BF5A-6D0B843C6328}" srcOrd="0" destOrd="0" presId="urn:microsoft.com/office/officeart/2005/8/layout/radial5"/>
    <dgm:cxn modelId="{F35E8B11-D50E-4505-A521-D11DE12C0B6D}" type="presParOf" srcId="{D90FA1AF-4EF7-4BC3-A29B-512A9BC0B33E}" destId="{B8EA80FA-FD5F-4B2B-8F87-FCC011D1DCDE}" srcOrd="4" destOrd="0" presId="urn:microsoft.com/office/officeart/2005/8/layout/radial5"/>
    <dgm:cxn modelId="{7AD7C9F9-7928-4C76-8CCD-CF4555AA8A01}" type="presParOf" srcId="{D90FA1AF-4EF7-4BC3-A29B-512A9BC0B33E}" destId="{6EF1160D-F6D6-4B05-8DC3-19954D18A3DF}" srcOrd="5" destOrd="0" presId="urn:microsoft.com/office/officeart/2005/8/layout/radial5"/>
    <dgm:cxn modelId="{C34F8E39-F5D0-41A7-AAB9-446DC0A232A2}" type="presParOf" srcId="{6EF1160D-F6D6-4B05-8DC3-19954D18A3DF}" destId="{AE5EE5C6-BED2-4721-9724-F4BC1750AA99}" srcOrd="0" destOrd="0" presId="urn:microsoft.com/office/officeart/2005/8/layout/radial5"/>
    <dgm:cxn modelId="{97158EFD-9392-42D1-8882-486EE68181E5}" type="presParOf" srcId="{D90FA1AF-4EF7-4BC3-A29B-512A9BC0B33E}" destId="{520618EC-994A-467B-8348-AD365056C421}" srcOrd="6" destOrd="0" presId="urn:microsoft.com/office/officeart/2005/8/layout/radial5"/>
    <dgm:cxn modelId="{0725170D-34F6-4FAE-8202-10A618CB7D68}" type="presParOf" srcId="{D90FA1AF-4EF7-4BC3-A29B-512A9BC0B33E}" destId="{DAA551A0-1D5D-40A1-91ED-733A99F58D2D}" srcOrd="7" destOrd="0" presId="urn:microsoft.com/office/officeart/2005/8/layout/radial5"/>
    <dgm:cxn modelId="{148711B1-2F37-46B2-8441-3A1285C63805}" type="presParOf" srcId="{DAA551A0-1D5D-40A1-91ED-733A99F58D2D}" destId="{9D3561DC-7183-4CF7-B77A-7115F982239D}" srcOrd="0" destOrd="0" presId="urn:microsoft.com/office/officeart/2005/8/layout/radial5"/>
    <dgm:cxn modelId="{6F625174-87E6-4977-A69A-BFCCFF1CA733}" type="presParOf" srcId="{D90FA1AF-4EF7-4BC3-A29B-512A9BC0B33E}" destId="{51BBF865-DEDA-4263-92D0-8B74D83F5A01}" srcOrd="8" destOrd="0" presId="urn:microsoft.com/office/officeart/2005/8/layout/radial5"/>
    <dgm:cxn modelId="{838D6C22-E3F1-49AA-9E49-6268792239CC}" type="presParOf" srcId="{D90FA1AF-4EF7-4BC3-A29B-512A9BC0B33E}" destId="{3C7D5D61-157F-4712-A081-8B651FAD4390}" srcOrd="9" destOrd="0" presId="urn:microsoft.com/office/officeart/2005/8/layout/radial5"/>
    <dgm:cxn modelId="{C56F7B67-7A68-4754-A2E2-77FD8E95184F}" type="presParOf" srcId="{3C7D5D61-157F-4712-A081-8B651FAD4390}" destId="{52A7C6C5-EEB1-417E-AD40-6EF83749351F}" srcOrd="0" destOrd="0" presId="urn:microsoft.com/office/officeart/2005/8/layout/radial5"/>
    <dgm:cxn modelId="{9D3D45DD-ACE0-4F1F-B3AD-A6A3D8C44D70}" type="presParOf" srcId="{D90FA1AF-4EF7-4BC3-A29B-512A9BC0B33E}" destId="{E16E0290-4AAE-47A2-9563-26A1CDCFD311}" srcOrd="10" destOrd="0" presId="urn:microsoft.com/office/officeart/2005/8/layout/radial5"/>
    <dgm:cxn modelId="{BB7BE7B9-36F6-4320-9B7E-DBDCB6436BCD}" type="presParOf" srcId="{D90FA1AF-4EF7-4BC3-A29B-512A9BC0B33E}" destId="{9D9CE118-4DA5-4BE0-8B58-7F7074C55E0A}" srcOrd="11" destOrd="0" presId="urn:microsoft.com/office/officeart/2005/8/layout/radial5"/>
    <dgm:cxn modelId="{66F06AAC-DCAD-4563-B112-AE7ED189BF45}" type="presParOf" srcId="{9D9CE118-4DA5-4BE0-8B58-7F7074C55E0A}" destId="{7B216BBA-4B69-46B7-AC38-B7FF2615D308}" srcOrd="0" destOrd="0" presId="urn:microsoft.com/office/officeart/2005/8/layout/radial5"/>
    <dgm:cxn modelId="{814FC8D8-ACAE-44E3-A295-3EED4BA6319F}" type="presParOf" srcId="{D90FA1AF-4EF7-4BC3-A29B-512A9BC0B33E}" destId="{8074E340-C863-4040-A916-D45FB76B33DB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D2131-3276-4B8A-A9FE-0139E535B9EE}">
      <dsp:nvSpPr>
        <dsp:cNvPr id="0" name=""/>
        <dsp:cNvSpPr/>
      </dsp:nvSpPr>
      <dsp:spPr>
        <a:xfrm>
          <a:off x="2978657" y="1708226"/>
          <a:ext cx="1590424" cy="1560019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>
            <a:latin typeface="NikoshBAN" pitchFamily="2" charset="0"/>
            <a:cs typeface="NikoshBAN" pitchFamily="2" charset="0"/>
          </a:endParaRPr>
        </a:p>
      </dsp:txBody>
      <dsp:txXfrm>
        <a:off x="3211569" y="1936685"/>
        <a:ext cx="1124600" cy="1103101"/>
      </dsp:txXfrm>
    </dsp:sp>
    <dsp:sp modelId="{5C6D2E2D-44CA-43A3-B878-7CA242CC7729}">
      <dsp:nvSpPr>
        <dsp:cNvPr id="0" name=""/>
        <dsp:cNvSpPr/>
      </dsp:nvSpPr>
      <dsp:spPr>
        <a:xfrm rot="16200000">
          <a:off x="3668487" y="1292942"/>
          <a:ext cx="210764" cy="444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700102" y="1413523"/>
        <a:ext cx="147535" cy="266898"/>
      </dsp:txXfrm>
    </dsp:sp>
    <dsp:sp modelId="{D1F4E750-2545-4380-B15C-F970E868F2C6}">
      <dsp:nvSpPr>
        <dsp:cNvPr id="0" name=""/>
        <dsp:cNvSpPr/>
      </dsp:nvSpPr>
      <dsp:spPr>
        <a:xfrm>
          <a:off x="3119707" y="2234"/>
          <a:ext cx="1308323" cy="1308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আমলকী</a:t>
          </a:r>
          <a:r>
            <a:rPr lang="en-US" sz="2700" kern="1200" dirty="0"/>
            <a:t> </a:t>
          </a:r>
        </a:p>
      </dsp:txBody>
      <dsp:txXfrm>
        <a:off x="3311306" y="193833"/>
        <a:ext cx="925125" cy="925125"/>
      </dsp:txXfrm>
    </dsp:sp>
    <dsp:sp modelId="{4778FCED-3241-4C01-91A0-2289A41C3722}">
      <dsp:nvSpPr>
        <dsp:cNvPr id="0" name=""/>
        <dsp:cNvSpPr/>
      </dsp:nvSpPr>
      <dsp:spPr>
        <a:xfrm rot="19800000">
          <a:off x="4519072" y="1776466"/>
          <a:ext cx="204765" cy="444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523187" y="1880789"/>
        <a:ext cx="143336" cy="266898"/>
      </dsp:txXfrm>
    </dsp:sp>
    <dsp:sp modelId="{B8EA80FA-FD5F-4B2B-8F87-FCC011D1DCDE}">
      <dsp:nvSpPr>
        <dsp:cNvPr id="0" name=""/>
        <dsp:cNvSpPr/>
      </dsp:nvSpPr>
      <dsp:spPr>
        <a:xfrm>
          <a:off x="4706127" y="918154"/>
          <a:ext cx="1308323" cy="1308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লেবু</a:t>
          </a:r>
          <a:r>
            <a:rPr lang="en-US" sz="2700" kern="1200" dirty="0"/>
            <a:t> </a:t>
          </a:r>
        </a:p>
      </dsp:txBody>
      <dsp:txXfrm>
        <a:off x="4897726" y="1109753"/>
        <a:ext cx="925125" cy="925125"/>
      </dsp:txXfrm>
    </dsp:sp>
    <dsp:sp modelId="{6EF1160D-F6D6-4B05-8DC3-19954D18A3DF}">
      <dsp:nvSpPr>
        <dsp:cNvPr id="0" name=""/>
        <dsp:cNvSpPr/>
      </dsp:nvSpPr>
      <dsp:spPr>
        <a:xfrm rot="1800000">
          <a:off x="4519072" y="2755174"/>
          <a:ext cx="204765" cy="444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523187" y="2828783"/>
        <a:ext cx="143336" cy="266898"/>
      </dsp:txXfrm>
    </dsp:sp>
    <dsp:sp modelId="{520618EC-994A-467B-8348-AD365056C421}">
      <dsp:nvSpPr>
        <dsp:cNvPr id="0" name=""/>
        <dsp:cNvSpPr/>
      </dsp:nvSpPr>
      <dsp:spPr>
        <a:xfrm>
          <a:off x="4706127" y="2749993"/>
          <a:ext cx="1308323" cy="1308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আমড়া</a:t>
          </a:r>
          <a:r>
            <a:rPr lang="en-US" sz="2700" kern="1200" dirty="0"/>
            <a:t> </a:t>
          </a:r>
        </a:p>
      </dsp:txBody>
      <dsp:txXfrm>
        <a:off x="4897726" y="2941592"/>
        <a:ext cx="925125" cy="925125"/>
      </dsp:txXfrm>
    </dsp:sp>
    <dsp:sp modelId="{DAA551A0-1D5D-40A1-91ED-733A99F58D2D}">
      <dsp:nvSpPr>
        <dsp:cNvPr id="0" name=""/>
        <dsp:cNvSpPr/>
      </dsp:nvSpPr>
      <dsp:spPr>
        <a:xfrm rot="5400000">
          <a:off x="3668487" y="3238699"/>
          <a:ext cx="210764" cy="444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700102" y="3296051"/>
        <a:ext cx="147535" cy="266898"/>
      </dsp:txXfrm>
    </dsp:sp>
    <dsp:sp modelId="{51BBF865-DEDA-4263-92D0-8B74D83F5A01}">
      <dsp:nvSpPr>
        <dsp:cNvPr id="0" name=""/>
        <dsp:cNvSpPr/>
      </dsp:nvSpPr>
      <dsp:spPr>
        <a:xfrm>
          <a:off x="3119707" y="3665913"/>
          <a:ext cx="1308323" cy="1308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চা</a:t>
          </a:r>
          <a:r>
            <a:rPr lang="en-US" sz="2700" kern="1200" dirty="0"/>
            <a:t> </a:t>
          </a:r>
        </a:p>
      </dsp:txBody>
      <dsp:txXfrm>
        <a:off x="3311306" y="3857512"/>
        <a:ext cx="925125" cy="925125"/>
      </dsp:txXfrm>
    </dsp:sp>
    <dsp:sp modelId="{3C7D5D61-157F-4712-A081-8B651FAD4390}">
      <dsp:nvSpPr>
        <dsp:cNvPr id="0" name=""/>
        <dsp:cNvSpPr/>
      </dsp:nvSpPr>
      <dsp:spPr>
        <a:xfrm rot="9000000">
          <a:off x="2823900" y="2755174"/>
          <a:ext cx="204765" cy="444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881214" y="2828783"/>
        <a:ext cx="143336" cy="266898"/>
      </dsp:txXfrm>
    </dsp:sp>
    <dsp:sp modelId="{E16E0290-4AAE-47A2-9563-26A1CDCFD311}">
      <dsp:nvSpPr>
        <dsp:cNvPr id="0" name=""/>
        <dsp:cNvSpPr/>
      </dsp:nvSpPr>
      <dsp:spPr>
        <a:xfrm>
          <a:off x="1533287" y="2749993"/>
          <a:ext cx="1308323" cy="1308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জলপাই</a:t>
          </a:r>
          <a:r>
            <a:rPr lang="en-US" sz="2700" kern="1200" dirty="0"/>
            <a:t> </a:t>
          </a:r>
        </a:p>
      </dsp:txBody>
      <dsp:txXfrm>
        <a:off x="1724886" y="2941592"/>
        <a:ext cx="925125" cy="925125"/>
      </dsp:txXfrm>
    </dsp:sp>
    <dsp:sp modelId="{9D9CE118-4DA5-4BE0-8B58-7F7074C55E0A}">
      <dsp:nvSpPr>
        <dsp:cNvPr id="0" name=""/>
        <dsp:cNvSpPr/>
      </dsp:nvSpPr>
      <dsp:spPr>
        <a:xfrm rot="12600000">
          <a:off x="2823900" y="1776466"/>
          <a:ext cx="204765" cy="444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881214" y="1880789"/>
        <a:ext cx="143336" cy="266898"/>
      </dsp:txXfrm>
    </dsp:sp>
    <dsp:sp modelId="{8074E340-C863-4040-A916-D45FB76B33DB}">
      <dsp:nvSpPr>
        <dsp:cNvPr id="0" name=""/>
        <dsp:cNvSpPr/>
      </dsp:nvSpPr>
      <dsp:spPr>
        <a:xfrm>
          <a:off x="1533287" y="918154"/>
          <a:ext cx="1308323" cy="1308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কামরাঙা</a:t>
          </a:r>
          <a:r>
            <a:rPr lang="en-US" sz="2700" kern="1200" dirty="0"/>
            <a:t> </a:t>
          </a:r>
        </a:p>
      </dsp:txBody>
      <dsp:txXfrm>
        <a:off x="1724886" y="1109753"/>
        <a:ext cx="925125" cy="925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D38EE-7662-4B68-9314-69F022B0468A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ACC95-B89F-4D10-BF86-9232955A9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7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শিক্ষার্থীদের উদ্দেশ্য করে বলতে বলতে পারেন: চারটি চিত্রের মধ্যে সম্পর্ক কী? 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দাতেঁর মাড়ি ফুলে যায় কী কারণে? রোদে দৌঁড়াদৌড়ি করলে কী লাভ হয়?  লেবুতে  কী থাকে?-------?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r>
              <a:rPr lang="bn-BD" sz="1200" b="0" baseline="0" dirty="0">
                <a:solidFill>
                  <a:schemeClr val="tx1"/>
                </a:solidFill>
                <a:latin typeface="+mn-lt"/>
                <a:cs typeface="+mn-cs"/>
              </a:rPr>
              <a:t>  </a:t>
            </a:r>
            <a:r>
              <a:rPr lang="bn-BD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শিক্ষার্থীদের</a:t>
            </a:r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বোর্ডে লেখে উত্তরের প্রতিফলন ঘটাতে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r>
              <a:rPr lang="bn-BD" sz="1200" b="0" baseline="0" dirty="0">
                <a:solidFill>
                  <a:schemeClr val="tx1"/>
                </a:solidFill>
                <a:latin typeface="+mn-lt"/>
                <a:cs typeface="+mn-cs"/>
              </a:rPr>
              <a:t>  </a:t>
            </a:r>
            <a:r>
              <a:rPr lang="bn-BD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শিক্ষার্থীদের</a:t>
            </a:r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বোর্ডে লেখে উত্তরের প্রতিফলন ঘটাতে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3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শুরু করার পূর্বে শিক্ষক শিক্ষার্থীদর   নীরবে আজকের পাঠটি পড়ে নিতে বলতে পারেন।( প্রয়োজনে  শিক্ষক সহযোগিতা করবেন।)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4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প্রয়োজনে</a:t>
            </a:r>
            <a:r>
              <a:rPr lang="bn-BD" baseline="0" dirty="0"/>
              <a:t> শিক্ষক মূল্যায়নের প্রশ্ন পরিবর্তন করতে পারেন।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7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শিক্ষক শিক্ষর্থীদের</a:t>
            </a:r>
            <a:r>
              <a:rPr lang="bn-BD" baseline="0" dirty="0"/>
              <a:t> দিয়ে বোর্ডে মাইন্ড ম্যাপ করাবেন।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0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b="0" dirty="0">
                <a:latin typeface="NikoshBAN" pitchFamily="2" charset="0"/>
                <a:cs typeface="NikoshBAN" pitchFamily="2" charset="0"/>
              </a:rPr>
              <a:t>শিক্ষক প্রথমে</a:t>
            </a:r>
            <a:r>
              <a:rPr lang="bn-BD" b="0" baseline="0" dirty="0">
                <a:latin typeface="NikoshBAN" pitchFamily="2" charset="0"/>
                <a:cs typeface="NikoshBAN" pitchFamily="2" charset="0"/>
              </a:rPr>
              <a:t> চিত্র দেখাবেন। এর পর তিনি প্রশ্ন করতে পারেন: </a:t>
            </a:r>
            <a:r>
              <a:rPr lang="bn-BD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রোগগুলোর কারণ কী?</a:t>
            </a:r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শিক্ষার্থীদের</a:t>
            </a:r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বোর্ডে লেখে উত্তরের প্রতিফলন ঘটাবেন। এর পর তিনি প্রশ্ন করতে পারেন: ভিটামিন সি এর অভাব হলে আর কী কী সমস্যা হতে পারে?</a:t>
            </a:r>
            <a:endParaRPr lang="bn-BD" sz="12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7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sz="12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নাম কী? শিক্ষক শিক্ষার্থীদের</a:t>
            </a:r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বোর্ডে লেখে উত্তরের প্রতিফলন ঘটাবেন। এর পর তিনি প্রশ্ন করতে পারেন: 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সি এর অভাবে আর একটি মারাত্মক রোগ হয় তার নাম কীচিত্রের রোগটির কারণ কী?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 নাম কী?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 প্রয়োজনে তিনি ছবিগুলো সম্পর্কে কিছু ব্যাখ্যা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প্রশ্নোত্তরের মাধ্যমে আলোচনা করতে পারেন। প্রয়োজনে তিনি ছবিটি সম্পর্কে কিছু ব্যাখ্যা দিতে পারেন।  শিক্ষার্থীরা প্রয়োজনে পাঠ্য বই পড়ে উত্তর দিবে। (  উত্তর:  চিত্রটি হল বয়স্কদের রিকেটস্ রোগ। বয়স্কদের রিকেটস রোগকে বলা হয় অস্টিওম্যালেসিয়া।)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b="0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প্রেয়োজনে শিক্ষক সহযোগিতা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4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0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1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45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9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8742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69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9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1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1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20-Oct-19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67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38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1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59F7-E700-4FFE-B149-056566A83057}" type="datetimeFigureOut">
              <a:rPr lang="en-US" smtClean="0"/>
              <a:t>20-Oct-19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8A113F-027D-4B44-AFA2-E677DFBC6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0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4835" y="2863594"/>
            <a:ext cx="6624276" cy="19448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BD" sz="8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8292" y="678873"/>
            <a:ext cx="7716981" cy="67887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BD" sz="8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সকলকে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24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6609" y="571862"/>
            <a:ext cx="840302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সি এর অভাবে আরও একটি মারাত্মক রোগ হয় তার নাম কী?</a:t>
            </a:r>
          </a:p>
        </p:txBody>
      </p:sp>
      <p:pic>
        <p:nvPicPr>
          <p:cNvPr id="6" name="Picture 4" descr="C:\Users\DOEL\Desktop\New Eight\V=B\hasid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6605"/>
          <a:stretch/>
        </p:blipFill>
        <p:spPr bwMode="auto">
          <a:xfrm>
            <a:off x="3305503" y="2191408"/>
            <a:ext cx="5707117" cy="34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9922" y="5758709"/>
            <a:ext cx="744132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রোগটির কারণ কী?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 নাম কী?</a:t>
            </a:r>
          </a:p>
        </p:txBody>
      </p:sp>
    </p:spTree>
    <p:extLst>
      <p:ext uri="{BB962C8B-B14F-4D97-AF65-F5344CB8AC3E}">
        <p14:creationId xmlns:p14="http://schemas.microsoft.com/office/powerpoint/2010/main" val="16982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07195" y="284245"/>
            <a:ext cx="731520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ভিটামিন সি এর অভাবজনিত রোগের প্রতিরোধ কী?</a:t>
            </a:r>
          </a:p>
        </p:txBody>
      </p:sp>
      <p:pic>
        <p:nvPicPr>
          <p:cNvPr id="7" name="Picture 6" descr="C:\Users\DOEL\Desktop\New Eight\V=B\ds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80" y="1209670"/>
            <a:ext cx="4934208" cy="32834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59572" y="4698803"/>
            <a:ext cx="7662041" cy="10772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কোলের শিশুকে মায়ের দুধের পাশাপাশি অন্যান্য পরিপূরক খাদ্য যেমন ফলের রস, সবজির সুপ ইত্যাদি খাওয়াতে হবে।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91110" y="5940245"/>
            <a:ext cx="672652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আর কী কী ভাবে এ রোগ প্রতিরোধ করা যেতে পারে?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41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11278" y="554179"/>
            <a:ext cx="6664037" cy="5006033"/>
            <a:chOff x="1287277" y="678873"/>
            <a:chExt cx="6664037" cy="5006033"/>
          </a:xfrm>
        </p:grpSpPr>
        <p:grpSp>
          <p:nvGrpSpPr>
            <p:cNvPr id="7" name="Group 6"/>
            <p:cNvGrpSpPr/>
            <p:nvPr/>
          </p:nvGrpSpPr>
          <p:grpSpPr>
            <a:xfrm>
              <a:off x="2244446" y="678873"/>
              <a:ext cx="4627418" cy="2493819"/>
              <a:chOff x="2022764" y="942109"/>
              <a:chExt cx="4627418" cy="2493819"/>
            </a:xfrm>
          </p:grpSpPr>
          <p:pic>
            <p:nvPicPr>
              <p:cNvPr id="2" name="Picture 16" descr="C:\Users\DOEL\Desktop\Model content=14\New folder (2)\sun use\zxcsdc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258" y="942109"/>
                <a:ext cx="2446924" cy="24938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8" descr="C:\Users\DOEL\Desktop\Model content=14\New folder (2)\sun use\dfdsfsdf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2764" y="942113"/>
                <a:ext cx="2161316" cy="249366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287277" y="3561248"/>
              <a:ext cx="6664037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শিশুকে গোসল করানোর পর মা তার সন্তানকে কিছুক্ষণ রোদ্রে  রাখেন। </a:t>
              </a:r>
            </a:p>
            <a:p>
              <a:pPr algn="ctr"/>
              <a:r>
                <a:rPr lang="bn-BD" sz="6000" b="1" dirty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কেন?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325093" y="5306275"/>
            <a:ext cx="5361707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আর কোন কোন উৎস থেকে ভিটামিন ডি পেতে পারি?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47456" y="457198"/>
            <a:ext cx="8021791" cy="5776482"/>
            <a:chOff x="623455" y="457198"/>
            <a:chExt cx="8021791" cy="5776482"/>
          </a:xfrm>
        </p:grpSpPr>
        <p:sp>
          <p:nvSpPr>
            <p:cNvPr id="26" name="Rectangle 25"/>
            <p:cNvSpPr/>
            <p:nvPr/>
          </p:nvSpPr>
          <p:spPr>
            <a:xfrm>
              <a:off x="3005974" y="457198"/>
              <a:ext cx="3431194" cy="655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3600" dirty="0">
                  <a:solidFill>
                    <a:srgbClr val="008000"/>
                  </a:solidFill>
                  <a:latin typeface="NikoshBAN" pitchFamily="2" charset="0"/>
                  <a:cs typeface="NikoshBAN" pitchFamily="2" charset="0"/>
                </a:rPr>
                <a:t>ভিটামিন ‘ডি’ এর উৎস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23455" y="1463387"/>
              <a:ext cx="8021791" cy="4770293"/>
              <a:chOff x="623455" y="1463387"/>
              <a:chExt cx="8021791" cy="4770293"/>
            </a:xfrm>
          </p:grpSpPr>
          <p:pic>
            <p:nvPicPr>
              <p:cNvPr id="28" name="Picture 27" descr="C:\Users\DOEL\Desktop\FRound\Eight\Vitanine\V=D\yfguy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1236" y="4102965"/>
                <a:ext cx="2812473" cy="128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C:\Users\DOEL\Desktop\FRound\Eight\Vitanine\V=D\b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455" y="3913033"/>
                <a:ext cx="2483321" cy="1767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7" descr="C:\Users\DOEL\Desktop\FRound\Eight\Vitanine\V=D\b6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671" y="1463387"/>
                <a:ext cx="2464105" cy="1709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2" descr="C:\Users\DOEL\Desktop\FRound\Eight\Vitanine\V=D\hhh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2337" y="1466918"/>
                <a:ext cx="2503729" cy="1716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 descr="C:\Users\DOEL\Desktop\FRound\Eight\Vitanine\V=D\ghe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8946" y="1470410"/>
                <a:ext cx="2098363" cy="1700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1185716" y="3064225"/>
                <a:ext cx="172953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ভোজ্য তেল</a:t>
                </a:r>
                <a:endParaRPr lang="en-US" sz="28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302997" y="3105783"/>
                <a:ext cx="6169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দুধ</a:t>
                </a:r>
                <a:endParaRPr lang="en-US" sz="28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61026" y="5696601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ডিমের কুসুম</a:t>
                </a:r>
                <a:endParaRPr lang="en-US" sz="2800" dirty="0"/>
              </a:p>
            </p:txBody>
          </p:sp>
          <p:pic>
            <p:nvPicPr>
              <p:cNvPr id="36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3817" y="4038522"/>
                <a:ext cx="2158693" cy="1600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6990786" y="3133494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ঘি</a:t>
                </a:r>
                <a:endParaRPr lang="en-US" sz="28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963071" y="5710458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মাখন</a:t>
                </a:r>
                <a:endParaRPr lang="en-US" sz="28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21100" y="5710460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ইলিশ মাছ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8859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4144" y="1454716"/>
            <a:ext cx="6359236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ভিটামিন  ‘ডি’ এর কাজ কী?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1834" y="3782969"/>
            <a:ext cx="6287695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ভিটামিন  ‘ডি’ এর অভাবজনিত রোগ কী?</a:t>
            </a:r>
          </a:p>
        </p:txBody>
      </p:sp>
    </p:spTree>
    <p:extLst>
      <p:ext uri="{BB962C8B-B14F-4D97-AF65-F5344CB8AC3E}">
        <p14:creationId xmlns:p14="http://schemas.microsoft.com/office/powerpoint/2010/main" val="8240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5002" y="4977145"/>
            <a:ext cx="7232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উপরের রোগটি ভিটামিন ডি এর অভাবজনিত রোগ।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06845" y="597663"/>
            <a:ext cx="5157201" cy="4300601"/>
            <a:chOff x="2082844" y="597662"/>
            <a:chExt cx="5157201" cy="4300601"/>
          </a:xfrm>
        </p:grpSpPr>
        <p:pic>
          <p:nvPicPr>
            <p:cNvPr id="14" name="Picture 2" descr="C:\Users\DOEL\Desktop\New Eight\V=B\wqerwq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892" y="599750"/>
              <a:ext cx="1654153" cy="253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DOEL\Desktop\New Eight\V=B\ererew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844" y="597662"/>
              <a:ext cx="1771650" cy="252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DOEL\Desktop\New Eight\V=B\qwerq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941" y="3212338"/>
              <a:ext cx="2555049" cy="16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DOEL\Desktop\New Eight\V=B\qwerqw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302" y="601251"/>
              <a:ext cx="1729308" cy="253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DOEL\Desktop\New Eight\V=B\rwqerq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985" y="3204053"/>
              <a:ext cx="1690491" cy="1693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4173086" y="5450111"/>
            <a:ext cx="4350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এর নাম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রিকেটস।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98865" y="6001384"/>
            <a:ext cx="5277406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আলোকে রোগটির লক্ষণগুলো বল।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66909" y="6003296"/>
            <a:ext cx="459933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রোগটির প্রতিকার ও প্রতিরোধ কী?</a:t>
            </a:r>
          </a:p>
        </p:txBody>
      </p:sp>
    </p:spTree>
    <p:extLst>
      <p:ext uri="{BB962C8B-B14F-4D97-AF65-F5344CB8AC3E}">
        <p14:creationId xmlns:p14="http://schemas.microsoft.com/office/powerpoint/2010/main" val="3184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9" grpId="0" animBg="1"/>
      <p:bldP spid="19" grpId="1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90" y="432964"/>
            <a:ext cx="3598946" cy="29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25014" y="3865419"/>
            <a:ext cx="378982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উপরের রোগটির নাম কী?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0219" y="4793671"/>
            <a:ext cx="387927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রোগটির লক্ষণ কী কী?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2470" y="5749638"/>
            <a:ext cx="6580909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রোগটির প্রতিকার ও প্রতিরোধ কী কী?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59499" y="104980"/>
            <a:ext cx="2754367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189" y="16662"/>
              <a:ext cx="2676532" cy="8692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4587" y="418006"/>
            <a:ext cx="2255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সময়: ৪ মিনিট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6618" y="3147352"/>
            <a:ext cx="8243455" cy="1200329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 ভিটামিন সি ও ডি এর পাঁচটি উৎসের নাম লেখ।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 রিকেটস রোগের দুইটি লক্ষণ লেখ।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796342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29" y="141890"/>
            <a:ext cx="4267283" cy="48423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06175" y="4789356"/>
            <a:ext cx="6864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9418" y="5126664"/>
            <a:ext cx="6580909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ভোজ্য তেলে ভিটামিন ‘ডি’ ছাড়া আরো পাওয়া যায় ভিটামিন ‘ই’।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381" y="5193551"/>
            <a:ext cx="6580909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আমরা আর কোন কোন উৎস থেকে ভিটামিন ‘ই’ পেতে পারি?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93688" y="5575265"/>
            <a:ext cx="6580909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‘ই’ এর কাজ কী?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87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72144" y="393972"/>
            <a:ext cx="7772400" cy="4521747"/>
            <a:chOff x="748144" y="463246"/>
            <a:chExt cx="7772400" cy="4521747"/>
          </a:xfrm>
        </p:grpSpPr>
        <p:pic>
          <p:nvPicPr>
            <p:cNvPr id="5" name="Picture 4" descr="C:\Users\DOEL\Desktop\FRound\Eight\Vitanine\V=D\b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110" y="463246"/>
              <a:ext cx="4433454" cy="31552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48144" y="3784664"/>
              <a:ext cx="7772400" cy="120032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ডিমের কুসুমে ভিটামিন ‘ডি’ ছাড়া আর কোন ভিটামিন থাকতে পারে?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2962892" y="5070776"/>
            <a:ext cx="6580909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আমরা আর কোন উৎস থেকে ভিটামিন ‘কে’ পেতে পারি?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64872" y="5347864"/>
            <a:ext cx="658090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‘কে’ এর কাজ কী?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6609" y="5089906"/>
            <a:ext cx="6580909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‘কে’ এর অভাবে কী সমস্যা হতে পারে ?</a:t>
            </a:r>
            <a:endParaRPr lang="bn-BD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2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8157" y="3989186"/>
            <a:ext cx="7772400" cy="2062103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সুন্দর হাসির জন্য চাই সুস্বাস্থ্যের দেহ এবং সুন্দর ও মজবুত দাঁত। সুস্বাস্থ্য এবং সুন্দর গঠন ও মজবুত দাঁতের জন্য কোন কোন ভিটামিনের ভূমিকা রয়েছে তা উল্লেখপূর্বক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আমাদের দেহে উক্ত ভিটামিনগুলোর অভাবজনিত লক্ষণগুলো লেখ। 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43733" y="89214"/>
            <a:ext cx="2754367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89" y="16662"/>
              <a:ext cx="2676532" cy="86927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 কাজ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574587" y="339176"/>
            <a:ext cx="2255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9" y="1422405"/>
            <a:ext cx="8007186" cy="1686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87199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47718" y="1984569"/>
            <a:ext cx="4223657" cy="11772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দীনবন্ধু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CD0E1-5D3D-4B5B-9C90-2A2F792512A0}"/>
              </a:ext>
            </a:extLst>
          </p:cNvPr>
          <p:cNvSpPr txBox="1"/>
          <p:nvPr/>
        </p:nvSpPr>
        <p:spPr>
          <a:xfrm>
            <a:off x="4632294" y="648619"/>
            <a:ext cx="4054507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DF511-5C83-4DAE-9BD8-E0C13391E951}"/>
              </a:ext>
            </a:extLst>
          </p:cNvPr>
          <p:cNvSpPr txBox="1"/>
          <p:nvPr/>
        </p:nvSpPr>
        <p:spPr>
          <a:xfrm>
            <a:off x="1575081" y="3299051"/>
            <a:ext cx="9961599" cy="3293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সহাকারি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মাধাবদিয়া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ইউনাইটেড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ফরিদপুর।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B.Sc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M.Sc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in chemistry,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M.Sc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in Applied chemistry &amp; chemical Engineering, M.Phil. ( IU )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নম্বারঃ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01715208583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E.mail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biswasdinos@gmail.com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BD9A7-4FB5-4FBC-BA18-17F0C0CB8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1932" r="16878"/>
          <a:stretch/>
        </p:blipFill>
        <p:spPr>
          <a:xfrm>
            <a:off x="1819655" y="264867"/>
            <a:ext cx="2493266" cy="23083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2119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494" y="1143009"/>
            <a:ext cx="640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ভিটামিন সি এর পাঁচটি উৎসের নাম বল।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3448" y="1787221"/>
            <a:ext cx="793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স্কার্ভি রোগের দুইটি লক্ষণ বল।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1157" y="2244415"/>
            <a:ext cx="8059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অপারেশন রোগীর রক্তক্ষরণ সহজে বন্ধ হয় না কোন ভিটামিনের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   অভাবে?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36174" y="3227033"/>
            <a:ext cx="8154845" cy="1312407"/>
            <a:chOff x="812173" y="3490277"/>
            <a:chExt cx="8154845" cy="1312407"/>
          </a:xfrm>
        </p:grpSpPr>
        <p:grpSp>
          <p:nvGrpSpPr>
            <p:cNvPr id="6" name="Group 5"/>
            <p:cNvGrpSpPr/>
            <p:nvPr/>
          </p:nvGrpSpPr>
          <p:grpSpPr>
            <a:xfrm>
              <a:off x="812173" y="3490277"/>
              <a:ext cx="8154845" cy="1298555"/>
              <a:chOff x="812173" y="3781232"/>
              <a:chExt cx="8154845" cy="129855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12173" y="3781232"/>
                <a:ext cx="81548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প্রশ্ন: নিচের কোন ভিটামিন পেশি ও দাঁত মজবুত করে 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52951" y="4435820"/>
                <a:ext cx="7800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    এ                সি                 ডি                  কে  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507661" y="4419601"/>
                <a:ext cx="623454" cy="646331"/>
                <a:chOff x="-13867" y="1134194"/>
                <a:chExt cx="623454" cy="618948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4155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594785" y="4156353"/>
              <a:ext cx="623454" cy="646331"/>
              <a:chOff x="8672968" y="4003948"/>
              <a:chExt cx="623454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67296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21" name="Oval 20"/>
          <p:cNvSpPr/>
          <p:nvPr/>
        </p:nvSpPr>
        <p:spPr>
          <a:xfrm>
            <a:off x="4028481" y="3898992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76165" y="4806450"/>
            <a:ext cx="8303342" cy="1547140"/>
            <a:chOff x="793725" y="3490277"/>
            <a:chExt cx="8303342" cy="1547140"/>
          </a:xfrm>
        </p:grpSpPr>
        <p:grpSp>
          <p:nvGrpSpPr>
            <p:cNvPr id="23" name="Group 22"/>
            <p:cNvGrpSpPr/>
            <p:nvPr/>
          </p:nvGrpSpPr>
          <p:grpSpPr>
            <a:xfrm>
              <a:off x="793725" y="3490277"/>
              <a:ext cx="8303342" cy="1547140"/>
              <a:chOff x="793725" y="3781232"/>
              <a:chExt cx="8303342" cy="154714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93725" y="3781232"/>
                <a:ext cx="83033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৫.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প্রশ্ন:শিশুদের হাড় ধনুকের মত বেঁকে গেলে একে কী রোগ বলে?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14397" y="4435820"/>
                <a:ext cx="809105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3200" dirty="0">
                    <a:latin typeface="NikoshLightBAN" pitchFamily="2" charset="0"/>
                    <a:cs typeface="NikoshLightBAN" pitchFamily="2" charset="0"/>
                  </a:rPr>
                  <a:t>স্কার্ভি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Times New Roman" pitchFamily="18" charset="0"/>
                    <a:cs typeface="NikoshBAN" pitchFamily="2" charset="0"/>
                  </a:rPr>
                  <a:t>            </a:t>
                </a:r>
                <a:r>
                  <a:rPr lang="bn-BD" sz="3200" dirty="0">
                    <a:latin typeface="NikoshLightBAN" pitchFamily="2" charset="0"/>
                    <a:cs typeface="NikoshLightBAN" pitchFamily="2" charset="0"/>
                  </a:rPr>
                  <a:t>জন্ডিস</a:t>
                </a:r>
                <a:r>
                  <a:rPr lang="en-US" sz="20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000" dirty="0">
                    <a:latin typeface="Times New Roman" pitchFamily="18" charset="0"/>
                    <a:cs typeface="NikoshBAN" pitchFamily="2" charset="0"/>
                  </a:rPr>
                  <a:t>                </a:t>
                </a:r>
                <a:r>
                  <a:rPr lang="en-US" sz="2000" dirty="0">
                    <a:latin typeface="Times New Roman" pitchFamily="18" charset="0"/>
                    <a:cs typeface="NikoshBAN" pitchFamily="2" charset="0"/>
                  </a:rPr>
                  <a:t>    </a:t>
                </a:r>
                <a:r>
                  <a:rPr lang="bn-BD" sz="2800" dirty="0">
                    <a:latin typeface="NikoshLightBAN" pitchFamily="2" charset="0"/>
                    <a:cs typeface="NikoshLightBAN" pitchFamily="2" charset="0"/>
                  </a:rPr>
                  <a:t>রিকেটস</a:t>
                </a:r>
                <a:r>
                  <a:rPr lang="en-US" sz="2800" dirty="0">
                    <a:latin typeface="Times New Roman" pitchFamily="18" charset="0"/>
                    <a:cs typeface="NikoshBAN" pitchFamily="2" charset="0"/>
                  </a:rPr>
                  <a:t>  </a:t>
                </a:r>
                <a:r>
                  <a:rPr lang="en-US" sz="2000" dirty="0">
                    <a:latin typeface="Times New Roman" pitchFamily="18" charset="0"/>
                    <a:cs typeface="NikoshBAN" pitchFamily="2" charset="0"/>
                  </a:rPr>
                  <a:t>            </a:t>
                </a:r>
                <a:r>
                  <a:rPr lang="bn-BD" sz="20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LightBAN" pitchFamily="2" charset="0"/>
                    <a:cs typeface="NikoshLightBAN" pitchFamily="2" charset="0"/>
                  </a:rPr>
                  <a:t>অস্টিওম্যালেশিয়া।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2632356" y="4419601"/>
                <a:ext cx="623454" cy="646331"/>
                <a:chOff x="110828" y="1134194"/>
                <a:chExt cx="623454" cy="618948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10828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6624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99991" y="4433456"/>
                <a:ext cx="623454" cy="646331"/>
                <a:chOff x="315081" y="1134194"/>
                <a:chExt cx="623454" cy="618948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315081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370499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4537582" y="4419604"/>
                <a:ext cx="623454" cy="646331"/>
                <a:chOff x="408927" y="1134194"/>
                <a:chExt cx="623454" cy="618948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40892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05910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6525943" y="4156353"/>
              <a:ext cx="623454" cy="646331"/>
              <a:chOff x="8604126" y="4003948"/>
              <a:chExt cx="623454" cy="646331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8604126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701171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8" name="Oval 37"/>
          <p:cNvSpPr/>
          <p:nvPr/>
        </p:nvSpPr>
        <p:spPr>
          <a:xfrm>
            <a:off x="8010997" y="5474834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575590" y="105104"/>
            <a:ext cx="2299861" cy="882963"/>
            <a:chOff x="-121481" y="0"/>
            <a:chExt cx="3091941" cy="997527"/>
          </a:xfrm>
        </p:grpSpPr>
        <p:sp>
          <p:nvSpPr>
            <p:cNvPr id="40" name="Pentagon 39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21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9824" y="105104"/>
            <a:ext cx="2299861" cy="882963"/>
            <a:chOff x="-121481" y="0"/>
            <a:chExt cx="3091941" cy="997527"/>
          </a:xfrm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</a:p>
          </p:txBody>
        </p:sp>
      </p:grp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55" y="1181134"/>
            <a:ext cx="3598946" cy="29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31503" y="4613589"/>
            <a:ext cx="3659976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চিত্রের রোগটির নাম কী?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91442" y="1791222"/>
            <a:ext cx="2978005" cy="2281915"/>
            <a:chOff x="2566399" y="1227550"/>
            <a:chExt cx="2978005" cy="2281915"/>
          </a:xfrm>
        </p:grpSpPr>
        <p:pic>
          <p:nvPicPr>
            <p:cNvPr id="2" name="Picture 7" descr="C:\Users\DOEL\Desktop\New Eight\V=B\sdfds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399" y="1235850"/>
              <a:ext cx="1241513" cy="2273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9" descr="C:\Users\DOEL\Desktop\New Eight\V=B\adfsf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380" y="1227550"/>
              <a:ext cx="1517024" cy="2254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575590" y="105104"/>
            <a:ext cx="2299861" cy="882963"/>
            <a:chOff x="-121481" y="0"/>
            <a:chExt cx="3091941" cy="997527"/>
          </a:xfrm>
        </p:grpSpPr>
        <p:sp>
          <p:nvSpPr>
            <p:cNvPr id="6" name="Pentagon 5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218769" y="4601063"/>
            <a:ext cx="3659976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চিত্রের রোগটির নাম কি?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0635" y="2519091"/>
            <a:ext cx="7079225" cy="2308324"/>
          </a:xfrm>
          <a:prstGeom prst="rect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ভিটামিন সি, ডি, ই ও কে।</a:t>
            </a:r>
          </a:p>
          <a:p>
            <a:pPr marL="742950" indent="-742950" algn="just"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স্কার্ভি</a:t>
            </a:r>
          </a:p>
          <a:p>
            <a:pPr marL="742950" indent="-742950" algn="just"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রিকেটস, </a:t>
            </a:r>
          </a:p>
          <a:p>
            <a:pPr marL="742950" indent="-742950" algn="just">
              <a:buAutoNum type="arabicPeriod"/>
            </a:pPr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অস্টিওম্যালেসিয়া।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611415" y="1563029"/>
            <a:ext cx="283566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  <a:sym typeface="Wingdings"/>
              </a:rPr>
              <a:t>গুরুত্বপূর্ণ শব্দসমূহ</a:t>
            </a:r>
          </a:p>
        </p:txBody>
      </p:sp>
    </p:spTree>
    <p:extLst>
      <p:ext uri="{BB962C8B-B14F-4D97-AF65-F5344CB8AC3E}">
        <p14:creationId xmlns:p14="http://schemas.microsoft.com/office/powerpoint/2010/main" val="5646574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7324" y="3162488"/>
            <a:ext cx="7977352" cy="1077218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/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যে উপাদানের অভাবে স্কার্ভি রোগ হয়ে থাকে তার উৎস এবং রোগটির লক্ষণগুলো উল্লেখ 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5967" y="103194"/>
            <a:ext cx="2821171" cy="882963"/>
            <a:chOff x="-121481" y="0"/>
            <a:chExt cx="3091941" cy="997527"/>
          </a:xfrm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1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0124" y="2041085"/>
            <a:ext cx="5972203" cy="33898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Stop">
              <a:avLst>
                <a:gd name="adj" fmla="val 14286"/>
              </a:avLst>
            </a:prstTxWarp>
            <a:spAutoFit/>
          </a:bodyPr>
          <a:lstStyle/>
          <a:p>
            <a:r>
              <a:rPr lang="bn-BD" sz="11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ধন্যবাদ</a:t>
            </a:r>
            <a:endParaRPr lang="en-US" sz="115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5762" y="1393560"/>
            <a:ext cx="1939568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সকলকে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>
            <a:off x="2161073" y="529275"/>
            <a:ext cx="4432204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পা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ঠ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1073" y="1643355"/>
            <a:ext cx="3948548" cy="255454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অধ্যায়: ত্রয়োদশ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600">
                <a:latin typeface="NikoshBAN" pitchFamily="2" charset="0"/>
                <a:cs typeface="NikoshBAN" pitchFamily="2" charset="0"/>
              </a:rPr>
              <a:t>মিনিট।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3A1056-0EBF-407F-B15B-F8955E7B9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95" y="529275"/>
            <a:ext cx="2863933" cy="389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8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55674" y="108804"/>
            <a:ext cx="2926836" cy="663706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Pentagon 8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188" y="16662"/>
              <a:ext cx="2428778" cy="97141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33751" y="1022788"/>
            <a:ext cx="8066690" cy="5582964"/>
            <a:chOff x="509751" y="1022788"/>
            <a:chExt cx="8066690" cy="558296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28" y="4100060"/>
              <a:ext cx="3783724" cy="24917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9" descr="C:\Users\DOEL\Desktop\Model content=14\New folder (2)\sun use\xzcd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053" y="1056288"/>
              <a:ext cx="3848387" cy="28445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DOEL\Desktop\New folder (2)\boy-brushing-teet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51" y="1022788"/>
              <a:ext cx="3849413" cy="288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DOEL\Desktop\New folder (2)\chanh giai doc co th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421" y="4122682"/>
              <a:ext cx="3831020" cy="248307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13799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3534" y="1080656"/>
            <a:ext cx="7167716" cy="306162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b="1" dirty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  <a:sym typeface="Wingdings"/>
              </a:rPr>
              <a:t>ভিটামিন </a:t>
            </a:r>
          </a:p>
          <a:p>
            <a:pPr algn="ctr"/>
            <a:r>
              <a:rPr lang="bn-BD" sz="9600" b="1" dirty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  <a:sym typeface="Wingdings"/>
              </a:rPr>
              <a:t>সি,ডি, .....।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5301" y="4856409"/>
            <a:ext cx="6386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৭</a:t>
            </a:r>
          </a:p>
        </p:txBody>
      </p:sp>
    </p:spTree>
    <p:extLst>
      <p:ext uri="{BB962C8B-B14F-4D97-AF65-F5344CB8AC3E}">
        <p14:creationId xmlns:p14="http://schemas.microsoft.com/office/powerpoint/2010/main" val="4272852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3537" y="201197"/>
            <a:ext cx="5502010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2546" y="1142010"/>
            <a:ext cx="773660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সি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চিহ্নিত করতে পারবে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24143" y="93038"/>
            <a:ext cx="2532696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Pentagon 1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188" y="16662"/>
              <a:ext cx="2428778" cy="93881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186780" y="1772627"/>
            <a:ext cx="7736602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সি এর কাজ ও অভাবজনিত রোগের নাম, রোগের লক্ষণ, প্রতিকার ও প্রতিরোধ প্রক্রিয়া বর্ণনা করতে পারবে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2546" y="3412254"/>
            <a:ext cx="773660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ডি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নির্ধারণ করতে পারবে</a:t>
            </a:r>
            <a:r>
              <a:rPr lang="en-US" sz="320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68945" y="4041104"/>
            <a:ext cx="7736602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ডি এর কাজ ও অভাবজনিত রোগের নাম, রোগের লক্ষণ, প্রতিকার ও প্রতিরোধ প্রক্রিয়া বর্ণনা করতে পারবে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73253" y="5686504"/>
            <a:ext cx="7736602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/>
              <a:buChar char="¤"/>
            </a:pP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ভিটামিন ‘ই’ এর উৎস, কাজ এবং ভিটামিন ‘কে’ এর কাজ ও এর অভাবজনিত সমস্যা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707672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1728" y="334772"/>
            <a:ext cx="6289964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ভিটামিন সি এর উৎস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50225D-0EFD-4C26-8EB5-F0D235B501D7}"/>
              </a:ext>
            </a:extLst>
          </p:cNvPr>
          <p:cNvGrpSpPr/>
          <p:nvPr/>
        </p:nvGrpSpPr>
        <p:grpSpPr>
          <a:xfrm>
            <a:off x="2663061" y="1332888"/>
            <a:ext cx="7547739" cy="4976472"/>
            <a:chOff x="2663061" y="1332888"/>
            <a:chExt cx="7547739" cy="4976472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3649147617"/>
                </p:ext>
              </p:extLst>
            </p:nvPr>
          </p:nvGraphicFramePr>
          <p:xfrm>
            <a:off x="2663061" y="1332888"/>
            <a:ext cx="7547739" cy="49764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CCB0FF-34E5-4CCB-BE8C-E268A721D549}"/>
                </a:ext>
              </a:extLst>
            </p:cNvPr>
            <p:cNvSpPr txBox="1"/>
            <p:nvPr/>
          </p:nvSpPr>
          <p:spPr>
            <a:xfrm>
              <a:off x="5606350" y="2814340"/>
              <a:ext cx="1661160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1012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1728" y="334772"/>
            <a:ext cx="6289964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ভিটামিন সি এর উৎস= </a:t>
            </a:r>
          </a:p>
        </p:txBody>
      </p:sp>
      <p:sp>
        <p:nvSpPr>
          <p:cNvPr id="3" name="Rectangle 2"/>
          <p:cNvSpPr/>
          <p:nvPr/>
        </p:nvSpPr>
        <p:spPr>
          <a:xfrm>
            <a:off x="8236228" y="220823"/>
            <a:ext cx="85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4391892" y="6012857"/>
            <a:ext cx="361603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ভিটামিন ‘সি’ এর উৎস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51021" y="3078079"/>
            <a:ext cx="6470072" cy="2850783"/>
            <a:chOff x="1427021" y="3078078"/>
            <a:chExt cx="6470072" cy="2850783"/>
          </a:xfrm>
        </p:grpSpPr>
        <p:sp>
          <p:nvSpPr>
            <p:cNvPr id="6" name="Rectangle 5"/>
            <p:cNvSpPr/>
            <p:nvPr/>
          </p:nvSpPr>
          <p:spPr>
            <a:xfrm>
              <a:off x="1427021" y="3133496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আমলকি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59385" y="3119642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আনারস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91748" y="3078078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পেয়ারা</a:t>
              </a:r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37858" y="5405641"/>
              <a:ext cx="13577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কমলালেবু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50337" y="5350223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লেবু</a:t>
              </a:r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36337" y="5294805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আমড়া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18428" y="1456906"/>
            <a:ext cx="7192399" cy="3854490"/>
            <a:chOff x="994427" y="1456906"/>
            <a:chExt cx="7192399" cy="3854490"/>
          </a:xfrm>
        </p:grpSpPr>
        <p:pic>
          <p:nvPicPr>
            <p:cNvPr id="13" name="Picture 2" descr="C:\Users\DOEL\Desktop\FRound\Eight\Vitanine\V=C\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20" y="1559850"/>
              <a:ext cx="2069406" cy="145926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DOEL\Desktop\FRound\Eight\Vitanine\V=C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65" y="3761177"/>
              <a:ext cx="2140054" cy="155021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:\Users\DOEL\Desktop\FRound\Eight\Vitanine\V=C\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630" y="3718441"/>
              <a:ext cx="2019994" cy="143989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DOEL\Desktop\FRound\Eight\Vitanine\V=C\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427" y="1456906"/>
              <a:ext cx="2150443" cy="152389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DOEL\Desktop\FRound\Eight\Vitanine\V=C\1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275" y="1510258"/>
              <a:ext cx="1932114" cy="149747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155" y="3778384"/>
              <a:ext cx="2202559" cy="147393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3402531" y="424733"/>
            <a:ext cx="559800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ভিটামিন ‘সি’ এর আরো কয়েকটি উৎস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16309" y="1756848"/>
            <a:ext cx="7888297" cy="3709009"/>
            <a:chOff x="3025604" y="2261344"/>
            <a:chExt cx="7888297" cy="3709009"/>
          </a:xfrm>
        </p:grpSpPr>
        <p:pic>
          <p:nvPicPr>
            <p:cNvPr id="21" name="Picture 2" descr="C:\Users\DOEL\Desktop\FRound\Eight\Vitanine\V=C\w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96" y="4314540"/>
              <a:ext cx="2483504" cy="165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DOEL\Desktop\FRound\Eight\Vitanine\V=C\1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97" y="2285521"/>
              <a:ext cx="2483504" cy="181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:\Users\DOEL\Desktop\FRound\Eight\Vitanine\V=C\1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604" y="2262028"/>
              <a:ext cx="2339009" cy="1858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C:\Users\DOEL\Desktop\FRound\Eight\Vitanine\V=C\17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100" y="2261344"/>
              <a:ext cx="2465442" cy="188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C:\Users\DOEL\Desktop\FRound\Eight\Vitanine\V=C\18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269" y="4250447"/>
              <a:ext cx="2298154" cy="164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:\Users\DOEL\Desktop\FRound\Eight\Vitanine\V=C\latus=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294" y="4304047"/>
              <a:ext cx="2561420" cy="1657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24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3" grpId="2"/>
      <p:bldP spid="4" grpId="0" animBg="1"/>
      <p:bldP spid="4" grpId="1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35" y="386672"/>
            <a:ext cx="4035231" cy="5374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88" y="1371657"/>
            <a:ext cx="4116010" cy="349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61797" y="5703750"/>
            <a:ext cx="366959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রোগগুলোর কারণ কী?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1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1287</TotalTime>
  <Words>949</Words>
  <Application>Microsoft Office PowerPoint</Application>
  <PresentationFormat>Widescreen</PresentationFormat>
  <Paragraphs>140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Gothic</vt:lpstr>
      <vt:lpstr>NikoshBAN</vt:lpstr>
      <vt:lpstr>NikoshLightBAN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DINO BISWAS</cp:lastModifiedBy>
  <cp:revision>395</cp:revision>
  <dcterms:created xsi:type="dcterms:W3CDTF">2014-10-22T17:14:44Z</dcterms:created>
  <dcterms:modified xsi:type="dcterms:W3CDTF">2019-10-20T09:39:27Z</dcterms:modified>
</cp:coreProperties>
</file>