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6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383" autoAdjust="0"/>
  </p:normalViewPr>
  <p:slideViewPr>
    <p:cSldViewPr>
      <p:cViewPr varScale="1">
        <p:scale>
          <a:sx n="103" d="100"/>
          <a:sy n="103" d="100"/>
        </p:scale>
        <p:origin x="-2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141E-08A6-48FE-ACC0-284A0B094EBF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72ECE-62F2-4FF6-B5C0-996FF5776B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141E-08A6-48FE-ACC0-284A0B094EBF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72ECE-62F2-4FF6-B5C0-996FF5776B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141E-08A6-48FE-ACC0-284A0B094EBF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72ECE-62F2-4FF6-B5C0-996FF5776B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141E-08A6-48FE-ACC0-284A0B094EBF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72ECE-62F2-4FF6-B5C0-996FF5776BF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141E-08A6-48FE-ACC0-284A0B094EBF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72ECE-62F2-4FF6-B5C0-996FF5776B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141E-08A6-48FE-ACC0-284A0B094EBF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72ECE-62F2-4FF6-B5C0-996FF5776B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141E-08A6-48FE-ACC0-284A0B094EBF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72ECE-62F2-4FF6-B5C0-996FF5776B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141E-08A6-48FE-ACC0-284A0B094EBF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3E72ECE-62F2-4FF6-B5C0-996FF5776B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141E-08A6-48FE-ACC0-284A0B094EBF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72ECE-62F2-4FF6-B5C0-996FF5776B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141E-08A6-48FE-ACC0-284A0B094EBF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72ECE-62F2-4FF6-B5C0-996FF5776B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4141E-08A6-48FE-ACC0-284A0B094EBF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E72ECE-62F2-4FF6-B5C0-996FF5776BF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204141E-08A6-48FE-ACC0-284A0B094EBF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3E72ECE-62F2-4FF6-B5C0-996FF5776BF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4600" y="304800"/>
            <a:ext cx="396134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bn-BD" sz="9600" dirty="0" smtClean="0">
                <a:solidFill>
                  <a:srgbClr val="FF0066"/>
                </a:solidFill>
              </a:rPr>
              <a:t>স্বাগতম</a:t>
            </a:r>
            <a:endParaRPr lang="en-US" sz="9600" dirty="0">
              <a:solidFill>
                <a:srgbClr val="FF0066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618" y="1950660"/>
            <a:ext cx="5638800" cy="422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098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00400" y="436418"/>
            <a:ext cx="266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u="sng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উপস্থাপনায়</a:t>
            </a:r>
            <a:endParaRPr lang="en-US" sz="5400" u="sng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28800" y="1743364"/>
            <a:ext cx="5410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মোঃ গোলাম ফারুক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আই সি টি শিক্ষক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ভবানীপুর মাধ্যমিকবিদ্যালয়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হরিণাকুণ্ডু,ঝিনাইদহ।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139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71600" y="1143000"/>
            <a:ext cx="5486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s-IN" dirty="0" smtClean="0"/>
              <a:t> </a:t>
            </a:r>
            <a:r>
              <a:rPr lang="as-IN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দশম শ্রেণী</a:t>
            </a:r>
          </a:p>
          <a:p>
            <a:pPr algn="ctr"/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</a:t>
            </a:r>
            <a:endParaRPr lang="as-IN" sz="54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3355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68110" y="457200"/>
            <a:ext cx="255711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bn-BD" sz="6600" b="0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600" b="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95600" y="1676400"/>
            <a:ext cx="31021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bn-BD" b="0" dirty="0" smtClean="0">
                <a:solidFill>
                  <a:srgbClr val="FF0000"/>
                </a:solidFill>
              </a:rPr>
              <a:t>১.নেটওয়ার্ক কী বলতে পারবে</a:t>
            </a:r>
            <a:r>
              <a:rPr lang="bn-BD" sz="2400" b="0" dirty="0" smtClean="0">
                <a:solidFill>
                  <a:srgbClr val="FF0000"/>
                </a:solidFill>
              </a:rPr>
              <a:t>।</a:t>
            </a:r>
            <a:endParaRPr lang="en-US" sz="3600" b="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57400" y="2362200"/>
            <a:ext cx="5867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1400" dirty="0" smtClean="0">
                <a:solidFill>
                  <a:srgbClr val="FF0066"/>
                </a:solidFill>
              </a:rPr>
              <a:t>২</a:t>
            </a:r>
            <a:r>
              <a:rPr lang="bn-BD" dirty="0" smtClean="0">
                <a:solidFill>
                  <a:srgbClr val="FF0066"/>
                </a:solidFill>
              </a:rPr>
              <a:t>.নেটওয়ার্ক এর প্রকারভেদ লিখতে ও বর্ণনা করতে পারবে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057400" y="3105835"/>
            <a:ext cx="6248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dirty="0" smtClean="0"/>
              <a:t>৩.নেটওয়ার্কের প্রয়োজনীয় উপাদান গুলোর নাম বলতে পারবে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075873" y="3962400"/>
            <a:ext cx="5257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dirty="0" smtClean="0">
                <a:solidFill>
                  <a:srgbClr val="FF0000"/>
                </a:solidFill>
              </a:rPr>
              <a:t>৪.নেটওয়ার্কের প্রয়োজনীয়তা ব্যাখ্যা করতে পারবে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262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User\Desktop\SURAIYA--IMAGE\mobile_phone_reception_GUIDE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678921"/>
            <a:ext cx="6705600" cy="4877858"/>
          </a:xfrm>
          <a:prstGeom prst="rect">
            <a:avLst/>
          </a:prstGeom>
          <a:noFill/>
          <a:ln w="57150">
            <a:solidFill>
              <a:srgbClr val="FF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557939" y="5715000"/>
            <a:ext cx="20281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dirty="0" smtClean="0">
                <a:solidFill>
                  <a:srgbClr val="FF0000"/>
                </a:solidFill>
              </a:rPr>
              <a:t>মোবাইল নেটওয়ার্ক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615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omputer-networks843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5410200" cy="4572000"/>
          </a:xfrm>
          <a:prstGeom prst="rect">
            <a:avLst/>
          </a:prstGeom>
          <a:noFill/>
          <a:ln w="76200">
            <a:solidFill>
              <a:srgbClr val="FF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icon_computer_network_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152400"/>
            <a:ext cx="3048000" cy="4572000"/>
          </a:xfrm>
          <a:prstGeom prst="rect">
            <a:avLst/>
          </a:prstGeom>
          <a:noFill/>
          <a:ln w="76200">
            <a:solidFill>
              <a:srgbClr val="FF006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780700" y="5257800"/>
            <a:ext cx="38379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কম্পিউটার নেটওয়ার্ক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630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219200" y="1143000"/>
            <a:ext cx="6858000" cy="3786188"/>
          </a:xfrm>
          <a:prstGeom prst="rect">
            <a:avLst/>
          </a:prstGeom>
          <a:solidFill>
            <a:srgbClr val="FFFF66"/>
          </a:solidFill>
          <a:ln w="76200">
            <a:solidFill>
              <a:srgbClr val="FF0066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NikoshBAN" pitchFamily="2" charset="0"/>
                <a:cs typeface="NikoshBAN" pitchFamily="2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NikoshBAN" pitchFamily="2" charset="0"/>
                <a:cs typeface="NikoshBAN" pitchFamily="2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NikoshBAN" pitchFamily="2" charset="0"/>
                <a:cs typeface="NikoshBAN" pitchFamily="2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NikoshBAN" pitchFamily="2" charset="0"/>
                <a:cs typeface="NikoshBAN" pitchFamily="2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NikoshBAN" pitchFamily="2" charset="0"/>
                <a:cs typeface="NikoshBAN" pitchFamily="2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NikoshBAN" pitchFamily="2" charset="0"/>
                <a:cs typeface="NikoshBAN" pitchFamily="2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NikoshBAN" pitchFamily="2" charset="0"/>
                <a:cs typeface="NikoshBAN" pitchFamily="2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NikoshBAN" pitchFamily="2" charset="0"/>
                <a:cs typeface="NikoshBAN" pitchFamily="2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NikoshBAN" pitchFamily="2" charset="0"/>
                <a:cs typeface="NikoshBAN" pitchFamily="2" charset="0"/>
              </a:defRPr>
            </a:lvl9pPr>
          </a:lstStyle>
          <a:p>
            <a:pPr algn="ctr" eaLnBrk="1" hangingPunct="1"/>
            <a:r>
              <a:rPr lang="bn-BD" sz="8000" dirty="0">
                <a:solidFill>
                  <a:srgbClr val="FF0000"/>
                </a:solidFill>
              </a:rPr>
              <a:t>কম্পিউটার নেটওয়ার্ক </a:t>
            </a:r>
            <a:r>
              <a:rPr lang="bn-BD" sz="8000" dirty="0">
                <a:solidFill>
                  <a:srgbClr val="0070C0"/>
                </a:solidFill>
              </a:rPr>
              <a:t>ও</a:t>
            </a:r>
            <a:r>
              <a:rPr lang="en-US" sz="8000" dirty="0">
                <a:solidFill>
                  <a:srgbClr val="FF0000"/>
                </a:solidFill>
              </a:rPr>
              <a:t>               </a:t>
            </a:r>
            <a:r>
              <a:rPr lang="bn-BD" sz="8000" dirty="0">
                <a:solidFill>
                  <a:srgbClr val="FF0000"/>
                </a:solidFill>
              </a:rPr>
              <a:t> ইন্টারনেট</a:t>
            </a:r>
            <a:endParaRPr lang="en-US" sz="8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192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Documents and Settings\User\Desktop\SURAIYA\ups-network-card-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541" y="533400"/>
            <a:ext cx="3127918" cy="2514600"/>
          </a:xfrm>
          <a:prstGeom prst="rect">
            <a:avLst/>
          </a:prstGeom>
          <a:noFill/>
          <a:ln w="76200">
            <a:solidFill>
              <a:srgbClr val="FF0066"/>
            </a:solidFill>
            <a:prstDash val="lg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:\Documents and Settings\User\Desktop\SURAIYA\101-058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535789"/>
            <a:ext cx="3810000" cy="2627586"/>
          </a:xfrm>
          <a:prstGeom prst="rect">
            <a:avLst/>
          </a:prstGeom>
          <a:noFill/>
          <a:ln w="57150">
            <a:solidFill>
              <a:srgbClr val="FF00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C:\Documents and Settings\User\Desktop\SURAIYA--IMAGE\fiberOpticCablesVarious_smal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62745"/>
            <a:ext cx="3429000" cy="2286000"/>
          </a:xfrm>
          <a:prstGeom prst="rect">
            <a:avLst/>
          </a:prstGeom>
          <a:noFill/>
          <a:ln w="57150">
            <a:solidFill>
              <a:srgbClr val="FF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Documents and Settings\User\Desktop\SURAIYA--IMAGE\CACAT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228" y="3352800"/>
            <a:ext cx="3950854" cy="220980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859373" y="5715000"/>
            <a:ext cx="49359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3600" dirty="0" smtClean="0">
                <a:solidFill>
                  <a:srgbClr val="FF0000"/>
                </a:solidFill>
              </a:rPr>
              <a:t>নেটওয়ার্ক কার্ড ও কেবল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691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User\Desktop\SURAIYA--IMAGE\1295191902_157683066_3-Computer-networks-cat-56-cableFree-est-Phone-systems-Avaya-NecMeridianNortelPartn-Compu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3124200" cy="25146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Documents and Settings\User\Desktop\SURAIYA--IMAGE\Wireless-Network-Modem-Card-for-HDD-Media-Player-TPL-E3-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28600"/>
            <a:ext cx="3124200" cy="2286000"/>
          </a:xfrm>
          <a:prstGeom prst="rect">
            <a:avLst/>
          </a:prstGeom>
          <a:noFill/>
          <a:ln w="76200">
            <a:solidFill>
              <a:srgbClr val="00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C:\Documents and Settings\User\Desktop\SURAIYA--IMAGE\fiberOpticCablesVarious_smal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733800"/>
            <a:ext cx="3429000" cy="2286000"/>
          </a:xfrm>
          <a:prstGeom prst="rect">
            <a:avLst/>
          </a:prstGeom>
          <a:noFill/>
          <a:ln w="57150">
            <a:solidFill>
              <a:srgbClr val="FF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C:\Documents and Settings\User\Desktop\SURAIYA--IMAGE\VSAT%20Diagram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429000"/>
            <a:ext cx="3810000" cy="2590800"/>
          </a:xfrm>
          <a:prstGeom prst="rect">
            <a:avLst/>
          </a:prstGeom>
          <a:noFill/>
          <a:ln w="57150">
            <a:solidFill>
              <a:srgbClr val="FF0066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838200" y="2895845"/>
            <a:ext cx="1726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dirty="0" smtClean="0">
                <a:solidFill>
                  <a:srgbClr val="FF0000"/>
                </a:solidFill>
              </a:rPr>
              <a:t>টেলিফোন লাইন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715000" y="2667000"/>
            <a:ext cx="7489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dirty="0" smtClean="0">
                <a:solidFill>
                  <a:srgbClr val="FF0000"/>
                </a:solidFill>
              </a:rPr>
              <a:t>মডেম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33400" y="5562600"/>
            <a:ext cx="10054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dirty="0" smtClean="0"/>
              <a:t>ফাইবার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518890" y="3962400"/>
            <a:ext cx="966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dirty="0" smtClean="0">
                <a:solidFill>
                  <a:srgbClr val="FF0000"/>
                </a:solidFill>
              </a:rPr>
              <a:t>ভি-স্যাট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82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accel="50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:\Documents and Settings\User\Desktop\SURAIYA--IMAGE\computer-network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382000" cy="5638800"/>
          </a:xfrm>
          <a:prstGeom prst="rect">
            <a:avLst/>
          </a:prstGeom>
          <a:solidFill>
            <a:srgbClr val="FFFF66"/>
          </a:solidFill>
          <a:ln w="76200">
            <a:solidFill>
              <a:srgbClr val="00FF00"/>
            </a:solidFill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3984900" y="6102927"/>
            <a:ext cx="9605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 smtClean="0"/>
              <a:t>LAN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4250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User\Desktop\SURAIYA--IMAGE\best-desk-top-comput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798823"/>
            <a:ext cx="2667000" cy="2133600"/>
          </a:xfrm>
          <a:prstGeom prst="rect">
            <a:avLst/>
          </a:prstGeom>
          <a:noFill/>
          <a:ln w="57150">
            <a:solidFill>
              <a:srgbClr val="FF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Documents and Settings\User\Desktop\SURAIYA--IMAGE\comput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3505200"/>
            <a:ext cx="2438400" cy="2003425"/>
          </a:xfrm>
          <a:prstGeom prst="rect">
            <a:avLst/>
          </a:prstGeom>
          <a:noFill/>
          <a:ln w="76200">
            <a:solidFill>
              <a:srgbClr val="FF0066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C:\Documents and Settings\User\Desktop\SURAIYA--IMAGE\desktopcomput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164" y="3505200"/>
            <a:ext cx="2209800" cy="1828800"/>
          </a:xfrm>
          <a:prstGeom prst="rect">
            <a:avLst/>
          </a:prstGeom>
          <a:noFill/>
          <a:ln w="57150">
            <a:solidFill>
              <a:srgbClr val="0070C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4596543" y="3059668"/>
            <a:ext cx="6367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dirty="0" smtClean="0"/>
              <a:t>ঢাকা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895600" y="5715000"/>
            <a:ext cx="7184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dirty="0" smtClean="0"/>
              <a:t>খুলনা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937664" y="5508625"/>
            <a:ext cx="8611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dirty="0" smtClean="0"/>
              <a:t>চট্রগ্রাম</a:t>
            </a:r>
            <a:endParaRPr lang="en-US" dirty="0"/>
          </a:p>
        </p:txBody>
      </p:sp>
      <p:sp>
        <p:nvSpPr>
          <p:cNvPr id="11" name="Up-Down Arrow 10"/>
          <p:cNvSpPr>
            <a:spLocks noChangeArrowheads="1"/>
          </p:cNvSpPr>
          <p:nvPr/>
        </p:nvSpPr>
        <p:spPr bwMode="auto">
          <a:xfrm rot="5400000">
            <a:off x="5228934" y="3638078"/>
            <a:ext cx="381000" cy="1106177"/>
          </a:xfrm>
          <a:prstGeom prst="upDownArrow">
            <a:avLst>
              <a:gd name="adj1" fmla="val 50000"/>
              <a:gd name="adj2" fmla="val 42727"/>
            </a:avLst>
          </a:prstGeom>
          <a:solidFill>
            <a:schemeClr val="accent1"/>
          </a:solidFill>
          <a:ln w="57150" algn="ctr">
            <a:solidFill>
              <a:srgbClr val="00FF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Up-Down Arrow 11"/>
          <p:cNvSpPr>
            <a:spLocks noChangeArrowheads="1"/>
          </p:cNvSpPr>
          <p:nvPr/>
        </p:nvSpPr>
        <p:spPr bwMode="auto">
          <a:xfrm rot="18586561">
            <a:off x="6643872" y="2126157"/>
            <a:ext cx="587584" cy="1484623"/>
          </a:xfrm>
          <a:prstGeom prst="up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57150" algn="ctr">
            <a:solidFill>
              <a:srgbClr val="00FF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" name="Up-Down Arrow 12"/>
          <p:cNvSpPr>
            <a:spLocks noChangeArrowheads="1"/>
          </p:cNvSpPr>
          <p:nvPr/>
        </p:nvSpPr>
        <p:spPr bwMode="auto">
          <a:xfrm rot="3633077">
            <a:off x="2652484" y="2508517"/>
            <a:ext cx="447965" cy="1105066"/>
          </a:xfrm>
          <a:prstGeom prst="up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57150" algn="ctr">
            <a:solidFill>
              <a:srgbClr val="00FF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865436" y="5532704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FF0000"/>
                </a:solidFill>
              </a:rPr>
              <a:t>MAN</a:t>
            </a:r>
          </a:p>
        </p:txBody>
      </p:sp>
    </p:spTree>
    <p:extLst>
      <p:ext uri="{BB962C8B-B14F-4D97-AF65-F5344CB8AC3E}">
        <p14:creationId xmlns:p14="http://schemas.microsoft.com/office/powerpoint/2010/main" val="1265569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5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 animBg="1"/>
      <p:bldP spid="12" grpId="0" animBg="1"/>
      <p:bldP spid="13" grpId="0" animBg="1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Documents and Settings\User\Desktop\SURAIYA\WA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685800"/>
            <a:ext cx="4114800" cy="5083175"/>
          </a:xfrm>
          <a:prstGeom prst="rect">
            <a:avLst/>
          </a:prstGeom>
          <a:solidFill>
            <a:srgbClr val="FFFF00"/>
          </a:solidFill>
          <a:ln w="76200">
            <a:solidFill>
              <a:srgbClr val="FF0000"/>
            </a:solidFill>
            <a:prstDash val="sysDot"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7019267" y="3505200"/>
            <a:ext cx="9975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dirty="0" smtClean="0">
                <a:solidFill>
                  <a:srgbClr val="FF0066"/>
                </a:solidFill>
              </a:rPr>
              <a:t>WAN</a:t>
            </a:r>
            <a:endParaRPr lang="en-US" sz="3200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568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99010" y="762000"/>
            <a:ext cx="249459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4000" dirty="0" smtClean="0">
                <a:solidFill>
                  <a:srgbClr val="FF0000"/>
                </a:solidFill>
              </a:rPr>
              <a:t>দলীয় কাজ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61159" y="1828800"/>
            <a:ext cx="28232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dirty="0" smtClean="0">
                <a:solidFill>
                  <a:srgbClr val="FF0000"/>
                </a:solidFill>
              </a:rPr>
              <a:t>১.নেটওয়ার্ক বলতে কী বুঝ?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32364" y="2410752"/>
            <a:ext cx="40110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dirty="0" smtClean="0">
                <a:solidFill>
                  <a:srgbClr val="002060"/>
                </a:solidFill>
              </a:rPr>
              <a:t>২.নেটওয়ার্কের উপাদান গুলোর নাম লিখ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232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69775" y="369592"/>
            <a:ext cx="220445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800" dirty="0" smtClean="0">
                <a:solidFill>
                  <a:srgbClr val="FF0066"/>
                </a:solidFill>
              </a:rPr>
              <a:t>মূল্যায়ন</a:t>
            </a:r>
            <a:endParaRPr lang="en-US" sz="4800" dirty="0"/>
          </a:p>
        </p:txBody>
      </p:sp>
      <p:sp>
        <p:nvSpPr>
          <p:cNvPr id="5" name="Rectangle 4"/>
          <p:cNvSpPr/>
          <p:nvPr/>
        </p:nvSpPr>
        <p:spPr>
          <a:xfrm>
            <a:off x="2604655" y="1480066"/>
            <a:ext cx="35477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dirty="0" smtClean="0"/>
              <a:t>১.নেটওয়ার্ক কত প্রকার ও কি কি?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26958" y="1981200"/>
            <a:ext cx="27334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000" dirty="0" smtClean="0">
                <a:solidFill>
                  <a:srgbClr val="C00000"/>
                </a:solidFill>
              </a:rPr>
              <a:t>২.</a:t>
            </a:r>
            <a:r>
              <a:rPr lang="en-US" sz="2000" dirty="0" smtClean="0">
                <a:solidFill>
                  <a:srgbClr val="C00000"/>
                </a:solidFill>
              </a:rPr>
              <a:t>LAN-</a:t>
            </a:r>
            <a:r>
              <a:rPr lang="bn-BD" sz="2000" dirty="0" smtClean="0">
                <a:solidFill>
                  <a:srgbClr val="C00000"/>
                </a:solidFill>
              </a:rPr>
              <a:t>এর পূর্ণ রূপ বল।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43267" y="2535321"/>
            <a:ext cx="26549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dirty="0" smtClean="0">
                <a:solidFill>
                  <a:srgbClr val="FF0000"/>
                </a:solidFill>
              </a:rPr>
              <a:t>৩.</a:t>
            </a:r>
            <a:r>
              <a:rPr lang="en-US" dirty="0" smtClean="0">
                <a:solidFill>
                  <a:srgbClr val="FF0000"/>
                </a:solidFill>
              </a:rPr>
              <a:t>WAN-</a:t>
            </a:r>
            <a:r>
              <a:rPr lang="bn-BD" dirty="0" smtClean="0">
                <a:solidFill>
                  <a:srgbClr val="FF0000"/>
                </a:solidFill>
              </a:rPr>
              <a:t>এর পূর্ণ রূপ বল।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48141" y="3124200"/>
            <a:ext cx="26500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dirty="0" smtClean="0">
                <a:solidFill>
                  <a:srgbClr val="0070C0"/>
                </a:solidFill>
              </a:rPr>
              <a:t>৪.</a:t>
            </a:r>
            <a:r>
              <a:rPr lang="en-US" dirty="0" smtClean="0">
                <a:solidFill>
                  <a:srgbClr val="0070C0"/>
                </a:solidFill>
              </a:rPr>
              <a:t>MAN-</a:t>
            </a:r>
            <a:r>
              <a:rPr lang="bn-BD" dirty="0" smtClean="0">
                <a:solidFill>
                  <a:srgbClr val="0070C0"/>
                </a:solidFill>
              </a:rPr>
              <a:t>এর পূর্ণ রূপ বল।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549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37908" y="762000"/>
            <a:ext cx="287450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6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76400" y="1981200"/>
            <a:ext cx="652143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****তোমার স্কুলে কোন ধরনের নেটওয়ার্ক উপযোগী এবং কেন? মতের স্বপক্ষে যুক্তি দেখাও।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User\Desktop\SURAIYA--IMAGE\orange_flow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8305800" cy="5867400"/>
          </a:xfrm>
          <a:prstGeom prst="rect">
            <a:avLst/>
          </a:prstGeom>
          <a:noFill/>
          <a:ln w="76200">
            <a:solidFill>
              <a:srgbClr val="FF0066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557237" y="1447800"/>
            <a:ext cx="395332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9600" dirty="0" smtClean="0">
                <a:solidFill>
                  <a:srgbClr val="00B0F0"/>
                </a:solidFill>
              </a:rPr>
              <a:t>ধন্যবাদ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875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23</TotalTime>
  <Words>128</Words>
  <Application>Microsoft Office PowerPoint</Application>
  <PresentationFormat>On-screen Show (4:3)</PresentationFormat>
  <Paragraphs>38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Angles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Faruk master</dc:creator>
  <cp:lastModifiedBy>Faruk master</cp:lastModifiedBy>
  <cp:revision>20</cp:revision>
  <dcterms:created xsi:type="dcterms:W3CDTF">2019-08-29T11:49:55Z</dcterms:created>
  <dcterms:modified xsi:type="dcterms:W3CDTF">2019-08-29T12:14:58Z</dcterms:modified>
</cp:coreProperties>
</file>