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media/audio11.wav" ContentType="audio/x-wav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4" r:id="rId3"/>
    <p:sldId id="264" r:id="rId4"/>
    <p:sldId id="285" r:id="rId5"/>
    <p:sldId id="282" r:id="rId6"/>
    <p:sldId id="265" r:id="rId7"/>
    <p:sldId id="266" r:id="rId8"/>
    <p:sldId id="272" r:id="rId9"/>
    <p:sldId id="275" r:id="rId10"/>
    <p:sldId id="283" r:id="rId11"/>
    <p:sldId id="284" r:id="rId12"/>
    <p:sldId id="257" r:id="rId13"/>
    <p:sldId id="270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624" autoAdjust="0"/>
  </p:normalViewPr>
  <p:slideViewPr>
    <p:cSldViewPr snapToGrid="0">
      <p:cViewPr varScale="1">
        <p:scale>
          <a:sx n="69" d="100"/>
          <a:sy n="69" d="100"/>
        </p:scale>
        <p:origin x="-76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135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925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849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10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119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074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381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9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204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675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003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AC176-B580-4D0D-989F-7DBE37F7CD5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12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.wav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.wav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1.wav"/><Relationship Id="rId5" Type="http://schemas.openxmlformats.org/officeDocument/2006/relationships/image" Target="../media/image10.gif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1.wav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11.wav"/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.wav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/>
          <p:cNvSpPr/>
          <p:nvPr/>
        </p:nvSpPr>
        <p:spPr>
          <a:xfrm>
            <a:off x="2008829" y="1066172"/>
            <a:ext cx="7923625" cy="3947653"/>
          </a:xfrm>
          <a:prstGeom prst="doubleWav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135627" y="1648934"/>
            <a:ext cx="9862930" cy="282927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4">
              <a:avLst/>
            </a:prstTxWarp>
            <a:spAutoFit/>
            <a:scene3d>
              <a:camera prst="orthographicFront">
                <a:rot lat="304500" lon="2347765" rev="593140"/>
              </a:camera>
              <a:lightRig rig="harsh" dir="t"/>
            </a:scene3d>
            <a:sp3d z="25400" extrusionH="63500" contourW="12700" prstMaterial="matte">
              <a:bevelT h="25400" prst="convex"/>
              <a:bevelB w="12700" h="88900" prst="divot"/>
              <a:extrusionClr>
                <a:srgbClr val="C2083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bn-BD" sz="239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স্বাগতম </a:t>
            </a:r>
            <a:endParaRPr lang="en-US" sz="23900" b="1" cap="none" spc="0" dirty="0">
              <a:ln/>
              <a:solidFill>
                <a:srgbClr val="FF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70020" y="1625361"/>
            <a:ext cx="9928537" cy="282927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4">
              <a:avLst/>
            </a:prstTxWarp>
            <a:spAutoFit/>
            <a:scene3d>
              <a:camera prst="orthographicFront">
                <a:rot lat="304500" lon="2347765" rev="593140"/>
              </a:camera>
              <a:lightRig rig="harsh" dir="t"/>
            </a:scene3d>
            <a:sp3d z="25400" extrusionH="63500" contourW="12700" prstMaterial="matte">
              <a:bevelT h="25400" prst="convex"/>
              <a:bevelB w="12700" h="88900" prst="divot"/>
              <a:extrusionClr>
                <a:srgbClr val="C2083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bn-BD" sz="23900" b="1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স্বা</a:t>
            </a:r>
            <a:r>
              <a:rPr lang="bn-BD" sz="23900" b="1" dirty="0" smtClean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গ</a:t>
            </a:r>
            <a:r>
              <a:rPr lang="bn-BD" sz="23900" b="1" dirty="0" smtClean="0">
                <a:ln/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ত</a:t>
            </a:r>
            <a:r>
              <a:rPr lang="bn-BD" sz="23900" b="1" dirty="0" smtClean="0">
                <a:ln/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ম</a:t>
            </a:r>
            <a:r>
              <a:rPr lang="bn-BD" sz="239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3900" b="1" cap="none" spc="0" dirty="0">
              <a:ln/>
              <a:solidFill>
                <a:srgbClr val="FF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215820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  <p:sndAc>
          <p:stSnd>
            <p:snd r:embed="rId5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600"/>
                            </p:stCondLst>
                            <p:childTnLst>
                              <p:par>
                                <p:cTn id="43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200"/>
                            </p:stCondLst>
                            <p:childTnLst>
                              <p:par>
                                <p:cTn id="46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800"/>
                            </p:stCondLst>
                            <p:childTnLst>
                              <p:par>
                                <p:cTn id="49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3133" y="694796"/>
            <a:ext cx="4559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cÖkœ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mgvavb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48691" y="1579419"/>
            <a:ext cx="7467599" cy="6268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L.</a:t>
            </a:r>
            <a:r>
              <a:rPr lang="bn-I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1g 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x-3</a:t>
            </a:r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3q 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4x+ 3</a:t>
            </a:r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- 3x - x + 3</a:t>
            </a:r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x(x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- 3)- 1(x – 3)</a:t>
            </a: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		</a:t>
            </a:r>
          </a:p>
          <a:p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42655" y="5306290"/>
            <a:ext cx="42394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(x</a:t>
            </a:r>
            <a:r>
              <a:rPr lang="en-US" sz="28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- 3)(x- 1)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852333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3133" y="694796"/>
            <a:ext cx="4559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cÖkœ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mgvavb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7964" y="1634837"/>
            <a:ext cx="7467599" cy="4544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wb‡Y©q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fvMdj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x-1</a:t>
            </a:r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		</a:t>
            </a:r>
          </a:p>
          <a:p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55127" y="1551709"/>
            <a:ext cx="1260764" cy="9475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52333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072987" y="0"/>
            <a:ext cx="7821930" cy="1834158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bs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cÖ‡kœi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mgvavb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2007609" y="1636058"/>
            <a:ext cx="7379278" cy="82997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L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bs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cvB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,</a:t>
            </a: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1g 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x-3</a:t>
            </a: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3q 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(x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- 3)(x- 1)</a:t>
            </a:r>
          </a:p>
          <a:p>
            <a:endParaRPr lang="en-US" sz="4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2q 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- 9</a:t>
            </a: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- 3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(x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+ 3)(</a:t>
            </a:r>
            <a:r>
              <a:rPr lang="en-US" sz="40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x- 3)</a:t>
            </a:r>
            <a:endParaRPr lang="en-US" sz="4000" dirty="0" smtClean="0"/>
          </a:p>
          <a:p>
            <a:endParaRPr lang="en-US" sz="4000" dirty="0" smtClean="0"/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  <a:p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71346" y="6150114"/>
            <a:ext cx="6907357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pt-BR" sz="40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AZGe, </a:t>
            </a:r>
            <a:r>
              <a:rPr lang="en-US" sz="40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wb‡Y©q</a:t>
            </a:r>
            <a:r>
              <a:rPr lang="en-US" sz="40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M.mv.¸ =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x-3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3031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2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/>
          <p:cNvSpPr/>
          <p:nvPr/>
        </p:nvSpPr>
        <p:spPr>
          <a:xfrm>
            <a:off x="4719146" y="914400"/>
            <a:ext cx="3259394" cy="2138516"/>
          </a:xfrm>
          <a:prstGeom prst="doubleWav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78640" y="780618"/>
            <a:ext cx="3333135" cy="212376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bn-BD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bn-BD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বাড়ির কাজ</a:t>
            </a:r>
            <a:r>
              <a:rPr lang="bn-BD" sz="3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endParaRPr lang="en-US" sz="5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20291" y="3449782"/>
            <a:ext cx="6968836" cy="369332"/>
          </a:xfrm>
          <a:prstGeom prst="rect">
            <a:avLst/>
          </a:prstGeom>
          <a:blipFill rotWithShape="0">
            <a:blip r:embed="rId4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8763" y="3034145"/>
            <a:ext cx="10903527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</a:t>
            </a:r>
            <a:r>
              <a:rPr lang="en-US" sz="320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)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-b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+a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+b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aseline="30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yBwU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exRMvwYwZK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ivwk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K. 1g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ivwki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wbY©q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L.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ivwk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yBwUi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j.mv.¸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wbY©q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M. hw` 1g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ivwki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gvb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nq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Z‡e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32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†h,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-b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-3a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endParaRPr lang="en-US" sz="5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3999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  <p:sndAc>
          <p:stSnd>
            <p:snd r:embed="rId5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-Point Star 1"/>
          <p:cNvSpPr/>
          <p:nvPr/>
        </p:nvSpPr>
        <p:spPr>
          <a:xfrm>
            <a:off x="840658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4-Point Star 2"/>
          <p:cNvSpPr/>
          <p:nvPr/>
        </p:nvSpPr>
        <p:spPr>
          <a:xfrm>
            <a:off x="840658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4-Point Star 3"/>
          <p:cNvSpPr/>
          <p:nvPr/>
        </p:nvSpPr>
        <p:spPr>
          <a:xfrm>
            <a:off x="840658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-Point Star 4"/>
          <p:cNvSpPr/>
          <p:nvPr/>
        </p:nvSpPr>
        <p:spPr>
          <a:xfrm>
            <a:off x="840658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4-Point Star 5"/>
          <p:cNvSpPr/>
          <p:nvPr/>
        </p:nvSpPr>
        <p:spPr>
          <a:xfrm>
            <a:off x="840658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4-Point Star 6"/>
          <p:cNvSpPr/>
          <p:nvPr/>
        </p:nvSpPr>
        <p:spPr>
          <a:xfrm>
            <a:off x="840658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4-Point Star 7"/>
          <p:cNvSpPr/>
          <p:nvPr/>
        </p:nvSpPr>
        <p:spPr>
          <a:xfrm>
            <a:off x="840658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4-Point Star 8"/>
          <p:cNvSpPr/>
          <p:nvPr/>
        </p:nvSpPr>
        <p:spPr>
          <a:xfrm>
            <a:off x="840658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840658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4-Point Star 10"/>
          <p:cNvSpPr/>
          <p:nvPr/>
        </p:nvSpPr>
        <p:spPr>
          <a:xfrm>
            <a:off x="840658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4-Point Star 11"/>
          <p:cNvSpPr/>
          <p:nvPr/>
        </p:nvSpPr>
        <p:spPr>
          <a:xfrm>
            <a:off x="840658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4-Point Star 12"/>
          <p:cNvSpPr/>
          <p:nvPr/>
        </p:nvSpPr>
        <p:spPr>
          <a:xfrm>
            <a:off x="2050026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/>
        </p:nvSpPr>
        <p:spPr>
          <a:xfrm>
            <a:off x="2050026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4-Point Star 14"/>
          <p:cNvSpPr/>
          <p:nvPr/>
        </p:nvSpPr>
        <p:spPr>
          <a:xfrm>
            <a:off x="2050026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4-Point Star 15"/>
          <p:cNvSpPr/>
          <p:nvPr/>
        </p:nvSpPr>
        <p:spPr>
          <a:xfrm>
            <a:off x="2050026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2050026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4-Point Star 17"/>
          <p:cNvSpPr/>
          <p:nvPr/>
        </p:nvSpPr>
        <p:spPr>
          <a:xfrm>
            <a:off x="2050026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4-Point Star 18"/>
          <p:cNvSpPr/>
          <p:nvPr/>
        </p:nvSpPr>
        <p:spPr>
          <a:xfrm>
            <a:off x="2050026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4-Point Star 19"/>
          <p:cNvSpPr/>
          <p:nvPr/>
        </p:nvSpPr>
        <p:spPr>
          <a:xfrm>
            <a:off x="2050026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4-Point Star 20"/>
          <p:cNvSpPr/>
          <p:nvPr/>
        </p:nvSpPr>
        <p:spPr>
          <a:xfrm>
            <a:off x="2050026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4-Point Star 21"/>
          <p:cNvSpPr/>
          <p:nvPr/>
        </p:nvSpPr>
        <p:spPr>
          <a:xfrm>
            <a:off x="2050026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4-Point Star 22"/>
          <p:cNvSpPr/>
          <p:nvPr/>
        </p:nvSpPr>
        <p:spPr>
          <a:xfrm>
            <a:off x="2050026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4-Point Star 23"/>
          <p:cNvSpPr/>
          <p:nvPr/>
        </p:nvSpPr>
        <p:spPr>
          <a:xfrm>
            <a:off x="3259394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4-Point Star 24"/>
          <p:cNvSpPr/>
          <p:nvPr/>
        </p:nvSpPr>
        <p:spPr>
          <a:xfrm>
            <a:off x="3259394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4-Point Star 25"/>
          <p:cNvSpPr/>
          <p:nvPr/>
        </p:nvSpPr>
        <p:spPr>
          <a:xfrm>
            <a:off x="3259394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4-Point Star 26"/>
          <p:cNvSpPr/>
          <p:nvPr/>
        </p:nvSpPr>
        <p:spPr>
          <a:xfrm>
            <a:off x="3259394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4-Point Star 27"/>
          <p:cNvSpPr/>
          <p:nvPr/>
        </p:nvSpPr>
        <p:spPr>
          <a:xfrm>
            <a:off x="3259394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4-Point Star 28"/>
          <p:cNvSpPr/>
          <p:nvPr/>
        </p:nvSpPr>
        <p:spPr>
          <a:xfrm>
            <a:off x="3259394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4-Point Star 29"/>
          <p:cNvSpPr/>
          <p:nvPr/>
        </p:nvSpPr>
        <p:spPr>
          <a:xfrm>
            <a:off x="3259394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4-Point Star 30"/>
          <p:cNvSpPr/>
          <p:nvPr/>
        </p:nvSpPr>
        <p:spPr>
          <a:xfrm>
            <a:off x="3259394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4-Point Star 31"/>
          <p:cNvSpPr/>
          <p:nvPr/>
        </p:nvSpPr>
        <p:spPr>
          <a:xfrm>
            <a:off x="3259394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4-Point Star 32"/>
          <p:cNvSpPr/>
          <p:nvPr/>
        </p:nvSpPr>
        <p:spPr>
          <a:xfrm>
            <a:off x="3259394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4-Point Star 33"/>
          <p:cNvSpPr/>
          <p:nvPr/>
        </p:nvSpPr>
        <p:spPr>
          <a:xfrm>
            <a:off x="3259394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4-Point Star 34"/>
          <p:cNvSpPr/>
          <p:nvPr/>
        </p:nvSpPr>
        <p:spPr>
          <a:xfrm>
            <a:off x="4468762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4-Point Star 35"/>
          <p:cNvSpPr/>
          <p:nvPr/>
        </p:nvSpPr>
        <p:spPr>
          <a:xfrm>
            <a:off x="4468762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4-Point Star 36"/>
          <p:cNvSpPr/>
          <p:nvPr/>
        </p:nvSpPr>
        <p:spPr>
          <a:xfrm>
            <a:off x="4468762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4-Point Star 37"/>
          <p:cNvSpPr/>
          <p:nvPr/>
        </p:nvSpPr>
        <p:spPr>
          <a:xfrm>
            <a:off x="4468762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4-Point Star 38"/>
          <p:cNvSpPr/>
          <p:nvPr/>
        </p:nvSpPr>
        <p:spPr>
          <a:xfrm>
            <a:off x="4468762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4-Point Star 39"/>
          <p:cNvSpPr/>
          <p:nvPr/>
        </p:nvSpPr>
        <p:spPr>
          <a:xfrm>
            <a:off x="4468762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4-Point Star 40"/>
          <p:cNvSpPr/>
          <p:nvPr/>
        </p:nvSpPr>
        <p:spPr>
          <a:xfrm>
            <a:off x="4468762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4-Point Star 41"/>
          <p:cNvSpPr/>
          <p:nvPr/>
        </p:nvSpPr>
        <p:spPr>
          <a:xfrm>
            <a:off x="4468762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4-Point Star 42"/>
          <p:cNvSpPr/>
          <p:nvPr/>
        </p:nvSpPr>
        <p:spPr>
          <a:xfrm>
            <a:off x="4468762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4-Point Star 43"/>
          <p:cNvSpPr/>
          <p:nvPr/>
        </p:nvSpPr>
        <p:spPr>
          <a:xfrm>
            <a:off x="4468762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4-Point Star 44"/>
          <p:cNvSpPr/>
          <p:nvPr/>
        </p:nvSpPr>
        <p:spPr>
          <a:xfrm>
            <a:off x="4468762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4-Point Star 45"/>
          <p:cNvSpPr/>
          <p:nvPr/>
        </p:nvSpPr>
        <p:spPr>
          <a:xfrm>
            <a:off x="5678130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4-Point Star 46"/>
          <p:cNvSpPr/>
          <p:nvPr/>
        </p:nvSpPr>
        <p:spPr>
          <a:xfrm>
            <a:off x="5678130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4-Point Star 47"/>
          <p:cNvSpPr/>
          <p:nvPr/>
        </p:nvSpPr>
        <p:spPr>
          <a:xfrm>
            <a:off x="5678130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4-Point Star 48"/>
          <p:cNvSpPr/>
          <p:nvPr/>
        </p:nvSpPr>
        <p:spPr>
          <a:xfrm>
            <a:off x="5678130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4-Point Star 49"/>
          <p:cNvSpPr/>
          <p:nvPr/>
        </p:nvSpPr>
        <p:spPr>
          <a:xfrm>
            <a:off x="5678130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4-Point Star 50"/>
          <p:cNvSpPr/>
          <p:nvPr/>
        </p:nvSpPr>
        <p:spPr>
          <a:xfrm>
            <a:off x="5678130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4-Point Star 51"/>
          <p:cNvSpPr/>
          <p:nvPr/>
        </p:nvSpPr>
        <p:spPr>
          <a:xfrm>
            <a:off x="5678130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4-Point Star 52"/>
          <p:cNvSpPr/>
          <p:nvPr/>
        </p:nvSpPr>
        <p:spPr>
          <a:xfrm>
            <a:off x="5678130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4-Point Star 53"/>
          <p:cNvSpPr/>
          <p:nvPr/>
        </p:nvSpPr>
        <p:spPr>
          <a:xfrm>
            <a:off x="5678130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4-Point Star 54"/>
          <p:cNvSpPr/>
          <p:nvPr/>
        </p:nvSpPr>
        <p:spPr>
          <a:xfrm>
            <a:off x="5678130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4-Point Star 55"/>
          <p:cNvSpPr/>
          <p:nvPr/>
        </p:nvSpPr>
        <p:spPr>
          <a:xfrm>
            <a:off x="5678130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4-Point Star 56"/>
          <p:cNvSpPr/>
          <p:nvPr/>
        </p:nvSpPr>
        <p:spPr>
          <a:xfrm>
            <a:off x="6887498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4-Point Star 57"/>
          <p:cNvSpPr/>
          <p:nvPr/>
        </p:nvSpPr>
        <p:spPr>
          <a:xfrm>
            <a:off x="6887498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4-Point Star 58"/>
          <p:cNvSpPr/>
          <p:nvPr/>
        </p:nvSpPr>
        <p:spPr>
          <a:xfrm>
            <a:off x="6887498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4-Point Star 59"/>
          <p:cNvSpPr/>
          <p:nvPr/>
        </p:nvSpPr>
        <p:spPr>
          <a:xfrm>
            <a:off x="6887498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4-Point Star 60"/>
          <p:cNvSpPr/>
          <p:nvPr/>
        </p:nvSpPr>
        <p:spPr>
          <a:xfrm>
            <a:off x="6887498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4-Point Star 61"/>
          <p:cNvSpPr/>
          <p:nvPr/>
        </p:nvSpPr>
        <p:spPr>
          <a:xfrm>
            <a:off x="6887498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4-Point Star 62"/>
          <p:cNvSpPr/>
          <p:nvPr/>
        </p:nvSpPr>
        <p:spPr>
          <a:xfrm>
            <a:off x="6887498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4-Point Star 63"/>
          <p:cNvSpPr/>
          <p:nvPr/>
        </p:nvSpPr>
        <p:spPr>
          <a:xfrm>
            <a:off x="6887498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4-Point Star 64"/>
          <p:cNvSpPr/>
          <p:nvPr/>
        </p:nvSpPr>
        <p:spPr>
          <a:xfrm>
            <a:off x="6887498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4-Point Star 65"/>
          <p:cNvSpPr/>
          <p:nvPr/>
        </p:nvSpPr>
        <p:spPr>
          <a:xfrm>
            <a:off x="6887498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4-Point Star 66"/>
          <p:cNvSpPr/>
          <p:nvPr/>
        </p:nvSpPr>
        <p:spPr>
          <a:xfrm>
            <a:off x="6887498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4-Point Star 67"/>
          <p:cNvSpPr/>
          <p:nvPr/>
        </p:nvSpPr>
        <p:spPr>
          <a:xfrm>
            <a:off x="8096866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4-Point Star 68"/>
          <p:cNvSpPr/>
          <p:nvPr/>
        </p:nvSpPr>
        <p:spPr>
          <a:xfrm>
            <a:off x="8096866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4-Point Star 69"/>
          <p:cNvSpPr/>
          <p:nvPr/>
        </p:nvSpPr>
        <p:spPr>
          <a:xfrm>
            <a:off x="8096866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4-Point Star 70"/>
          <p:cNvSpPr/>
          <p:nvPr/>
        </p:nvSpPr>
        <p:spPr>
          <a:xfrm>
            <a:off x="8096866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4-Point Star 71"/>
          <p:cNvSpPr/>
          <p:nvPr/>
        </p:nvSpPr>
        <p:spPr>
          <a:xfrm>
            <a:off x="8096866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4-Point Star 72"/>
          <p:cNvSpPr/>
          <p:nvPr/>
        </p:nvSpPr>
        <p:spPr>
          <a:xfrm>
            <a:off x="8096866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4-Point Star 73"/>
          <p:cNvSpPr/>
          <p:nvPr/>
        </p:nvSpPr>
        <p:spPr>
          <a:xfrm>
            <a:off x="8096866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4-Point Star 74"/>
          <p:cNvSpPr/>
          <p:nvPr/>
        </p:nvSpPr>
        <p:spPr>
          <a:xfrm>
            <a:off x="8096866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4-Point Star 75"/>
          <p:cNvSpPr/>
          <p:nvPr/>
        </p:nvSpPr>
        <p:spPr>
          <a:xfrm>
            <a:off x="8096866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4-Point Star 76"/>
          <p:cNvSpPr/>
          <p:nvPr/>
        </p:nvSpPr>
        <p:spPr>
          <a:xfrm>
            <a:off x="8096866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4-Point Star 77"/>
          <p:cNvSpPr/>
          <p:nvPr/>
        </p:nvSpPr>
        <p:spPr>
          <a:xfrm>
            <a:off x="8096866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4-Point Star 78"/>
          <p:cNvSpPr/>
          <p:nvPr/>
        </p:nvSpPr>
        <p:spPr>
          <a:xfrm>
            <a:off x="9306234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4-Point Star 79"/>
          <p:cNvSpPr/>
          <p:nvPr/>
        </p:nvSpPr>
        <p:spPr>
          <a:xfrm>
            <a:off x="9306234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4-Point Star 80"/>
          <p:cNvSpPr/>
          <p:nvPr/>
        </p:nvSpPr>
        <p:spPr>
          <a:xfrm>
            <a:off x="9306234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4-Point Star 81"/>
          <p:cNvSpPr/>
          <p:nvPr/>
        </p:nvSpPr>
        <p:spPr>
          <a:xfrm>
            <a:off x="9306234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4-Point Star 82"/>
          <p:cNvSpPr/>
          <p:nvPr/>
        </p:nvSpPr>
        <p:spPr>
          <a:xfrm>
            <a:off x="9306234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4-Point Star 83"/>
          <p:cNvSpPr/>
          <p:nvPr/>
        </p:nvSpPr>
        <p:spPr>
          <a:xfrm>
            <a:off x="9306234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4-Point Star 84"/>
          <p:cNvSpPr/>
          <p:nvPr/>
        </p:nvSpPr>
        <p:spPr>
          <a:xfrm>
            <a:off x="9306234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4-Point Star 85"/>
          <p:cNvSpPr/>
          <p:nvPr/>
        </p:nvSpPr>
        <p:spPr>
          <a:xfrm>
            <a:off x="9306234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4-Point Star 86"/>
          <p:cNvSpPr/>
          <p:nvPr/>
        </p:nvSpPr>
        <p:spPr>
          <a:xfrm>
            <a:off x="9306234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4-Point Star 87"/>
          <p:cNvSpPr/>
          <p:nvPr/>
        </p:nvSpPr>
        <p:spPr>
          <a:xfrm>
            <a:off x="9306234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4-Point Star 88"/>
          <p:cNvSpPr/>
          <p:nvPr/>
        </p:nvSpPr>
        <p:spPr>
          <a:xfrm>
            <a:off x="9306234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4-Point Star 89"/>
          <p:cNvSpPr/>
          <p:nvPr/>
        </p:nvSpPr>
        <p:spPr>
          <a:xfrm>
            <a:off x="10515602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4-Point Star 90"/>
          <p:cNvSpPr/>
          <p:nvPr/>
        </p:nvSpPr>
        <p:spPr>
          <a:xfrm>
            <a:off x="10515602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4-Point Star 91"/>
          <p:cNvSpPr/>
          <p:nvPr/>
        </p:nvSpPr>
        <p:spPr>
          <a:xfrm>
            <a:off x="10515602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4-Point Star 92"/>
          <p:cNvSpPr/>
          <p:nvPr/>
        </p:nvSpPr>
        <p:spPr>
          <a:xfrm>
            <a:off x="10515602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4-Point Star 93"/>
          <p:cNvSpPr/>
          <p:nvPr/>
        </p:nvSpPr>
        <p:spPr>
          <a:xfrm>
            <a:off x="10515602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4-Point Star 94"/>
          <p:cNvSpPr/>
          <p:nvPr/>
        </p:nvSpPr>
        <p:spPr>
          <a:xfrm>
            <a:off x="10515602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4-Point Star 95"/>
          <p:cNvSpPr/>
          <p:nvPr/>
        </p:nvSpPr>
        <p:spPr>
          <a:xfrm>
            <a:off x="10515602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4-Point Star 96"/>
          <p:cNvSpPr/>
          <p:nvPr/>
        </p:nvSpPr>
        <p:spPr>
          <a:xfrm>
            <a:off x="10515602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4-Point Star 97"/>
          <p:cNvSpPr/>
          <p:nvPr/>
        </p:nvSpPr>
        <p:spPr>
          <a:xfrm>
            <a:off x="10515602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4-Point Star 98"/>
          <p:cNvSpPr/>
          <p:nvPr/>
        </p:nvSpPr>
        <p:spPr>
          <a:xfrm>
            <a:off x="10515602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4-Point Star 99"/>
          <p:cNvSpPr/>
          <p:nvPr/>
        </p:nvSpPr>
        <p:spPr>
          <a:xfrm>
            <a:off x="10515602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4-Point Star 100"/>
          <p:cNvSpPr/>
          <p:nvPr/>
        </p:nvSpPr>
        <p:spPr>
          <a:xfrm>
            <a:off x="11724970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4-Point Star 101"/>
          <p:cNvSpPr/>
          <p:nvPr/>
        </p:nvSpPr>
        <p:spPr>
          <a:xfrm>
            <a:off x="11724970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4-Point Star 102"/>
          <p:cNvSpPr/>
          <p:nvPr/>
        </p:nvSpPr>
        <p:spPr>
          <a:xfrm>
            <a:off x="11724970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4-Point Star 103"/>
          <p:cNvSpPr/>
          <p:nvPr/>
        </p:nvSpPr>
        <p:spPr>
          <a:xfrm>
            <a:off x="11724970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4-Point Star 104"/>
          <p:cNvSpPr/>
          <p:nvPr/>
        </p:nvSpPr>
        <p:spPr>
          <a:xfrm>
            <a:off x="11724970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4-Point Star 105"/>
          <p:cNvSpPr/>
          <p:nvPr/>
        </p:nvSpPr>
        <p:spPr>
          <a:xfrm>
            <a:off x="11724970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4-Point Star 106"/>
          <p:cNvSpPr/>
          <p:nvPr/>
        </p:nvSpPr>
        <p:spPr>
          <a:xfrm>
            <a:off x="11724970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4-Point Star 107"/>
          <p:cNvSpPr/>
          <p:nvPr/>
        </p:nvSpPr>
        <p:spPr>
          <a:xfrm>
            <a:off x="11724970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4-Point Star 108"/>
          <p:cNvSpPr/>
          <p:nvPr/>
        </p:nvSpPr>
        <p:spPr>
          <a:xfrm>
            <a:off x="11724970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4-Point Star 109"/>
          <p:cNvSpPr/>
          <p:nvPr/>
        </p:nvSpPr>
        <p:spPr>
          <a:xfrm>
            <a:off x="11724970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4-Point Star 110"/>
          <p:cNvSpPr/>
          <p:nvPr/>
        </p:nvSpPr>
        <p:spPr>
          <a:xfrm>
            <a:off x="11724970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/>
          <p:cNvSpPr txBox="1"/>
          <p:nvPr/>
        </p:nvSpPr>
        <p:spPr>
          <a:xfrm>
            <a:off x="2690642" y="633407"/>
            <a:ext cx="8569756" cy="1241584"/>
          </a:xfrm>
          <a:prstGeom prst="verticalScroll">
            <a:avLst/>
          </a:prstGeom>
          <a:solidFill>
            <a:srgbClr val="FFFF0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LONG LIVE </a:t>
            </a:r>
            <a:r>
              <a:rPr 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BANGLADESH. 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7" name="TextBox 116"/>
          <p:cNvSpPr txBox="1"/>
          <p:nvPr/>
        </p:nvSpPr>
        <p:spPr>
          <a:xfrm rot="2883382">
            <a:off x="5975487" y="2936702"/>
            <a:ext cx="4976859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bn-BD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GOOD  BYE</a:t>
            </a:r>
          </a:p>
        </p:txBody>
      </p:sp>
      <p:pic>
        <p:nvPicPr>
          <p:cNvPr id="119" name="Picture 1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67" y="743094"/>
            <a:ext cx="1988998" cy="171421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5355" y="2588096"/>
            <a:ext cx="5310415" cy="36122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0572042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  <p:sndAc>
          <p:stSnd>
            <p:snd r:embed="rId6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90" dur="1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96" dur="1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08" dur="1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1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114" dur="1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1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20" dur="1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1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126" dur="1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1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132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1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38" dur="1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44" dur="1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1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50" dur="1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1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56" dur="1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62" dur="1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1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168" dur="1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1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74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1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180" dur="1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18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86" dur="1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18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19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1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198" dur="1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2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04" dur="1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0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10" dur="1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1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16" dur="1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7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22" dur="1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3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28" dur="1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234" dur="1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2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240" dur="1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1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2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246" dur="1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7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2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252" dur="1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3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25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258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9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26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264" dur="1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5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2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270" dur="1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27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7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7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82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8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8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9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94" dur="1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00" dur="1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0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06" dur="1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0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312" dur="1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3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318" dur="1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3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324" dur="1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32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330" dur="1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33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36" dur="1000" fill="hold"/>
                                        <p:tgtEl>
                                          <p:spTgt spid="5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3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42" dur="1000" fill="hold"/>
                                        <p:tgtEl>
                                          <p:spTgt spid="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3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34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48" dur="1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9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35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354" dur="1000" fill="hold"/>
                                        <p:tgtEl>
                                          <p:spTgt spid="6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5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35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60" dur="1000" fill="hold"/>
                                        <p:tgtEl>
                                          <p:spTgt spid="6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1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36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66" dur="1000" fill="hold"/>
                                        <p:tgtEl>
                                          <p:spTgt spid="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7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6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72" dur="1000" fill="hold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378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9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38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384" dur="1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85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38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390" dur="1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1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39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396" dur="1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7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39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02" dur="1000" fill="hold"/>
                                        <p:tgtEl>
                                          <p:spTgt spid="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40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408" dur="1000" fill="hold"/>
                                        <p:tgtEl>
                                          <p:spTgt spid="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9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41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14" dur="1000" fill="hold"/>
                                        <p:tgtEl>
                                          <p:spTgt spid="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5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41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420" dur="1000" fill="hold"/>
                                        <p:tgtEl>
                                          <p:spTgt spid="7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42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26" dur="1000" fill="hold"/>
                                        <p:tgtEl>
                                          <p:spTgt spid="7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27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42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432" dur="1000" fill="hold"/>
                                        <p:tgtEl>
                                          <p:spTgt spid="7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3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43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438" dur="1000" fill="hold"/>
                                        <p:tgtEl>
                                          <p:spTgt spid="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9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44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44" dur="1000" fill="hold"/>
                                        <p:tgtEl>
                                          <p:spTgt spid="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5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44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450" dur="1000" fill="hold"/>
                                        <p:tgtEl>
                                          <p:spTgt spid="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1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45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456" dur="1000" fill="hold"/>
                                        <p:tgtEl>
                                          <p:spTgt spid="7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7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45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462" dur="1000" fill="hold"/>
                                        <p:tgtEl>
                                          <p:spTgt spid="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3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46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468" dur="1000" fill="hold"/>
                                        <p:tgtEl>
                                          <p:spTgt spid="7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47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474" dur="1000" fill="hold"/>
                                        <p:tgtEl>
                                          <p:spTgt spid="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47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80" dur="1000" fill="hold"/>
                                        <p:tgtEl>
                                          <p:spTgt spid="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48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486" dur="1000" fill="hold"/>
                                        <p:tgtEl>
                                          <p:spTgt spid="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48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92" dur="1000" fill="hold"/>
                                        <p:tgtEl>
                                          <p:spTgt spid="8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49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498" dur="1000" fill="hold"/>
                                        <p:tgtEl>
                                          <p:spTgt spid="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50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04" dur="1000" fill="hold"/>
                                        <p:tgtEl>
                                          <p:spTgt spid="8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0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10" dur="1000" fill="hold"/>
                                        <p:tgtEl>
                                          <p:spTgt spid="8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1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16" dur="1000" fill="hold"/>
                                        <p:tgtEl>
                                          <p:spTgt spid="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1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22" dur="1000" fill="hold"/>
                                        <p:tgtEl>
                                          <p:spTgt spid="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2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2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528" dur="1000" fill="hold"/>
                                        <p:tgtEl>
                                          <p:spTgt spid="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2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53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34" dur="1000" fill="hold"/>
                                        <p:tgtEl>
                                          <p:spTgt spid="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3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40" dur="1000" fill="hold"/>
                                        <p:tgtEl>
                                          <p:spTgt spid="9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41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54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546" dur="1000" fill="hold"/>
                                        <p:tgtEl>
                                          <p:spTgt spid="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47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5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552" dur="1000" fill="hold"/>
                                        <p:tgtEl>
                                          <p:spTgt spid="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3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55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58" dur="1000" fill="hold"/>
                                        <p:tgtEl>
                                          <p:spTgt spid="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9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56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564" dur="1000" fill="hold"/>
                                        <p:tgtEl>
                                          <p:spTgt spid="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65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56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70" dur="1000" fill="hold"/>
                                        <p:tgtEl>
                                          <p:spTgt spid="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1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7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5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76" dur="1000" fill="hold"/>
                                        <p:tgtEl>
                                          <p:spTgt spid="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7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7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82" dur="1000" fill="hold"/>
                                        <p:tgtEl>
                                          <p:spTgt spid="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83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8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88" dur="1000" fill="hold"/>
                                        <p:tgtEl>
                                          <p:spTgt spid="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89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9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3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594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5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59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00" dur="1000" fill="hold"/>
                                        <p:tgtEl>
                                          <p:spTgt spid="10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0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606" dur="1000" fill="hold"/>
                                        <p:tgtEl>
                                          <p:spTgt spid="1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60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12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61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618" dur="1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62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1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624" dur="1000" fill="hold"/>
                                        <p:tgtEl>
                                          <p:spTgt spid="1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2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62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630" dur="1000" fill="hold"/>
                                        <p:tgtEl>
                                          <p:spTgt spid="1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63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636" dur="1000" fill="hold"/>
                                        <p:tgtEl>
                                          <p:spTgt spid="1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63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0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642" dur="1000" fill="hold"/>
                                        <p:tgtEl>
                                          <p:spTgt spid="10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4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64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5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6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648" dur="1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4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650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1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654" dur="1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65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7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60" dur="1000" fill="hold"/>
                                        <p:tgtEl>
                                          <p:spTgt spid="1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6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5" fill="hold">
                      <p:stCondLst>
                        <p:cond delay="indefinite"/>
                      </p:stCondLst>
                      <p:childTnLst>
                        <p:par>
                          <p:cTn id="666" fill="hold">
                            <p:stCondLst>
                              <p:cond delay="0"/>
                            </p:stCondLst>
                            <p:childTnLst>
                              <p:par>
                                <p:cTn id="66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9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0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2000"/>
                            </p:stCondLst>
                            <p:childTnLst>
                              <p:par>
                                <p:cTn id="67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4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5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1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3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6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7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8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1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2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3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4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/>
          <p:cNvSpPr/>
          <p:nvPr/>
        </p:nvSpPr>
        <p:spPr>
          <a:xfrm>
            <a:off x="1254035" y="1667064"/>
            <a:ext cx="10306594" cy="3947653"/>
          </a:xfrm>
          <a:prstGeom prst="doubleWav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48243" y="2236763"/>
            <a:ext cx="10751573" cy="282927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4">
              <a:avLst/>
            </a:prstTxWarp>
            <a:spAutoFit/>
            <a:scene3d>
              <a:camera prst="orthographicFront">
                <a:rot lat="304500" lon="2347765" rev="593140"/>
              </a:camera>
              <a:lightRig rig="harsh" dir="t"/>
            </a:scene3d>
            <a:sp3d z="25400" extrusionH="63500" contourW="12700" prstMaterial="matte">
              <a:bevelT h="25400" prst="convex"/>
              <a:bevelB w="12700" h="88900" prst="divot"/>
              <a:extrusionClr>
                <a:srgbClr val="C2083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en-US" sz="166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mKj</a:t>
            </a:r>
            <a:r>
              <a:rPr lang="en-US" sz="166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cÖksmv</a:t>
            </a:r>
            <a:r>
              <a:rPr lang="en-US" sz="138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gnvb</a:t>
            </a:r>
            <a:r>
              <a:rPr lang="en-US" sz="138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Avjøvni</a:t>
            </a:r>
            <a:r>
              <a:rPr lang="en-US" sz="138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Rb</a:t>
            </a:r>
            <a:r>
              <a:rPr lang="en-US" sz="138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¨</a:t>
            </a:r>
            <a:endParaRPr lang="en-US" sz="23900" b="1" cap="none" spc="0" dirty="0">
              <a:ln/>
              <a:solidFill>
                <a:srgbClr val="FF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69325" y="0"/>
            <a:ext cx="65053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wemwgjøvwni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ivn&amp;gvwbi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ivnxg</a:t>
            </a:r>
            <a:endParaRPr lang="en-US" sz="54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15820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  <p:sndAc>
          <p:stSnd>
            <p:snd r:embed="rId4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21"/>
          <p:cNvSpPr/>
          <p:nvPr/>
        </p:nvSpPr>
        <p:spPr>
          <a:xfrm>
            <a:off x="1066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5181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92964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3411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7526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1640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25755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98704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33985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8100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42214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46329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5018314" y="1872345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54559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58674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626364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66598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70561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74523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78486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8153400" y="2029099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86410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90373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94335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98298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1022604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106222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10185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114147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118110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977710" y="1800256"/>
            <a:ext cx="1186026" cy="1283064"/>
          </a:xfrm>
          <a:prstGeom prst="cub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শি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377891" y="1800256"/>
            <a:ext cx="1143454" cy="1340220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ক্ষ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755552" y="1785027"/>
            <a:ext cx="1022377" cy="1295974"/>
          </a:xfrm>
          <a:prstGeom prst="cub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ক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16180" y="1889182"/>
            <a:ext cx="1381395" cy="1191819"/>
          </a:xfrm>
          <a:prstGeom prst="cube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প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871718" y="1811768"/>
            <a:ext cx="1022377" cy="1269233"/>
          </a:xfrm>
          <a:prstGeom prst="cube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রি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038509" y="1828159"/>
            <a:ext cx="1349331" cy="1206313"/>
          </a:xfrm>
          <a:prstGeom prst="cub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চি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511981" y="1785027"/>
            <a:ext cx="1233973" cy="1236065"/>
          </a:xfrm>
          <a:prstGeom prst="cub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তি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13647" y="5323441"/>
            <a:ext cx="3741242" cy="822305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</a:rPr>
              <a:t>মোঃ 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  <a:cs typeface="PinkiyMJ" pitchFamily="2" charset="0"/>
              </a:rPr>
              <a:t>‡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  <a:cs typeface="PinkiyMJ" pitchFamily="2" charset="0"/>
              </a:rPr>
              <a:t>iRvDj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  <a:cs typeface="PinkiyMJ" pitchFamily="2" charset="0"/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  <a:cs typeface="PinkiyMJ" pitchFamily="2" charset="0"/>
              </a:rPr>
              <a:t>nK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PinkiyMJ" pitchFamily="2" charset="0"/>
              <a:cs typeface="PinkiyMJ" pitchFamily="2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348777" y="4977207"/>
            <a:ext cx="3886994" cy="1514773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rahmaputraMJ" pitchFamily="2" charset="0"/>
                <a:cs typeface="BrahmaputraMJ" pitchFamily="2" charset="0"/>
              </a:rPr>
              <a:t>mnKvix</a:t>
            </a:r>
            <a:r>
              <a:rPr lang="bn-BD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rahmaputraMJ" pitchFamily="2" charset="0"/>
              </a:rPr>
              <a:t> শিক্ষক</a:t>
            </a:r>
          </a:p>
          <a:p>
            <a:r>
              <a:rPr lang="bn-BD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  (গণিত) 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253677" y="4842672"/>
            <a:ext cx="4186196" cy="1514773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ZvjcyKzi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`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viæj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Bmjvg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`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vwLj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gv`ªvmv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206239" y="4853640"/>
            <a:ext cx="4352110" cy="1514773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</a:rPr>
              <a:t>‡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</a:rPr>
              <a:t>WgvRvbx</a:t>
            </a:r>
            <a:r>
              <a:rPr lang="bn-BD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kvRvnvbcyi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,</a:t>
            </a:r>
            <a:endParaRPr lang="bn-BD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bn-BD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e¸ov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|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8" name="Up Arrow 67"/>
          <p:cNvSpPr/>
          <p:nvPr/>
        </p:nvSpPr>
        <p:spPr>
          <a:xfrm rot="18914911">
            <a:off x="5390733" y="4899018"/>
            <a:ext cx="929870" cy="1110498"/>
          </a:xfrm>
          <a:prstGeom prst="upArrow">
            <a:avLst/>
          </a:prstGeom>
          <a:solidFill>
            <a:srgbClr val="7030A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Up Arrow 68"/>
          <p:cNvSpPr/>
          <p:nvPr/>
        </p:nvSpPr>
        <p:spPr>
          <a:xfrm rot="1987434">
            <a:off x="5820655" y="5084844"/>
            <a:ext cx="953012" cy="982514"/>
          </a:xfrm>
          <a:prstGeom prst="upArrow">
            <a:avLst/>
          </a:prstGeom>
          <a:solidFill>
            <a:srgbClr val="7030A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Up Arrow 69"/>
          <p:cNvSpPr/>
          <p:nvPr/>
        </p:nvSpPr>
        <p:spPr>
          <a:xfrm rot="3308580">
            <a:off x="6201701" y="5281750"/>
            <a:ext cx="844626" cy="1095050"/>
          </a:xfrm>
          <a:prstGeom prst="upArrow">
            <a:avLst/>
          </a:prstGeom>
          <a:solidFill>
            <a:srgbClr val="7030A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Up Arrow 70"/>
          <p:cNvSpPr/>
          <p:nvPr/>
        </p:nvSpPr>
        <p:spPr>
          <a:xfrm rot="16970330">
            <a:off x="5181228" y="5344979"/>
            <a:ext cx="954783" cy="1046277"/>
          </a:xfrm>
          <a:prstGeom prst="upArrow">
            <a:avLst/>
          </a:prstGeom>
          <a:solidFill>
            <a:srgbClr val="7030A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8773" y="4368665"/>
            <a:ext cx="2489335" cy="248933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92573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4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mph" presetSubtype="6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6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4" presetClass="path" presetSubtype="0" repeatCount="indefinite" accel="50000" decel="5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mph" presetSubtype="6" repeatCount="indefinite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w">
                                      <p:cBhvr>
                                        <p:cTn id="2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4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mph" presetSubtype="6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>
                                        <p:cTn id="2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4" presetClass="path" presetSubtype="0" repeatCount="indefinite" accel="50000" decel="5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mph" presetSubtype="6" repeatCount="indefinite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w">
                                      <p:cBhvr>
                                        <p:cTn id="3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4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556E-17 -4.81481E-6 L 2.77556E-17 -0.25 " pathEditMode="relative" rAng="0" ptsTypes="AA">
                                      <p:cBhvr>
                                        <p:cTn id="3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mph" presetSubtype="6" repeatCount="indefinite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>
                                        <p:cTn id="40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4" presetClass="path" presetSubtype="0" repeatCount="indefinite" accel="50000" decel="5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mph" presetSubtype="6" repeatCount="indefinite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w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4" presetClass="path" presetSubtype="0" repeatCount="indefinite" accel="50000" decel="5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mph" presetSubtype="6" repeatCount="indefinite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w">
                                      <p:cBhvr>
                                        <p:cTn id="52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4" presetClass="path" presetSubtype="0" repeatCount="indefinite" accel="50000" decel="5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mph" presetSubtype="6" repeatCount="indefinite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w">
                                      <p:cBhvr>
                                        <p:cTn id="5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4" presetClass="path" presetSubtype="0" repeatCount="indefinite" accel="50000" decel="5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mph" presetSubtype="6" repeatCount="indefinite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w">
                                      <p:cBhvr>
                                        <p:cTn id="6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4" presetClass="path" presetSubtype="0" repeatCount="indefinite" accel="50000" decel="5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6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" presetClass="emph" presetSubtype="6" repeatCount="indefinite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w">
                                      <p:cBhvr>
                                        <p:cTn id="70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4" presetClass="path" presetSubtype="0" repeatCount="indefinite" accel="50000" decel="5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74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" presetClass="emph" presetSubtype="6" repeatCount="indefinite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w">
                                      <p:cBhvr>
                                        <p:cTn id="76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4" presetClass="path" presetSubtype="0" repeatCount="indefinite" accel="50000" decel="50000" autoRev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80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" presetClass="emph" presetSubtype="6" repeatCount="indefinite" autoRev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Clr clrSpc="hsl" dir="cw">
                                      <p:cBhvr>
                                        <p:cTn id="82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4" presetClass="path" presetSubtype="0" repeatCount="indefinite" accel="50000" decel="50000" autoRev="1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86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mph" presetSubtype="6" repeatCount="indefinite" autoRev="1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Clr clrSpc="hsl" dir="cw">
                                      <p:cBhvr>
                                        <p:cTn id="88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64" presetClass="path" presetSubtype="0" repeatCount="indefinite" accel="50000" decel="50000" autoRev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92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" presetClass="emph" presetSubtype="6" repeatCount="indefinite" autoRev="1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Clr clrSpc="hsl" dir="cw">
                                      <p:cBhvr>
                                        <p:cTn id="9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4" presetClass="path" presetSubtype="0" repeatCount="indefinite" accel="50000" decel="50000" autoRev="1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98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1" presetClass="emph" presetSubtype="6" repeatCount="indefinite" autoRev="1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animClr clrSpc="hsl" dir="cw">
                                      <p:cBhvr>
                                        <p:cTn id="100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64" presetClass="path" presetSubtype="0" repeatCount="indefinite" accel="50000" decel="50000" autoRev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04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emph" presetSubtype="6" repeatCount="indefinite" autoRev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Clr clrSpc="hsl" dir="cw">
                                      <p:cBhvr>
                                        <p:cTn id="106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4" presetClass="path" presetSubtype="0" repeatCount="indefinite" accel="50000" decel="50000" autoRev="1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10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mph" presetSubtype="6" repeatCount="indefinite" autoRev="1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animClr clrSpc="hsl" dir="cw">
                                      <p:cBhvr>
                                        <p:cTn id="112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4" presetClass="path" presetSubtype="0" repeatCount="indefinite" accel="50000" decel="50000" autoRev="1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16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" presetClass="emph" presetSubtype="6" repeatCount="indefinite" autoRev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Clr clrSpc="hsl" dir="cw">
                                      <p:cBhvr>
                                        <p:cTn id="118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4" presetClass="path" presetSubtype="0" repeatCount="indefinite" accel="50000" decel="50000" autoRev="1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22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" presetClass="emph" presetSubtype="6" repeatCount="indefinite" autoRev="1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animClr clrSpc="hsl" dir="cw">
                                      <p:cBhvr>
                                        <p:cTn id="124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4" presetClass="path" presetSubtype="0" repeatCount="indefinite" accel="50000" decel="50000" autoRev="1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28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" presetClass="emph" presetSubtype="6" repeatCount="indefinite" autoRev="1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hsl" dir="cw">
                                      <p:cBhvr>
                                        <p:cTn id="130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4" presetClass="path" presetSubtype="0" repeatCount="indefinite" accel="50000" decel="50000" autoRev="1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34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mph" presetSubtype="6" repeatCount="indefinite" autoRev="1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animClr clrSpc="hsl" dir="cw">
                                      <p:cBhvr>
                                        <p:cTn id="136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4" presetClass="path" presetSubtype="0" repeatCount="indefinite" accel="50000" decel="50000" autoRev="1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1" presetClass="emph" presetSubtype="6" repeatCount="indefinite" autoRev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Clr clrSpc="hsl" dir="cw">
                                      <p:cBhvr>
                                        <p:cTn id="142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4" presetClass="path" presetSubtype="0" repeatCount="indefinite" accel="50000" decel="50000" autoRev="1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46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mph" presetSubtype="6" repeatCount="indefinite" autoRev="1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animClr clrSpc="hsl" dir="cw">
                                      <p:cBhvr>
                                        <p:cTn id="148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4" presetClass="path" presetSubtype="0" repeatCount="indefinite" accel="50000" decel="50000" autoRev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52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" presetClass="emph" presetSubtype="6" repeatCount="indefinite" autoRev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hsl" dir="cw">
                                      <p:cBhvr>
                                        <p:cTn id="154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4" presetClass="path" presetSubtype="0" repeatCount="indefinite" accel="50000" decel="50000" autoRev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58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mph" presetSubtype="6" repeatCount="indefinite" autoRev="1" fill="hold" nodeType="withEffect">
                                  <p:stCondLst>
                                    <p:cond delay="6250"/>
                                  </p:stCondLst>
                                  <p:childTnLst>
                                    <p:animClr clrSpc="hsl" dir="cw">
                                      <p:cBhvr>
                                        <p:cTn id="160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64" presetClass="path" presetSubtype="0" repeatCount="indefinite" accel="50000" decel="50000" autoRev="1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64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1" presetClass="emph" presetSubtype="6" repeatCount="indefinite" autoRev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animClr clrSpc="hsl" dir="cw">
                                      <p:cBhvr>
                                        <p:cTn id="166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4" presetClass="path" presetSubtype="0" repeatCount="indefinite" accel="50000" decel="50000" autoRev="1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70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mph" presetSubtype="6" repeatCount="indefinite" autoRev="1" fill="hold" nodeType="withEffect">
                                  <p:stCondLst>
                                    <p:cond delay="6750"/>
                                  </p:stCondLst>
                                  <p:childTnLst>
                                    <p:animClr clrSpc="hsl" dir="cw">
                                      <p:cBhvr>
                                        <p:cTn id="172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4" presetClass="path" presetSubtype="0" repeatCount="indefinite" accel="50000" decel="50000" autoRev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76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" presetClass="emph" presetSubtype="6" repeatCount="indefinite" autoRev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Clr clrSpc="hsl" dir="cw">
                                      <p:cBhvr>
                                        <p:cTn id="17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4" presetClass="path" presetSubtype="0" repeatCount="indefinite" accel="50000" decel="50000" autoRev="1" fill="hold" grpId="0" nodeType="withEffect">
                                  <p:stCondLst>
                                    <p:cond delay="7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82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1" presetClass="emph" presetSubtype="6" repeatCount="indefinite" autoRev="1" fill="hold" nodeType="withEffect">
                                  <p:stCondLst>
                                    <p:cond delay="7250"/>
                                  </p:stCondLst>
                                  <p:childTnLst>
                                    <p:animClr clrSpc="hsl" dir="cw">
                                      <p:cBhvr>
                                        <p:cTn id="184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64" presetClass="path" presetSubtype="0" repeatCount="indefinite" accel="50000" decel="50000" autoRev="1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0 -4.81481E-6 L 0 -0.25 " pathEditMode="relative" rAng="0" ptsTypes="AA">
                                      <p:cBhvr>
                                        <p:cTn id="188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" presetClass="emph" presetSubtype="6" repeatCount="indefinite" autoRev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animClr clrSpc="hsl" dir="cw">
                                      <p:cBhvr>
                                        <p:cTn id="19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94" dur="500" fill="hold"/>
                                        <p:tgtEl>
                                          <p:spTgt spid="3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96" dur="500" fill="hold"/>
                                        <p:tgtEl>
                                          <p:spTgt spid="3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98" dur="500" fill="hold"/>
                                        <p:tgtEl>
                                          <p:spTgt spid="3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99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0" dur="500" fill="hold"/>
                                        <p:tgtEl>
                                          <p:spTgt spid="39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2" dur="500" fill="hold"/>
                                        <p:tgtEl>
                                          <p:spTgt spid="5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4" dur="500" fill="hold"/>
                                        <p:tgtEl>
                                          <p:spTgt spid="5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6" dur="500" fill="hold"/>
                                        <p:tgtEl>
                                          <p:spTgt spid="5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000"/>
                            </p:stCondLst>
                            <p:childTnLst>
                              <p:par>
                                <p:cTn id="24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-0.07018 -0.13681 " pathEditMode="relative" rAng="0" ptsTypes="AA">
                                      <p:cBhvr>
                                        <p:cTn id="24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16" y="-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4000"/>
                            </p:stCondLst>
                            <p:childTnLst>
                              <p:par>
                                <p:cTn id="24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72 -0.01898 L -0.19088 -0.33657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0" y="-15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000"/>
                            </p:stCondLst>
                            <p:childTnLst>
                              <p:par>
                                <p:cTn id="252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96296E-6 L 0.07695 -0.15 " pathEditMode="relative" rAng="0" ptsTypes="AA">
                                      <p:cBhvr>
                                        <p:cTn id="253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41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5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2.59259E-6 L 0.14505 -0.34097 " pathEditMode="relative" rAng="0" ptsTypes="AA">
                                      <p:cBhvr>
                                        <p:cTn id="25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53" y="-1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1.11022E-16 L 0.10586 -0.03843 " pathEditMode="relative" rAng="0" ptsTypes="AA">
                                      <p:cBhvr>
                                        <p:cTn id="259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86" y="-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4.07407E-6 L 0.30078 -0.09028 " pathEditMode="relative" rAng="0" ptsTypes="AA">
                                      <p:cBhvr>
                                        <p:cTn id="26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39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6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-0.09922 -0.00811 " pathEditMode="relative" rAng="0" ptsTypes="AA">
                                      <p:cBhvr>
                                        <p:cTn id="26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61" y="-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16000"/>
                            </p:stCondLst>
                            <p:childTnLst>
                              <p:par>
                                <p:cTn id="26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0.01782 L -0.33165 -0.02639 " pathEditMode="relative" rAng="0" ptsTypes="AA">
                                      <p:cBhvr>
                                        <p:cTn id="26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89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onut 21"/>
          <p:cNvSpPr/>
          <p:nvPr/>
        </p:nvSpPr>
        <p:spPr>
          <a:xfrm>
            <a:off x="1066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nut 22"/>
          <p:cNvSpPr/>
          <p:nvPr/>
        </p:nvSpPr>
        <p:spPr>
          <a:xfrm>
            <a:off x="5181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nut 23"/>
          <p:cNvSpPr/>
          <p:nvPr/>
        </p:nvSpPr>
        <p:spPr>
          <a:xfrm>
            <a:off x="9296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nut 24"/>
          <p:cNvSpPr/>
          <p:nvPr/>
        </p:nvSpPr>
        <p:spPr>
          <a:xfrm>
            <a:off x="13411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nut 25"/>
          <p:cNvSpPr/>
          <p:nvPr/>
        </p:nvSpPr>
        <p:spPr>
          <a:xfrm>
            <a:off x="17526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nut 26"/>
          <p:cNvSpPr/>
          <p:nvPr/>
        </p:nvSpPr>
        <p:spPr>
          <a:xfrm>
            <a:off x="21640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nut 27"/>
          <p:cNvSpPr/>
          <p:nvPr/>
        </p:nvSpPr>
        <p:spPr>
          <a:xfrm>
            <a:off x="25755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nut 28"/>
          <p:cNvSpPr/>
          <p:nvPr/>
        </p:nvSpPr>
        <p:spPr>
          <a:xfrm>
            <a:off x="29870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nut 29"/>
          <p:cNvSpPr/>
          <p:nvPr/>
        </p:nvSpPr>
        <p:spPr>
          <a:xfrm>
            <a:off x="33985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nut 30"/>
          <p:cNvSpPr/>
          <p:nvPr/>
        </p:nvSpPr>
        <p:spPr>
          <a:xfrm>
            <a:off x="38100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nut 31"/>
          <p:cNvSpPr/>
          <p:nvPr/>
        </p:nvSpPr>
        <p:spPr>
          <a:xfrm>
            <a:off x="42214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nut 32"/>
          <p:cNvSpPr/>
          <p:nvPr/>
        </p:nvSpPr>
        <p:spPr>
          <a:xfrm>
            <a:off x="46329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nut 33"/>
          <p:cNvSpPr/>
          <p:nvPr/>
        </p:nvSpPr>
        <p:spPr>
          <a:xfrm>
            <a:off x="50444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nut 34"/>
          <p:cNvSpPr/>
          <p:nvPr/>
        </p:nvSpPr>
        <p:spPr>
          <a:xfrm>
            <a:off x="54559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nut 39"/>
          <p:cNvSpPr/>
          <p:nvPr/>
        </p:nvSpPr>
        <p:spPr>
          <a:xfrm>
            <a:off x="58674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nut 40"/>
          <p:cNvSpPr/>
          <p:nvPr/>
        </p:nvSpPr>
        <p:spPr>
          <a:xfrm>
            <a:off x="62636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nut 41"/>
          <p:cNvSpPr/>
          <p:nvPr/>
        </p:nvSpPr>
        <p:spPr>
          <a:xfrm>
            <a:off x="66598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Donut 42"/>
          <p:cNvSpPr/>
          <p:nvPr/>
        </p:nvSpPr>
        <p:spPr>
          <a:xfrm>
            <a:off x="70561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onut 43"/>
          <p:cNvSpPr/>
          <p:nvPr/>
        </p:nvSpPr>
        <p:spPr>
          <a:xfrm>
            <a:off x="74523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Donut 44"/>
          <p:cNvSpPr/>
          <p:nvPr/>
        </p:nvSpPr>
        <p:spPr>
          <a:xfrm>
            <a:off x="78486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Donut 45"/>
          <p:cNvSpPr/>
          <p:nvPr/>
        </p:nvSpPr>
        <p:spPr>
          <a:xfrm>
            <a:off x="82448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onut 46"/>
          <p:cNvSpPr/>
          <p:nvPr/>
        </p:nvSpPr>
        <p:spPr>
          <a:xfrm>
            <a:off x="86410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nut 47"/>
          <p:cNvSpPr/>
          <p:nvPr/>
        </p:nvSpPr>
        <p:spPr>
          <a:xfrm>
            <a:off x="90373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nut 48"/>
          <p:cNvSpPr/>
          <p:nvPr/>
        </p:nvSpPr>
        <p:spPr>
          <a:xfrm>
            <a:off x="94335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nut 49"/>
          <p:cNvSpPr/>
          <p:nvPr/>
        </p:nvSpPr>
        <p:spPr>
          <a:xfrm>
            <a:off x="98298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nut 50"/>
          <p:cNvSpPr/>
          <p:nvPr/>
        </p:nvSpPr>
        <p:spPr>
          <a:xfrm>
            <a:off x="102260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2" name="Donut 51"/>
          <p:cNvSpPr/>
          <p:nvPr/>
        </p:nvSpPr>
        <p:spPr>
          <a:xfrm>
            <a:off x="106222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onut 52"/>
          <p:cNvSpPr/>
          <p:nvPr/>
        </p:nvSpPr>
        <p:spPr>
          <a:xfrm>
            <a:off x="110185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nut 53"/>
          <p:cNvSpPr/>
          <p:nvPr/>
        </p:nvSpPr>
        <p:spPr>
          <a:xfrm>
            <a:off x="114147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nut 54"/>
          <p:cNvSpPr/>
          <p:nvPr/>
        </p:nvSpPr>
        <p:spPr>
          <a:xfrm>
            <a:off x="118110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54183" y="2862607"/>
            <a:ext cx="10903526" cy="3258486"/>
          </a:xfrm>
          <a:prstGeom prst="verticalScroll">
            <a:avLst/>
          </a:prstGeom>
          <a:solidFill>
            <a:srgbClr val="FFFF00"/>
          </a:solidFill>
          <a:ln w="5715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prstTxWarp prst="textDoubleWave1">
              <a:avLst/>
            </a:prstTxWarp>
            <a:spAutoFit/>
          </a:bodyPr>
          <a:lstStyle/>
          <a:p>
            <a:pPr>
              <a:defRPr/>
            </a:pPr>
            <a:endParaRPr lang="en-US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45127" y="1510145"/>
            <a:ext cx="2050473" cy="131618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en-US" sz="495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Qwe</a:t>
            </a:r>
            <a:r>
              <a:rPr lang="bn-BD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57100" y="1581233"/>
            <a:ext cx="2506392" cy="1250561"/>
          </a:xfrm>
          <a:prstGeom prst="ellipse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en-US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¸‡</a:t>
            </a:r>
            <a:r>
              <a:rPr lang="en-US" sz="495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jv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888182" y="1573327"/>
            <a:ext cx="2313709" cy="109221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en-US" sz="495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</a:rPr>
              <a:t>jÿ</a:t>
            </a:r>
            <a:r>
              <a:rPr lang="en-US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</a:rPr>
              <a:t>¨</a:t>
            </a:r>
            <a:r>
              <a:rPr lang="bn-BD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340435" y="1568732"/>
            <a:ext cx="2493819" cy="109221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en-US" sz="495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</a:rPr>
              <a:t>Kwi</a:t>
            </a:r>
            <a:r>
              <a:rPr lang="bn-BD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pic>
        <p:nvPicPr>
          <p:cNvPr id="65" name="Picture 64" descr="512VKet1blL._SL1024_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8418" y="3505200"/>
            <a:ext cx="2930238" cy="2216727"/>
          </a:xfrm>
          <a:prstGeom prst="rect">
            <a:avLst/>
          </a:prstGeom>
        </p:spPr>
      </p:pic>
      <p:pic>
        <p:nvPicPr>
          <p:cNvPr id="66" name="Picture 65" descr="images (1)0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3455" y="3505200"/>
            <a:ext cx="3158837" cy="2272145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8160327" y="3366656"/>
            <a:ext cx="2590800" cy="2466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00B050"/>
                </a:solidFill>
              </a:rPr>
              <a:t>4=2x 2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6=2x3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8=2x2x2</a:t>
            </a:r>
            <a:endParaRPr lang="en-US" sz="3600" dirty="0">
              <a:solidFill>
                <a:srgbClr val="00B050"/>
              </a:solidFill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8783782" y="4281055"/>
            <a:ext cx="22167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8742218" y="4807527"/>
            <a:ext cx="304800" cy="13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8728364" y="5403273"/>
            <a:ext cx="24938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7288788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wind"/>
        <p:sndAc>
          <p:stSnd>
            <p:snd r:embed="rId8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4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mph" presetSubtype="6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6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4" presetClass="path" presetSubtype="0" repeatCount="indefinite" accel="50000" decel="5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mph" presetSubtype="6" repeatCount="indefinite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w">
                                      <p:cBhvr>
                                        <p:cTn id="2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4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mph" presetSubtype="6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>
                                        <p:cTn id="2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4" presetClass="path" presetSubtype="0" repeatCount="indefinite" accel="50000" decel="5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mph" presetSubtype="6" repeatCount="indefinite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w">
                                      <p:cBhvr>
                                        <p:cTn id="3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4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556E-17 -4.81481E-6 L 2.77556E-17 -0.25 " pathEditMode="relative" rAng="0" ptsTypes="AA">
                                      <p:cBhvr>
                                        <p:cTn id="3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mph" presetSubtype="6" repeatCount="indefinite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>
                                        <p:cTn id="40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4" presetClass="path" presetSubtype="0" repeatCount="indefinite" accel="50000" decel="5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mph" presetSubtype="6" repeatCount="indefinite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w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4" presetClass="path" presetSubtype="0" repeatCount="indefinite" accel="50000" decel="5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3.95833E-6 3.33333E-6 L 3.95833E-6 -0.25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mph" presetSubtype="6" repeatCount="indefinite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w">
                                      <p:cBhvr>
                                        <p:cTn id="52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4" presetClass="path" presetSubtype="0" repeatCount="indefinite" accel="50000" decel="5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mph" presetSubtype="6" repeatCount="indefinite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w">
                                      <p:cBhvr>
                                        <p:cTn id="5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4" presetClass="path" presetSubtype="0" repeatCount="indefinite" accel="50000" decel="5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mph" presetSubtype="6" repeatCount="indefinite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w">
                                      <p:cBhvr>
                                        <p:cTn id="6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4" presetClass="path" presetSubtype="0" repeatCount="indefinite" accel="50000" decel="5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6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" presetClass="emph" presetSubtype="6" repeatCount="indefinite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w">
                                      <p:cBhvr>
                                        <p:cTn id="70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4" presetClass="path" presetSubtype="0" repeatCount="indefinite" accel="50000" decel="5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74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" presetClass="emph" presetSubtype="6" repeatCount="indefinite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w">
                                      <p:cBhvr>
                                        <p:cTn id="76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4" presetClass="path" presetSubtype="0" repeatCount="indefinite" accel="50000" decel="50000" autoRev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80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" presetClass="emph" presetSubtype="6" repeatCount="indefinite" autoRev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Clr clrSpc="hsl" dir="cw">
                                      <p:cBhvr>
                                        <p:cTn id="82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4" presetClass="path" presetSubtype="0" repeatCount="indefinite" accel="50000" decel="50000" autoRev="1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86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mph" presetSubtype="6" repeatCount="indefinite" autoRev="1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Clr clrSpc="hsl" dir="cw">
                                      <p:cBhvr>
                                        <p:cTn id="88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64" presetClass="path" presetSubtype="0" repeatCount="indefinite" accel="50000" decel="50000" autoRev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92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" presetClass="emph" presetSubtype="6" repeatCount="indefinite" autoRev="1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Clr clrSpc="hsl" dir="cw">
                                      <p:cBhvr>
                                        <p:cTn id="9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4" presetClass="path" presetSubtype="0" repeatCount="indefinite" accel="50000" decel="50000" autoRev="1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animMotion origin="layout" path="M -2.70833E-6 3.7037E-6 L -2.70833E-6 -0.25 " pathEditMode="relative" rAng="0" ptsTypes="AA">
                                      <p:cBhvr>
                                        <p:cTn id="98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1" presetClass="emph" presetSubtype="6" repeatCount="indefinite" autoRev="1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animClr clrSpc="hsl" dir="cw">
                                      <p:cBhvr>
                                        <p:cTn id="100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64" presetClass="path" presetSubtype="0" repeatCount="indefinite" accel="50000" decel="50000" autoRev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04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emph" presetSubtype="6" repeatCount="indefinite" autoRev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Clr clrSpc="hsl" dir="cw">
                                      <p:cBhvr>
                                        <p:cTn id="106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4" presetClass="path" presetSubtype="0" repeatCount="indefinite" accel="50000" decel="50000" autoRev="1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10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mph" presetSubtype="6" repeatCount="indefinite" autoRev="1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animClr clrSpc="hsl" dir="cw">
                                      <p:cBhvr>
                                        <p:cTn id="112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4" presetClass="path" presetSubtype="0" repeatCount="indefinite" accel="50000" decel="50000" autoRev="1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16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" presetClass="emph" presetSubtype="6" repeatCount="indefinite" autoRev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Clr clrSpc="hsl" dir="cw">
                                      <p:cBhvr>
                                        <p:cTn id="118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4" presetClass="path" presetSubtype="0" repeatCount="indefinite" accel="50000" decel="50000" autoRev="1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22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" presetClass="emph" presetSubtype="6" repeatCount="indefinite" autoRev="1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animClr clrSpc="hsl" dir="cw">
                                      <p:cBhvr>
                                        <p:cTn id="124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4" presetClass="path" presetSubtype="0" repeatCount="indefinite" accel="50000" decel="50000" autoRev="1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28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" presetClass="emph" presetSubtype="6" repeatCount="indefinite" autoRev="1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hsl" dir="cw">
                                      <p:cBhvr>
                                        <p:cTn id="130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4" presetClass="path" presetSubtype="0" repeatCount="indefinite" accel="50000" decel="50000" autoRev="1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34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mph" presetSubtype="6" repeatCount="indefinite" autoRev="1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animClr clrSpc="hsl" dir="cw">
                                      <p:cBhvr>
                                        <p:cTn id="136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4" presetClass="path" presetSubtype="0" repeatCount="indefinite" accel="50000" decel="50000" autoRev="1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1" presetClass="emph" presetSubtype="6" repeatCount="indefinite" autoRev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Clr clrSpc="hsl" dir="cw">
                                      <p:cBhvr>
                                        <p:cTn id="142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4" presetClass="path" presetSubtype="0" repeatCount="indefinite" accel="50000" decel="50000" autoRev="1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animMotion origin="layout" path="M 0.00677 -4.81481E-6 L 0.00677 -0.25 " pathEditMode="relative" rAng="0" ptsTypes="AA">
                                      <p:cBhvr>
                                        <p:cTn id="146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mph" presetSubtype="6" repeatCount="indefinite" autoRev="1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animClr clrSpc="hsl" dir="cw">
                                      <p:cBhvr>
                                        <p:cTn id="148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4" presetClass="path" presetSubtype="0" repeatCount="indefinite" accel="50000" decel="50000" autoRev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52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" presetClass="emph" presetSubtype="6" repeatCount="indefinite" autoRev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hsl" dir="cw">
                                      <p:cBhvr>
                                        <p:cTn id="154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4" presetClass="path" presetSubtype="0" repeatCount="indefinite" accel="50000" decel="50000" autoRev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58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mph" presetSubtype="6" repeatCount="indefinite" autoRev="1" fill="hold" nodeType="withEffect">
                                  <p:stCondLst>
                                    <p:cond delay="6250"/>
                                  </p:stCondLst>
                                  <p:childTnLst>
                                    <p:animClr clrSpc="hsl" dir="cw">
                                      <p:cBhvr>
                                        <p:cTn id="160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64" presetClass="path" presetSubtype="0" repeatCount="indefinite" accel="50000" decel="50000" autoRev="1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64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1" presetClass="emph" presetSubtype="6" repeatCount="indefinite" autoRev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animClr clrSpc="hsl" dir="cw">
                                      <p:cBhvr>
                                        <p:cTn id="166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4" presetClass="path" presetSubtype="0" repeatCount="indefinite" accel="50000" decel="50000" autoRev="1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70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mph" presetSubtype="6" repeatCount="indefinite" autoRev="1" fill="hold" nodeType="withEffect">
                                  <p:stCondLst>
                                    <p:cond delay="6750"/>
                                  </p:stCondLst>
                                  <p:childTnLst>
                                    <p:animClr clrSpc="hsl" dir="cw">
                                      <p:cBhvr>
                                        <p:cTn id="172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4" presetClass="path" presetSubtype="0" repeatCount="indefinite" accel="50000" decel="50000" autoRev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76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" presetClass="emph" presetSubtype="6" repeatCount="indefinite" autoRev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Clr clrSpc="hsl" dir="cw">
                                      <p:cBhvr>
                                        <p:cTn id="17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4" presetClass="path" presetSubtype="0" repeatCount="indefinite" accel="50000" decel="50000" autoRev="1" fill="hold" grpId="0" nodeType="withEffect">
                                  <p:stCondLst>
                                    <p:cond delay="7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82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1" presetClass="emph" presetSubtype="6" repeatCount="indefinite" autoRev="1" fill="hold" nodeType="withEffect">
                                  <p:stCondLst>
                                    <p:cond delay="7250"/>
                                  </p:stCondLst>
                                  <p:childTnLst>
                                    <p:animClr clrSpc="hsl" dir="cw">
                                      <p:cBhvr>
                                        <p:cTn id="184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64" presetClass="path" presetSubtype="0" repeatCount="indefinite" accel="50000" decel="50000" autoRev="1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0 -4.81481E-6 L 0 -0.25 " pathEditMode="relative" rAng="0" ptsTypes="AA">
                                      <p:cBhvr>
                                        <p:cTn id="188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" presetClass="emph" presetSubtype="6" repeatCount="indefinite" autoRev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animClr clrSpc="hsl" dir="cw">
                                      <p:cBhvr>
                                        <p:cTn id="19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6" presetClass="emph" presetSubtype="0" repeatCount="indefinite" autoRev="1" fill="hold" nodeType="withEffect">
                                  <p:stCondLst>
                                    <p:cond delay="11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00" dur="500" fill="hold"/>
                                        <p:tgtEl>
                                          <p:spTgt spid="39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2" dur="500" fill="hold"/>
                                        <p:tgtEl>
                                          <p:spTgt spid="5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4" dur="500" fill="hold"/>
                                        <p:tgtEl>
                                          <p:spTgt spid="5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6" dur="500" fill="hold"/>
                                        <p:tgtEl>
                                          <p:spTgt spid="5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471948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5-Point Star 2"/>
          <p:cNvSpPr/>
          <p:nvPr/>
        </p:nvSpPr>
        <p:spPr>
          <a:xfrm>
            <a:off x="471948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471948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471948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71948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471948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471948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471948" y="199103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471948" y="140109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471948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471948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1681316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1681316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5-Point Star 14"/>
          <p:cNvSpPr/>
          <p:nvPr/>
        </p:nvSpPr>
        <p:spPr>
          <a:xfrm>
            <a:off x="1681316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1681316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1681316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1681316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1681316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5-Point Star 19"/>
          <p:cNvSpPr/>
          <p:nvPr/>
        </p:nvSpPr>
        <p:spPr>
          <a:xfrm>
            <a:off x="1735775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5-Point Star 20"/>
          <p:cNvSpPr/>
          <p:nvPr/>
        </p:nvSpPr>
        <p:spPr>
          <a:xfrm>
            <a:off x="1735775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/>
          <p:cNvSpPr/>
          <p:nvPr/>
        </p:nvSpPr>
        <p:spPr>
          <a:xfrm>
            <a:off x="1681316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5-Point Star 22"/>
          <p:cNvSpPr/>
          <p:nvPr/>
        </p:nvSpPr>
        <p:spPr>
          <a:xfrm>
            <a:off x="1681316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2890684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2890684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890684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2890684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2890684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2890684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2890684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5-Point Star 30"/>
          <p:cNvSpPr/>
          <p:nvPr/>
        </p:nvSpPr>
        <p:spPr>
          <a:xfrm>
            <a:off x="2945143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5-Point Star 31"/>
          <p:cNvSpPr/>
          <p:nvPr/>
        </p:nvSpPr>
        <p:spPr>
          <a:xfrm>
            <a:off x="2945143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5-Point Star 32"/>
          <p:cNvSpPr/>
          <p:nvPr/>
        </p:nvSpPr>
        <p:spPr>
          <a:xfrm>
            <a:off x="2890684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5-Point Star 33"/>
          <p:cNvSpPr/>
          <p:nvPr/>
        </p:nvSpPr>
        <p:spPr>
          <a:xfrm>
            <a:off x="2890684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5-Point Star 34"/>
          <p:cNvSpPr/>
          <p:nvPr/>
        </p:nvSpPr>
        <p:spPr>
          <a:xfrm>
            <a:off x="4100052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5-Point Star 35"/>
          <p:cNvSpPr/>
          <p:nvPr/>
        </p:nvSpPr>
        <p:spPr>
          <a:xfrm>
            <a:off x="4100052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5-Point Star 36"/>
          <p:cNvSpPr/>
          <p:nvPr/>
        </p:nvSpPr>
        <p:spPr>
          <a:xfrm>
            <a:off x="4100052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5-Point Star 37"/>
          <p:cNvSpPr/>
          <p:nvPr/>
        </p:nvSpPr>
        <p:spPr>
          <a:xfrm>
            <a:off x="4100052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5-Point Star 38"/>
          <p:cNvSpPr/>
          <p:nvPr/>
        </p:nvSpPr>
        <p:spPr>
          <a:xfrm>
            <a:off x="4100052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5-Point Star 39"/>
          <p:cNvSpPr/>
          <p:nvPr/>
        </p:nvSpPr>
        <p:spPr>
          <a:xfrm>
            <a:off x="4100052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5-Point Star 40"/>
          <p:cNvSpPr/>
          <p:nvPr/>
        </p:nvSpPr>
        <p:spPr>
          <a:xfrm>
            <a:off x="4100052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5-Point Star 41"/>
          <p:cNvSpPr/>
          <p:nvPr/>
        </p:nvSpPr>
        <p:spPr>
          <a:xfrm>
            <a:off x="4154511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5-Point Star 42"/>
          <p:cNvSpPr/>
          <p:nvPr/>
        </p:nvSpPr>
        <p:spPr>
          <a:xfrm>
            <a:off x="4154511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5-Point Star 43"/>
          <p:cNvSpPr/>
          <p:nvPr/>
        </p:nvSpPr>
        <p:spPr>
          <a:xfrm>
            <a:off x="4100052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5-Point Star 44"/>
          <p:cNvSpPr/>
          <p:nvPr/>
        </p:nvSpPr>
        <p:spPr>
          <a:xfrm>
            <a:off x="4100052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5-Point Star 45"/>
          <p:cNvSpPr/>
          <p:nvPr/>
        </p:nvSpPr>
        <p:spPr>
          <a:xfrm>
            <a:off x="5309420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5-Point Star 46"/>
          <p:cNvSpPr/>
          <p:nvPr/>
        </p:nvSpPr>
        <p:spPr>
          <a:xfrm>
            <a:off x="5309420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5-Point Star 47"/>
          <p:cNvSpPr/>
          <p:nvPr/>
        </p:nvSpPr>
        <p:spPr>
          <a:xfrm>
            <a:off x="5309420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5-Point Star 48"/>
          <p:cNvSpPr/>
          <p:nvPr/>
        </p:nvSpPr>
        <p:spPr>
          <a:xfrm>
            <a:off x="5309420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5-Point Star 49"/>
          <p:cNvSpPr/>
          <p:nvPr/>
        </p:nvSpPr>
        <p:spPr>
          <a:xfrm>
            <a:off x="5309420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5-Point Star 50"/>
          <p:cNvSpPr/>
          <p:nvPr/>
        </p:nvSpPr>
        <p:spPr>
          <a:xfrm>
            <a:off x="5309420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5-Point Star 51"/>
          <p:cNvSpPr/>
          <p:nvPr/>
        </p:nvSpPr>
        <p:spPr>
          <a:xfrm>
            <a:off x="5309420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5-Point Star 52"/>
          <p:cNvSpPr/>
          <p:nvPr/>
        </p:nvSpPr>
        <p:spPr>
          <a:xfrm>
            <a:off x="5363879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5-Point Star 53"/>
          <p:cNvSpPr/>
          <p:nvPr/>
        </p:nvSpPr>
        <p:spPr>
          <a:xfrm>
            <a:off x="5363879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5-Point Star 54"/>
          <p:cNvSpPr/>
          <p:nvPr/>
        </p:nvSpPr>
        <p:spPr>
          <a:xfrm>
            <a:off x="5309420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5-Point Star 55"/>
          <p:cNvSpPr/>
          <p:nvPr/>
        </p:nvSpPr>
        <p:spPr>
          <a:xfrm>
            <a:off x="5309420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5-Point Star 56"/>
          <p:cNvSpPr/>
          <p:nvPr/>
        </p:nvSpPr>
        <p:spPr>
          <a:xfrm>
            <a:off x="6518788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5-Point Star 57"/>
          <p:cNvSpPr/>
          <p:nvPr/>
        </p:nvSpPr>
        <p:spPr>
          <a:xfrm>
            <a:off x="6518788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5-Point Star 58"/>
          <p:cNvSpPr/>
          <p:nvPr/>
        </p:nvSpPr>
        <p:spPr>
          <a:xfrm>
            <a:off x="6518788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5-Point Star 59"/>
          <p:cNvSpPr/>
          <p:nvPr/>
        </p:nvSpPr>
        <p:spPr>
          <a:xfrm>
            <a:off x="6518788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5-Point Star 60"/>
          <p:cNvSpPr/>
          <p:nvPr/>
        </p:nvSpPr>
        <p:spPr>
          <a:xfrm>
            <a:off x="6518788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5-Point Star 61"/>
          <p:cNvSpPr/>
          <p:nvPr/>
        </p:nvSpPr>
        <p:spPr>
          <a:xfrm>
            <a:off x="6518788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5-Point Star 62"/>
          <p:cNvSpPr/>
          <p:nvPr/>
        </p:nvSpPr>
        <p:spPr>
          <a:xfrm>
            <a:off x="6518788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5-Point Star 63"/>
          <p:cNvSpPr/>
          <p:nvPr/>
        </p:nvSpPr>
        <p:spPr>
          <a:xfrm>
            <a:off x="6573247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5-Point Star 64"/>
          <p:cNvSpPr/>
          <p:nvPr/>
        </p:nvSpPr>
        <p:spPr>
          <a:xfrm>
            <a:off x="6573247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5-Point Star 65"/>
          <p:cNvSpPr/>
          <p:nvPr/>
        </p:nvSpPr>
        <p:spPr>
          <a:xfrm>
            <a:off x="6518788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5-Point Star 66"/>
          <p:cNvSpPr/>
          <p:nvPr/>
        </p:nvSpPr>
        <p:spPr>
          <a:xfrm>
            <a:off x="6518788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5-Point Star 67"/>
          <p:cNvSpPr/>
          <p:nvPr/>
        </p:nvSpPr>
        <p:spPr>
          <a:xfrm>
            <a:off x="7728156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5-Point Star 68"/>
          <p:cNvSpPr/>
          <p:nvPr/>
        </p:nvSpPr>
        <p:spPr>
          <a:xfrm>
            <a:off x="7728156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5-Point Star 69"/>
          <p:cNvSpPr/>
          <p:nvPr/>
        </p:nvSpPr>
        <p:spPr>
          <a:xfrm>
            <a:off x="7728156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5-Point Star 70"/>
          <p:cNvSpPr/>
          <p:nvPr/>
        </p:nvSpPr>
        <p:spPr>
          <a:xfrm>
            <a:off x="7728156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5-Point Star 71"/>
          <p:cNvSpPr/>
          <p:nvPr/>
        </p:nvSpPr>
        <p:spPr>
          <a:xfrm>
            <a:off x="7728156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5-Point Star 72"/>
          <p:cNvSpPr/>
          <p:nvPr/>
        </p:nvSpPr>
        <p:spPr>
          <a:xfrm>
            <a:off x="7728156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5-Point Star 73"/>
          <p:cNvSpPr/>
          <p:nvPr/>
        </p:nvSpPr>
        <p:spPr>
          <a:xfrm>
            <a:off x="7728156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5-Point Star 74"/>
          <p:cNvSpPr/>
          <p:nvPr/>
        </p:nvSpPr>
        <p:spPr>
          <a:xfrm>
            <a:off x="7782615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5-Point Star 75"/>
          <p:cNvSpPr/>
          <p:nvPr/>
        </p:nvSpPr>
        <p:spPr>
          <a:xfrm>
            <a:off x="7782615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5-Point Star 76"/>
          <p:cNvSpPr/>
          <p:nvPr/>
        </p:nvSpPr>
        <p:spPr>
          <a:xfrm>
            <a:off x="7728156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5-Point Star 77"/>
          <p:cNvSpPr/>
          <p:nvPr/>
        </p:nvSpPr>
        <p:spPr>
          <a:xfrm>
            <a:off x="7728156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5-Point Star 78"/>
          <p:cNvSpPr/>
          <p:nvPr/>
        </p:nvSpPr>
        <p:spPr>
          <a:xfrm>
            <a:off x="8937524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5-Point Star 79"/>
          <p:cNvSpPr/>
          <p:nvPr/>
        </p:nvSpPr>
        <p:spPr>
          <a:xfrm>
            <a:off x="8937524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5-Point Star 80"/>
          <p:cNvSpPr/>
          <p:nvPr/>
        </p:nvSpPr>
        <p:spPr>
          <a:xfrm>
            <a:off x="8937524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5-Point Star 81"/>
          <p:cNvSpPr/>
          <p:nvPr/>
        </p:nvSpPr>
        <p:spPr>
          <a:xfrm>
            <a:off x="8937524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5-Point Star 82"/>
          <p:cNvSpPr/>
          <p:nvPr/>
        </p:nvSpPr>
        <p:spPr>
          <a:xfrm>
            <a:off x="8937524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5-Point Star 83"/>
          <p:cNvSpPr/>
          <p:nvPr/>
        </p:nvSpPr>
        <p:spPr>
          <a:xfrm>
            <a:off x="8937524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5-Point Star 84"/>
          <p:cNvSpPr/>
          <p:nvPr/>
        </p:nvSpPr>
        <p:spPr>
          <a:xfrm>
            <a:off x="8937524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5-Point Star 85"/>
          <p:cNvSpPr/>
          <p:nvPr/>
        </p:nvSpPr>
        <p:spPr>
          <a:xfrm>
            <a:off x="8991983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5-Point Star 86"/>
          <p:cNvSpPr/>
          <p:nvPr/>
        </p:nvSpPr>
        <p:spPr>
          <a:xfrm>
            <a:off x="8991983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5-Point Star 87"/>
          <p:cNvSpPr/>
          <p:nvPr/>
        </p:nvSpPr>
        <p:spPr>
          <a:xfrm>
            <a:off x="8937524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5-Point Star 88"/>
          <p:cNvSpPr/>
          <p:nvPr/>
        </p:nvSpPr>
        <p:spPr>
          <a:xfrm>
            <a:off x="8937524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5-Point Star 89"/>
          <p:cNvSpPr/>
          <p:nvPr/>
        </p:nvSpPr>
        <p:spPr>
          <a:xfrm>
            <a:off x="10146892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5-Point Star 90"/>
          <p:cNvSpPr/>
          <p:nvPr/>
        </p:nvSpPr>
        <p:spPr>
          <a:xfrm>
            <a:off x="10146892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5-Point Star 91"/>
          <p:cNvSpPr/>
          <p:nvPr/>
        </p:nvSpPr>
        <p:spPr>
          <a:xfrm>
            <a:off x="10146892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5-Point Star 92"/>
          <p:cNvSpPr/>
          <p:nvPr/>
        </p:nvSpPr>
        <p:spPr>
          <a:xfrm>
            <a:off x="10146892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5-Point Star 93"/>
          <p:cNvSpPr/>
          <p:nvPr/>
        </p:nvSpPr>
        <p:spPr>
          <a:xfrm>
            <a:off x="10146892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5-Point Star 94"/>
          <p:cNvSpPr/>
          <p:nvPr/>
        </p:nvSpPr>
        <p:spPr>
          <a:xfrm>
            <a:off x="10146892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5-Point Star 95"/>
          <p:cNvSpPr/>
          <p:nvPr/>
        </p:nvSpPr>
        <p:spPr>
          <a:xfrm>
            <a:off x="10146892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5-Point Star 96"/>
          <p:cNvSpPr/>
          <p:nvPr/>
        </p:nvSpPr>
        <p:spPr>
          <a:xfrm>
            <a:off x="10146892" y="199103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5-Point Star 97"/>
          <p:cNvSpPr/>
          <p:nvPr/>
        </p:nvSpPr>
        <p:spPr>
          <a:xfrm>
            <a:off x="10146892" y="140109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5-Point Star 98"/>
          <p:cNvSpPr/>
          <p:nvPr/>
        </p:nvSpPr>
        <p:spPr>
          <a:xfrm>
            <a:off x="10146892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5-Point Star 99"/>
          <p:cNvSpPr/>
          <p:nvPr/>
        </p:nvSpPr>
        <p:spPr>
          <a:xfrm>
            <a:off x="10146892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5-Point Star 100"/>
          <p:cNvSpPr/>
          <p:nvPr/>
        </p:nvSpPr>
        <p:spPr>
          <a:xfrm>
            <a:off x="11356260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5-Point Star 101"/>
          <p:cNvSpPr/>
          <p:nvPr/>
        </p:nvSpPr>
        <p:spPr>
          <a:xfrm>
            <a:off x="11356260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5-Point Star 102"/>
          <p:cNvSpPr/>
          <p:nvPr/>
        </p:nvSpPr>
        <p:spPr>
          <a:xfrm>
            <a:off x="11356260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5-Point Star 103"/>
          <p:cNvSpPr/>
          <p:nvPr/>
        </p:nvSpPr>
        <p:spPr>
          <a:xfrm>
            <a:off x="11356260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5-Point Star 104"/>
          <p:cNvSpPr/>
          <p:nvPr/>
        </p:nvSpPr>
        <p:spPr>
          <a:xfrm>
            <a:off x="11356260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5-Point Star 105"/>
          <p:cNvSpPr/>
          <p:nvPr/>
        </p:nvSpPr>
        <p:spPr>
          <a:xfrm>
            <a:off x="11356260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5-Point Star 106"/>
          <p:cNvSpPr/>
          <p:nvPr/>
        </p:nvSpPr>
        <p:spPr>
          <a:xfrm>
            <a:off x="11356260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5-Point Star 107"/>
          <p:cNvSpPr/>
          <p:nvPr/>
        </p:nvSpPr>
        <p:spPr>
          <a:xfrm>
            <a:off x="11356260" y="199103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5-Point Star 108"/>
          <p:cNvSpPr/>
          <p:nvPr/>
        </p:nvSpPr>
        <p:spPr>
          <a:xfrm>
            <a:off x="11356260" y="140109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5-Point Star 109"/>
          <p:cNvSpPr/>
          <p:nvPr/>
        </p:nvSpPr>
        <p:spPr>
          <a:xfrm>
            <a:off x="11356260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5-Point Star 110"/>
          <p:cNvSpPr/>
          <p:nvPr/>
        </p:nvSpPr>
        <p:spPr>
          <a:xfrm>
            <a:off x="11356260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7708887" y="1011801"/>
            <a:ext cx="1108603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পা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8903125" y="1011801"/>
            <a:ext cx="1403372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CanUp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ঠ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4" name="TextBox 1"/>
          <p:cNvSpPr txBox="1">
            <a:spLocks noChangeArrowheads="1"/>
          </p:cNvSpPr>
          <p:nvPr/>
        </p:nvSpPr>
        <p:spPr bwMode="auto">
          <a:xfrm>
            <a:off x="1314974" y="2374493"/>
            <a:ext cx="9480852" cy="304698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j.mv.¸ I M.mv.¸ </a:t>
            </a:r>
            <a:r>
              <a:rPr lang="en-US" sz="9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m¤úwK©Z</a:t>
            </a:r>
            <a:r>
              <a:rPr 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9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cÖkœ</a:t>
            </a:r>
            <a:r>
              <a:rPr 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9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mgvavb</a:t>
            </a:r>
            <a:endParaRPr lang="en-US" sz="96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033127" y="1011801"/>
            <a:ext cx="1108603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আ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273391" y="1011439"/>
            <a:ext cx="1403372" cy="830997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জ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808424" y="955623"/>
            <a:ext cx="1108603" cy="830997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কে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958354" y="955622"/>
            <a:ext cx="1403372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র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19" name="Picture 1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28228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  <p:sndAc>
          <p:stSnd>
            <p:snd r:embed="rId4" name="explod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98" dur="1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10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110" dur="1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1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16" dur="1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1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122" dur="1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1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28" dur="1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1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134" dur="1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1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140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1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46" dur="1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52" dur="1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1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58" dur="1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1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64" dur="1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70" dur="1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1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176" dur="1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1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82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1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188" dur="1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9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1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94" dur="1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1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200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2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206" dur="1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2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12" dur="1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18" dur="1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24" dur="1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5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2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30" dur="1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1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36" dur="1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7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242" dur="1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3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2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248" dur="1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9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25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254" dur="1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5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25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260" dur="1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2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266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7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2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272" dur="1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3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27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278" dur="1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28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84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8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90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9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96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9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02" dur="1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30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08" dur="1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14" dur="1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1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320" dur="1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3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326" dur="1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3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332" dur="1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33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338" dur="1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34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44" dur="1000" fill="hold"/>
                                        <p:tgtEl>
                                          <p:spTgt spid="5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4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50" dur="1000" fill="hold"/>
                                        <p:tgtEl>
                                          <p:spTgt spid="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1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35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56" dur="1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35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362" dur="1000" fill="hold"/>
                                        <p:tgtEl>
                                          <p:spTgt spid="6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3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36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68" dur="1000" fill="hold"/>
                                        <p:tgtEl>
                                          <p:spTgt spid="6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9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37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74" dur="1000" fill="hold"/>
                                        <p:tgtEl>
                                          <p:spTgt spid="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5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7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80" dur="1000" fill="hold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81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8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386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87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38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392" dur="1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3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39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398" dur="1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9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40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404" dur="1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40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10" dur="1000" fill="hold"/>
                                        <p:tgtEl>
                                          <p:spTgt spid="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4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416" dur="1000" fill="hold"/>
                                        <p:tgtEl>
                                          <p:spTgt spid="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41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22" dur="1000" fill="hold"/>
                                        <p:tgtEl>
                                          <p:spTgt spid="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2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42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428" dur="1000" fill="hold"/>
                                        <p:tgtEl>
                                          <p:spTgt spid="7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2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43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34" dur="1000" fill="hold"/>
                                        <p:tgtEl>
                                          <p:spTgt spid="7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43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440" dur="1000" fill="hold"/>
                                        <p:tgtEl>
                                          <p:spTgt spid="7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44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446" dur="1000" fill="hold"/>
                                        <p:tgtEl>
                                          <p:spTgt spid="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44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52" dur="1000" fill="hold"/>
                                        <p:tgtEl>
                                          <p:spTgt spid="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45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458" dur="1000" fill="hold"/>
                                        <p:tgtEl>
                                          <p:spTgt spid="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46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464" dur="1000" fill="hold"/>
                                        <p:tgtEl>
                                          <p:spTgt spid="7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46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470" dur="1000" fill="hold"/>
                                        <p:tgtEl>
                                          <p:spTgt spid="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47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476" dur="1000" fill="hold"/>
                                        <p:tgtEl>
                                          <p:spTgt spid="7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47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482" dur="1000" fill="hold"/>
                                        <p:tgtEl>
                                          <p:spTgt spid="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3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48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88" dur="1000" fill="hold"/>
                                        <p:tgtEl>
                                          <p:spTgt spid="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9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49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494" dur="1000" fill="hold"/>
                                        <p:tgtEl>
                                          <p:spTgt spid="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5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49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00" dur="1000" fill="hold"/>
                                        <p:tgtEl>
                                          <p:spTgt spid="8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1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50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506" dur="1000" fill="hold"/>
                                        <p:tgtEl>
                                          <p:spTgt spid="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7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50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12" dur="1000" fill="hold"/>
                                        <p:tgtEl>
                                          <p:spTgt spid="8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3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1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7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18" dur="1000" fill="hold"/>
                                        <p:tgtEl>
                                          <p:spTgt spid="8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9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2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24" dur="1000" fill="hold"/>
                                        <p:tgtEl>
                                          <p:spTgt spid="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25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2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30" dur="1000" fill="hold"/>
                                        <p:tgtEl>
                                          <p:spTgt spid="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1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536" dur="1000" fill="hold"/>
                                        <p:tgtEl>
                                          <p:spTgt spid="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7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53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42" dur="1000" fill="hold"/>
                                        <p:tgtEl>
                                          <p:spTgt spid="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4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4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48" dur="1000" fill="hold"/>
                                        <p:tgtEl>
                                          <p:spTgt spid="9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49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55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554" dur="1000" fill="hold"/>
                                        <p:tgtEl>
                                          <p:spTgt spid="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5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55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560" dur="1000" fill="hold"/>
                                        <p:tgtEl>
                                          <p:spTgt spid="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61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56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66" dur="1000" fill="hold"/>
                                        <p:tgtEl>
                                          <p:spTgt spid="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67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56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572" dur="1000" fill="hold"/>
                                        <p:tgtEl>
                                          <p:spTgt spid="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3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57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78" dur="1000" fill="hold"/>
                                        <p:tgtEl>
                                          <p:spTgt spid="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9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8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1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3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84" dur="1000" fill="hold"/>
                                        <p:tgtEl>
                                          <p:spTgt spid="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85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8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9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90" dur="1000" fill="hold"/>
                                        <p:tgtEl>
                                          <p:spTgt spid="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1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9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5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96" dur="1000" fill="hold"/>
                                        <p:tgtEl>
                                          <p:spTgt spid="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7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9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02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3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0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08" dur="1000" fill="hold"/>
                                        <p:tgtEl>
                                          <p:spTgt spid="10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10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614" dur="1000" fill="hold"/>
                                        <p:tgtEl>
                                          <p:spTgt spid="1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61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20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2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62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626" dur="1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2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62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632" dur="1000" fill="hold"/>
                                        <p:tgtEl>
                                          <p:spTgt spid="1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63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638" dur="1000" fill="hold"/>
                                        <p:tgtEl>
                                          <p:spTgt spid="1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64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644" dur="1000" fill="hold"/>
                                        <p:tgtEl>
                                          <p:spTgt spid="1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4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64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650" dur="1000" fill="hold"/>
                                        <p:tgtEl>
                                          <p:spTgt spid="10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65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656" dur="1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65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0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662" dur="1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66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68" dur="1000" fill="hold"/>
                                        <p:tgtEl>
                                          <p:spTgt spid="1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7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74" dur="500" fill="hold"/>
                                        <p:tgtEl>
                                          <p:spTgt spid="112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7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76" dur="500" fill="hold"/>
                                        <p:tgtEl>
                                          <p:spTgt spid="11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1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2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83" dur="500" fill="hold"/>
                                        <p:tgtEl>
                                          <p:spTgt spid="11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84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85" dur="500" fill="hold"/>
                                        <p:tgtEl>
                                          <p:spTgt spid="11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86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87" dur="5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88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89" dur="5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onut 21"/>
          <p:cNvSpPr/>
          <p:nvPr/>
        </p:nvSpPr>
        <p:spPr>
          <a:xfrm>
            <a:off x="1066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nut 22"/>
          <p:cNvSpPr/>
          <p:nvPr/>
        </p:nvSpPr>
        <p:spPr>
          <a:xfrm>
            <a:off x="5181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nut 23"/>
          <p:cNvSpPr/>
          <p:nvPr/>
        </p:nvSpPr>
        <p:spPr>
          <a:xfrm>
            <a:off x="9296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nut 24"/>
          <p:cNvSpPr/>
          <p:nvPr/>
        </p:nvSpPr>
        <p:spPr>
          <a:xfrm>
            <a:off x="13411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nut 25"/>
          <p:cNvSpPr/>
          <p:nvPr/>
        </p:nvSpPr>
        <p:spPr>
          <a:xfrm>
            <a:off x="17526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nut 26"/>
          <p:cNvSpPr/>
          <p:nvPr/>
        </p:nvSpPr>
        <p:spPr>
          <a:xfrm>
            <a:off x="21640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nut 27"/>
          <p:cNvSpPr/>
          <p:nvPr/>
        </p:nvSpPr>
        <p:spPr>
          <a:xfrm>
            <a:off x="25755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nut 28"/>
          <p:cNvSpPr/>
          <p:nvPr/>
        </p:nvSpPr>
        <p:spPr>
          <a:xfrm>
            <a:off x="29870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nut 29"/>
          <p:cNvSpPr/>
          <p:nvPr/>
        </p:nvSpPr>
        <p:spPr>
          <a:xfrm>
            <a:off x="33985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nut 30"/>
          <p:cNvSpPr/>
          <p:nvPr/>
        </p:nvSpPr>
        <p:spPr>
          <a:xfrm>
            <a:off x="38100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nut 31"/>
          <p:cNvSpPr/>
          <p:nvPr/>
        </p:nvSpPr>
        <p:spPr>
          <a:xfrm>
            <a:off x="42214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nut 32"/>
          <p:cNvSpPr/>
          <p:nvPr/>
        </p:nvSpPr>
        <p:spPr>
          <a:xfrm>
            <a:off x="46329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nut 33"/>
          <p:cNvSpPr/>
          <p:nvPr/>
        </p:nvSpPr>
        <p:spPr>
          <a:xfrm>
            <a:off x="50444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nut 34"/>
          <p:cNvSpPr/>
          <p:nvPr/>
        </p:nvSpPr>
        <p:spPr>
          <a:xfrm>
            <a:off x="54559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nut 39"/>
          <p:cNvSpPr/>
          <p:nvPr/>
        </p:nvSpPr>
        <p:spPr>
          <a:xfrm>
            <a:off x="58674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nut 40"/>
          <p:cNvSpPr/>
          <p:nvPr/>
        </p:nvSpPr>
        <p:spPr>
          <a:xfrm>
            <a:off x="62636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nut 41"/>
          <p:cNvSpPr/>
          <p:nvPr/>
        </p:nvSpPr>
        <p:spPr>
          <a:xfrm>
            <a:off x="66598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Donut 42"/>
          <p:cNvSpPr/>
          <p:nvPr/>
        </p:nvSpPr>
        <p:spPr>
          <a:xfrm>
            <a:off x="70561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onut 43"/>
          <p:cNvSpPr/>
          <p:nvPr/>
        </p:nvSpPr>
        <p:spPr>
          <a:xfrm>
            <a:off x="74523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Donut 44"/>
          <p:cNvSpPr/>
          <p:nvPr/>
        </p:nvSpPr>
        <p:spPr>
          <a:xfrm>
            <a:off x="78486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Donut 45"/>
          <p:cNvSpPr/>
          <p:nvPr/>
        </p:nvSpPr>
        <p:spPr>
          <a:xfrm>
            <a:off x="82448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onut 46"/>
          <p:cNvSpPr/>
          <p:nvPr/>
        </p:nvSpPr>
        <p:spPr>
          <a:xfrm>
            <a:off x="86410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nut 47"/>
          <p:cNvSpPr/>
          <p:nvPr/>
        </p:nvSpPr>
        <p:spPr>
          <a:xfrm>
            <a:off x="90373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nut 48"/>
          <p:cNvSpPr/>
          <p:nvPr/>
        </p:nvSpPr>
        <p:spPr>
          <a:xfrm>
            <a:off x="94335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nut 49"/>
          <p:cNvSpPr/>
          <p:nvPr/>
        </p:nvSpPr>
        <p:spPr>
          <a:xfrm>
            <a:off x="98298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nut 50"/>
          <p:cNvSpPr/>
          <p:nvPr/>
        </p:nvSpPr>
        <p:spPr>
          <a:xfrm>
            <a:off x="102260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2" name="Donut 51"/>
          <p:cNvSpPr/>
          <p:nvPr/>
        </p:nvSpPr>
        <p:spPr>
          <a:xfrm>
            <a:off x="106222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onut 52"/>
          <p:cNvSpPr/>
          <p:nvPr/>
        </p:nvSpPr>
        <p:spPr>
          <a:xfrm>
            <a:off x="110185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nut 53"/>
          <p:cNvSpPr/>
          <p:nvPr/>
        </p:nvSpPr>
        <p:spPr>
          <a:xfrm>
            <a:off x="114147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nut 54"/>
          <p:cNvSpPr/>
          <p:nvPr/>
        </p:nvSpPr>
        <p:spPr>
          <a:xfrm>
            <a:off x="118110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004745" y="2862607"/>
            <a:ext cx="7863691" cy="3258486"/>
          </a:xfrm>
          <a:prstGeom prst="verticalScroll">
            <a:avLst/>
          </a:prstGeom>
          <a:solidFill>
            <a:srgbClr val="FFFF00"/>
          </a:solidFill>
          <a:ln w="5715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prstTxWarp prst="textDoubleWave1">
              <a:avLst/>
            </a:prstTxWarp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শ্রেণীঃ </a:t>
            </a:r>
            <a:r>
              <a:rPr lang="en-US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8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ম</a:t>
            </a:r>
            <a:endParaRPr lang="bn-BD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bn-BD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বিষয়ঃ গণিত</a:t>
            </a:r>
          </a:p>
          <a:p>
            <a:pPr>
              <a:defRPr/>
            </a:pPr>
            <a:r>
              <a:rPr 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অধ্যায়ঃ</a:t>
            </a:r>
            <a:r>
              <a:rPr lang="en-US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4_©</a:t>
            </a:r>
            <a:endParaRPr lang="bn-BD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</a:endParaRPr>
          </a:p>
          <a:p>
            <a:pPr>
              <a:defRPr/>
            </a:pPr>
            <a:r>
              <a:rPr 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পাঠঃ</a:t>
            </a:r>
            <a:r>
              <a:rPr lang="en-US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j.mv.¸ I M.mv¸</a:t>
            </a:r>
            <a:endParaRPr lang="bn-BD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</a:endParaRPr>
          </a:p>
          <a:p>
            <a:pPr>
              <a:defRPr/>
            </a:pPr>
            <a:r>
              <a:rPr lang="bn-BD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সময়ঃ </a:t>
            </a:r>
            <a:r>
              <a:rPr lang="en-US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০মিঃ</a:t>
            </a:r>
            <a:endParaRPr lang="en-US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69992" y="1557347"/>
            <a:ext cx="1735909" cy="109221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পা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980008" y="1359560"/>
            <a:ext cx="1518249" cy="1250561"/>
          </a:xfrm>
          <a:prstGeom prst="ellipse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ঠ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790425" y="1517908"/>
            <a:ext cx="1735909" cy="109221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প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584443" y="1444041"/>
            <a:ext cx="1371294" cy="109221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রি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013846" y="1359560"/>
            <a:ext cx="1735909" cy="1092213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চি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9868436" y="1282988"/>
            <a:ext cx="1473074" cy="116878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তি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28878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  <p:sndAc>
          <p:stSnd>
            <p:snd r:embed="rId5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4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mph" presetSubtype="6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6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4" presetClass="path" presetSubtype="0" repeatCount="indefinite" accel="50000" decel="5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mph" presetSubtype="6" repeatCount="indefinite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w">
                                      <p:cBhvr>
                                        <p:cTn id="2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4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mph" presetSubtype="6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>
                                        <p:cTn id="2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4" presetClass="path" presetSubtype="0" repeatCount="indefinite" accel="50000" decel="5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mph" presetSubtype="6" repeatCount="indefinite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w">
                                      <p:cBhvr>
                                        <p:cTn id="3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4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556E-17 -4.81481E-6 L 2.77556E-17 -0.25 " pathEditMode="relative" rAng="0" ptsTypes="AA">
                                      <p:cBhvr>
                                        <p:cTn id="3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mph" presetSubtype="6" repeatCount="indefinite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>
                                        <p:cTn id="40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4" presetClass="path" presetSubtype="0" repeatCount="indefinite" accel="50000" decel="5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mph" presetSubtype="6" repeatCount="indefinite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w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4" presetClass="path" presetSubtype="0" repeatCount="indefinite" accel="50000" decel="5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mph" presetSubtype="6" repeatCount="indefinite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w">
                                      <p:cBhvr>
                                        <p:cTn id="52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4" presetClass="path" presetSubtype="0" repeatCount="indefinite" accel="50000" decel="5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mph" presetSubtype="6" repeatCount="indefinite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w">
                                      <p:cBhvr>
                                        <p:cTn id="5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4" presetClass="path" presetSubtype="0" repeatCount="indefinite" accel="50000" decel="5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mph" presetSubtype="6" repeatCount="indefinite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w">
                                      <p:cBhvr>
                                        <p:cTn id="6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4" presetClass="path" presetSubtype="0" repeatCount="indefinite" accel="50000" decel="5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6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" presetClass="emph" presetSubtype="6" repeatCount="indefinite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w">
                                      <p:cBhvr>
                                        <p:cTn id="70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4" presetClass="path" presetSubtype="0" repeatCount="indefinite" accel="50000" decel="5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74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" presetClass="emph" presetSubtype="6" repeatCount="indefinite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w">
                                      <p:cBhvr>
                                        <p:cTn id="76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4" presetClass="path" presetSubtype="0" repeatCount="indefinite" accel="50000" decel="50000" autoRev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80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" presetClass="emph" presetSubtype="6" repeatCount="indefinite" autoRev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Clr clrSpc="hsl" dir="cw">
                                      <p:cBhvr>
                                        <p:cTn id="82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4" presetClass="path" presetSubtype="0" repeatCount="indefinite" accel="50000" decel="50000" autoRev="1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86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mph" presetSubtype="6" repeatCount="indefinite" autoRev="1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Clr clrSpc="hsl" dir="cw">
                                      <p:cBhvr>
                                        <p:cTn id="88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64" presetClass="path" presetSubtype="0" repeatCount="indefinite" accel="50000" decel="50000" autoRev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92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" presetClass="emph" presetSubtype="6" repeatCount="indefinite" autoRev="1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Clr clrSpc="hsl" dir="cw">
                                      <p:cBhvr>
                                        <p:cTn id="9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4" presetClass="path" presetSubtype="0" repeatCount="indefinite" accel="50000" decel="50000" autoRev="1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98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1" presetClass="emph" presetSubtype="6" repeatCount="indefinite" autoRev="1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animClr clrSpc="hsl" dir="cw">
                                      <p:cBhvr>
                                        <p:cTn id="100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64" presetClass="path" presetSubtype="0" repeatCount="indefinite" accel="50000" decel="50000" autoRev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04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emph" presetSubtype="6" repeatCount="indefinite" autoRev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Clr clrSpc="hsl" dir="cw">
                                      <p:cBhvr>
                                        <p:cTn id="106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4" presetClass="path" presetSubtype="0" repeatCount="indefinite" accel="50000" decel="50000" autoRev="1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10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mph" presetSubtype="6" repeatCount="indefinite" autoRev="1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animClr clrSpc="hsl" dir="cw">
                                      <p:cBhvr>
                                        <p:cTn id="112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4" presetClass="path" presetSubtype="0" repeatCount="indefinite" accel="50000" decel="50000" autoRev="1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16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" presetClass="emph" presetSubtype="6" repeatCount="indefinite" autoRev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Clr clrSpc="hsl" dir="cw">
                                      <p:cBhvr>
                                        <p:cTn id="118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4" presetClass="path" presetSubtype="0" repeatCount="indefinite" accel="50000" decel="50000" autoRev="1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22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" presetClass="emph" presetSubtype="6" repeatCount="indefinite" autoRev="1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animClr clrSpc="hsl" dir="cw">
                                      <p:cBhvr>
                                        <p:cTn id="124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4" presetClass="path" presetSubtype="0" repeatCount="indefinite" accel="50000" decel="50000" autoRev="1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28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" presetClass="emph" presetSubtype="6" repeatCount="indefinite" autoRev="1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hsl" dir="cw">
                                      <p:cBhvr>
                                        <p:cTn id="130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4" presetClass="path" presetSubtype="0" repeatCount="indefinite" accel="50000" decel="50000" autoRev="1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34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mph" presetSubtype="6" repeatCount="indefinite" autoRev="1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animClr clrSpc="hsl" dir="cw">
                                      <p:cBhvr>
                                        <p:cTn id="136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4" presetClass="path" presetSubtype="0" repeatCount="indefinite" accel="50000" decel="50000" autoRev="1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1" presetClass="emph" presetSubtype="6" repeatCount="indefinite" autoRev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Clr clrSpc="hsl" dir="cw">
                                      <p:cBhvr>
                                        <p:cTn id="142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4" presetClass="path" presetSubtype="0" repeatCount="indefinite" accel="50000" decel="50000" autoRev="1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46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mph" presetSubtype="6" repeatCount="indefinite" autoRev="1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animClr clrSpc="hsl" dir="cw">
                                      <p:cBhvr>
                                        <p:cTn id="148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4" presetClass="path" presetSubtype="0" repeatCount="indefinite" accel="50000" decel="50000" autoRev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52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" presetClass="emph" presetSubtype="6" repeatCount="indefinite" autoRev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hsl" dir="cw">
                                      <p:cBhvr>
                                        <p:cTn id="154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4" presetClass="path" presetSubtype="0" repeatCount="indefinite" accel="50000" decel="50000" autoRev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58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mph" presetSubtype="6" repeatCount="indefinite" autoRev="1" fill="hold" nodeType="withEffect">
                                  <p:stCondLst>
                                    <p:cond delay="6250"/>
                                  </p:stCondLst>
                                  <p:childTnLst>
                                    <p:animClr clrSpc="hsl" dir="cw">
                                      <p:cBhvr>
                                        <p:cTn id="160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64" presetClass="path" presetSubtype="0" repeatCount="indefinite" accel="50000" decel="50000" autoRev="1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64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1" presetClass="emph" presetSubtype="6" repeatCount="indefinite" autoRev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animClr clrSpc="hsl" dir="cw">
                                      <p:cBhvr>
                                        <p:cTn id="166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4" presetClass="path" presetSubtype="0" repeatCount="indefinite" accel="50000" decel="50000" autoRev="1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70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mph" presetSubtype="6" repeatCount="indefinite" autoRev="1" fill="hold" nodeType="withEffect">
                                  <p:stCondLst>
                                    <p:cond delay="6750"/>
                                  </p:stCondLst>
                                  <p:childTnLst>
                                    <p:animClr clrSpc="hsl" dir="cw">
                                      <p:cBhvr>
                                        <p:cTn id="172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4" presetClass="path" presetSubtype="0" repeatCount="indefinite" accel="50000" decel="50000" autoRev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76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" presetClass="emph" presetSubtype="6" repeatCount="indefinite" autoRev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Clr clrSpc="hsl" dir="cw">
                                      <p:cBhvr>
                                        <p:cTn id="17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4" presetClass="path" presetSubtype="0" repeatCount="indefinite" accel="50000" decel="50000" autoRev="1" fill="hold" grpId="0" nodeType="withEffect">
                                  <p:stCondLst>
                                    <p:cond delay="7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82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1" presetClass="emph" presetSubtype="6" repeatCount="indefinite" autoRev="1" fill="hold" nodeType="withEffect">
                                  <p:stCondLst>
                                    <p:cond delay="7250"/>
                                  </p:stCondLst>
                                  <p:childTnLst>
                                    <p:animClr clrSpc="hsl" dir="cw">
                                      <p:cBhvr>
                                        <p:cTn id="184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64" presetClass="path" presetSubtype="0" repeatCount="indefinite" accel="50000" decel="50000" autoRev="1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0 -4.81481E-6 L 0 -0.25 " pathEditMode="relative" rAng="0" ptsTypes="AA">
                                      <p:cBhvr>
                                        <p:cTn id="188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" presetClass="emph" presetSubtype="6" repeatCount="indefinite" autoRev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animClr clrSpc="hsl" dir="cw">
                                      <p:cBhvr>
                                        <p:cTn id="19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6" presetClass="emph" presetSubtype="0" repeatCount="indefinite" autoRev="1" fill="hold" nodeType="withEffect">
                                  <p:stCondLst>
                                    <p:cond delay="11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00" dur="500" fill="hold"/>
                                        <p:tgtEl>
                                          <p:spTgt spid="39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2" dur="500" fill="hold"/>
                                        <p:tgtEl>
                                          <p:spTgt spid="5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4" dur="500" fill="hold"/>
                                        <p:tgtEl>
                                          <p:spTgt spid="5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6" dur="500" fill="hold"/>
                                        <p:tgtEl>
                                          <p:spTgt spid="5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8" dur="500" fill="hold"/>
                                        <p:tgtEl>
                                          <p:spTgt spid="59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9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10" dur="500" fill="hold"/>
                                        <p:tgtEl>
                                          <p:spTgt spid="60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47934" y="377636"/>
            <a:ext cx="4811441" cy="1787118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prstTxWarp prst="textDoubleWave1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coolSlant"/>
            </a:sp3d>
          </a:bodyPr>
          <a:lstStyle/>
          <a:p>
            <a:pPr>
              <a:defRPr/>
            </a:pPr>
            <a:r>
              <a:rPr lang="bn-BD" sz="36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পাঠের উদ্দেশ্য </a:t>
            </a:r>
            <a:endParaRPr lang="en-US" sz="3600" b="1" dirty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7934" y="357732"/>
            <a:ext cx="4811441" cy="1826926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prstTxWarp prst="textDoubleWave1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convex"/>
            </a:sp3d>
          </a:bodyPr>
          <a:lstStyle/>
          <a:p>
            <a:pPr>
              <a:defRPr/>
            </a:pP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পা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ঠে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র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উ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দ্দে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শ্য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b="1" dirty="0">
              <a:ln>
                <a:solidFill>
                  <a:srgbClr val="FF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766645" y="2063261"/>
            <a:ext cx="6307016" cy="378565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GB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k‡l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wkÿv_x©iv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-</a:t>
            </a:r>
          </a:p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*j.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.¸ I M.mv.¸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Kx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Zv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Rvb‡Z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|</a:t>
            </a:r>
          </a:p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*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j.mv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.¸ I M.mv.¸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m¤úwK©Z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cÖkœ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mgvavb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321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3133" y="694796"/>
            <a:ext cx="4559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bgybv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cÖk-01œ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65563" y="1814945"/>
            <a:ext cx="746759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x-3,x</a:t>
            </a:r>
            <a:r>
              <a:rPr lang="en-US" sz="44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aseline="-2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-9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Ges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-4x +3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wZbwU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exRMvwYwZK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K. 2q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ivwki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eM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wbY©q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Ki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L. 1g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Øviv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3q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ivwk‡K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fvM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Ki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M.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wZbwUi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M.mv. ¸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wbY©q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Ki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baseline="30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2333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3133" y="694796"/>
            <a:ext cx="4559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cÖkœ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mgvavb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7964" y="1634837"/>
            <a:ext cx="7467599" cy="5652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K.</a:t>
            </a:r>
            <a:r>
              <a:rPr lang="bn-I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2q 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ivwki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eM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 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(x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-9)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(x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- 2. 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.9 + 9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- 18 x</a:t>
            </a:r>
            <a:r>
              <a:rPr lang="en-US" sz="40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+ 81</a:t>
            </a:r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aseline="30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		</a:t>
            </a:r>
          </a:p>
          <a:p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2333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Office Them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blipFill rotWithShape="0">
          <a:blip xmlns:r="http://schemas.openxmlformats.org/officeDocument/2006/relationships" r:embed="rId1"/>
          <a:stretch>
            <a:fillRect r="-72727" b="-1124"/>
          </a:stretch>
        </a:blipFill>
      </a:spPr>
      <a:bodyPr/>
      <a:lstStyle>
        <a:defPPr>
          <a:defRPr b="1" dirty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835</TotalTime>
  <Words>375</Words>
  <Application>Microsoft Office PowerPoint</Application>
  <PresentationFormat>Custom</PresentationFormat>
  <Paragraphs>114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Morshid Alam</dc:creator>
  <cp:lastModifiedBy>Rezaul</cp:lastModifiedBy>
  <cp:revision>160</cp:revision>
  <dcterms:created xsi:type="dcterms:W3CDTF">2019-04-03T07:12:25Z</dcterms:created>
  <dcterms:modified xsi:type="dcterms:W3CDTF">2019-10-18T02:35:56Z</dcterms:modified>
</cp:coreProperties>
</file>