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5" r:id="rId6"/>
    <p:sldId id="267" r:id="rId7"/>
    <p:sldId id="259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91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581D-556C-0448-A047-09BB6D6B31D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38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E6A9-6738-B44F-9BA5-E89A3DF23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rgbClr val="FF0000"/>
                </a:solidFill>
              </a:rPr>
              <a:t>السلام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عليكم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ورحمة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الله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0347-920B-C145-80F6-A8FDB09FC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3800" dirty="0" err="1"/>
              <a:t>مرحبا</a:t>
            </a:r>
            <a:r>
              <a:rPr lang="en-US" sz="13800" dirty="0"/>
              <a:t> </a:t>
            </a:r>
            <a:r>
              <a:rPr lang="en-US" sz="13800" dirty="0" err="1"/>
              <a:t>بكم</a:t>
            </a:r>
            <a:r>
              <a:rPr lang="en-US" sz="1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7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054A-2387-4F43-B910-E78DFDF6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/>
              <a:t>شكراً</a:t>
            </a:r>
            <a:r>
              <a:rPr lang="en-US" sz="8800" dirty="0"/>
              <a:t> </a:t>
            </a:r>
            <a:r>
              <a:rPr lang="en-US" sz="8800" dirty="0" err="1"/>
              <a:t>كثيرا</a:t>
            </a:r>
            <a:r>
              <a:rPr lang="en-US" sz="8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6A97C-A4B7-9F44-96AA-DC224372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000" dirty="0" err="1">
                <a:solidFill>
                  <a:srgbClr val="FFC000"/>
                </a:solidFill>
              </a:rPr>
              <a:t>بارك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الله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في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علمكم</a:t>
            </a:r>
            <a:endParaRPr lang="en-US" sz="6000" dirty="0">
              <a:solidFill>
                <a:srgbClr val="FFC000"/>
              </a:solidFill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</a:rPr>
              <a:t>الله</a:t>
            </a:r>
            <a:r>
              <a:rPr lang="en-US" sz="8000" dirty="0">
                <a:solidFill>
                  <a:srgbClr val="00B050"/>
                </a:solidFill>
              </a:rPr>
              <a:t> </a:t>
            </a:r>
            <a:r>
              <a:rPr lang="en-US" sz="8000" dirty="0" err="1">
                <a:solidFill>
                  <a:srgbClr val="00B050"/>
                </a:solidFill>
              </a:rPr>
              <a:t>حافظ</a:t>
            </a:r>
            <a:endParaRPr lang="en-US" sz="8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B1D5-6097-4F64-8E8D-A8F3F063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AnandaMJ" pitchFamily="2" charset="0"/>
              </a:rPr>
              <a:t>cwiwPwZ</a:t>
            </a:r>
            <a:endParaRPr lang="en-US" sz="6600" dirty="0">
              <a:solidFill>
                <a:srgbClr val="FFC000"/>
              </a:solidFill>
              <a:latin typeface="AnandaMJ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69E3D6-7DE3-4703-A5CD-FCC3B4142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747106"/>
            <a:ext cx="3263503" cy="412870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52A5A-2C15-4BB8-B618-2EAEF335EC4C}"/>
              </a:ext>
            </a:extLst>
          </p:cNvPr>
          <p:cNvSpPr/>
          <p:nvPr/>
        </p:nvSpPr>
        <p:spPr>
          <a:xfrm>
            <a:off x="838200" y="1825625"/>
            <a:ext cx="3276600" cy="3971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wkÿK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cwiwPwZ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gynv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¤§`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RvwKi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nv‡mb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mnKvwi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gŠjfx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KvßvB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Avwgb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bywiqv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`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vwLj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`&amp;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ivmv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bZzb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evRvi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Kvc¦vB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gvev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01845764968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733947-553E-4F27-9934-96637F22BE6A}"/>
              </a:ext>
            </a:extLst>
          </p:cNvPr>
          <p:cNvSpPr/>
          <p:nvPr/>
        </p:nvSpPr>
        <p:spPr>
          <a:xfrm>
            <a:off x="7955280" y="2029522"/>
            <a:ext cx="3641988" cy="3767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cvV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cwiwPwZ</a:t>
            </a:r>
            <a:endParaRPr lang="en-US" sz="4000" dirty="0">
              <a:latin typeface="AnandaMJ" pitchFamily="2" charset="0"/>
            </a:endParaRPr>
          </a:p>
          <a:p>
            <a:pPr algn="ctr"/>
            <a:r>
              <a:rPr lang="en-US" sz="4000" dirty="0" err="1">
                <a:latin typeface="AnandaMJ" pitchFamily="2" charset="0"/>
              </a:rPr>
              <a:t>welq</a:t>
            </a:r>
            <a:r>
              <a:rPr lang="en-US" sz="4000" dirty="0">
                <a:latin typeface="AnandaMJ" pitchFamily="2" charset="0"/>
              </a:rPr>
              <a:t> t </a:t>
            </a:r>
            <a:r>
              <a:rPr lang="en-US" sz="4000" dirty="0" err="1">
                <a:latin typeface="AnandaMJ" pitchFamily="2" charset="0"/>
              </a:rPr>
              <a:t>nvw`m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kixd</a:t>
            </a:r>
            <a:endParaRPr lang="en-US" sz="4000" dirty="0">
              <a:latin typeface="AnandaMJ" pitchFamily="2" charset="0"/>
            </a:endParaRPr>
          </a:p>
          <a:p>
            <a:pPr algn="ctr"/>
            <a:r>
              <a:rPr lang="en-US" sz="4000" dirty="0" err="1">
                <a:latin typeface="AnandaMJ" pitchFamily="2" charset="0"/>
              </a:rPr>
              <a:t>Aa¨vq</a:t>
            </a:r>
            <a:r>
              <a:rPr lang="en-US" sz="4000" dirty="0">
                <a:latin typeface="AnandaMJ" pitchFamily="2" charset="0"/>
              </a:rPr>
              <a:t> t  9g</a:t>
            </a:r>
          </a:p>
          <a:p>
            <a:pPr algn="ctr"/>
            <a:r>
              <a:rPr lang="en-US" sz="4000" dirty="0" err="1">
                <a:latin typeface="AnandaMJ" pitchFamily="2" charset="0"/>
              </a:rPr>
              <a:t>mgq</a:t>
            </a:r>
            <a:r>
              <a:rPr lang="en-US" sz="4000" dirty="0">
                <a:latin typeface="AnandaMJ" pitchFamily="2" charset="0"/>
              </a:rPr>
              <a:t> t 50 </a:t>
            </a:r>
            <a:r>
              <a:rPr lang="en-US" sz="4000" dirty="0" err="1">
                <a:latin typeface="AnandaMJ" pitchFamily="2" charset="0"/>
              </a:rPr>
              <a:t>wgwbU</a:t>
            </a:r>
            <a:endParaRPr lang="en-US" sz="4000" dirty="0">
              <a:latin typeface="AnandaMJ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A78E-0BF4-2E4C-B138-CD167B94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9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নিচের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ভিডিও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দুটো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মনোযোগ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সহকারে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দেখো</a:t>
            </a:r>
            <a:r>
              <a:rPr lang="en-US" dirty="0">
                <a:solidFill>
                  <a:srgbClr val="0070C0"/>
                </a:solidFill>
              </a:rPr>
              <a:t>।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7FECA-27E6-4A4C-89C7-F3C54442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E41AA4">
            <a:hlinkClick r:id="" action="ppaction://media"/>
            <a:extLst>
              <a:ext uri="{FF2B5EF4-FFF2-40B4-BE49-F238E27FC236}">
                <a16:creationId xmlns:a16="http://schemas.microsoft.com/office/drawing/2014/main" id="{B8FA4228-8BC5-4DDB-9353-BEC5AECF35E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91" y="975732"/>
            <a:ext cx="10558418" cy="49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8A57-1101-0345-9EC6-011F3907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আজকের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পাঠের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বিষয়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D5612-9E4C-454E-BF03-FBB8951D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</a:rPr>
              <a:t>حفظ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اللسان</a:t>
            </a:r>
            <a:r>
              <a:rPr lang="en-US" sz="3600" dirty="0">
                <a:solidFill>
                  <a:srgbClr val="FF0000"/>
                </a:solidFill>
              </a:rPr>
              <a:t> و </a:t>
            </a:r>
            <a:r>
              <a:rPr lang="en-US" sz="3600" dirty="0" err="1">
                <a:solidFill>
                  <a:srgbClr val="FF0000"/>
                </a:solidFill>
              </a:rPr>
              <a:t>الغيبة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FFC000"/>
                </a:solidFill>
              </a:rPr>
              <a:t>জিহ্বার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সংযত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করণ</a:t>
            </a:r>
            <a:r>
              <a:rPr lang="en-US" sz="3600" dirty="0">
                <a:solidFill>
                  <a:srgbClr val="FFC000"/>
                </a:solidFill>
              </a:rPr>
              <a:t> ও </a:t>
            </a:r>
            <a:r>
              <a:rPr lang="en-US" sz="3600" dirty="0" err="1">
                <a:solidFill>
                  <a:srgbClr val="FFC000"/>
                </a:solidFill>
              </a:rPr>
              <a:t>গিবত</a:t>
            </a:r>
            <a:r>
              <a:rPr lang="en-US" sz="3600" dirty="0">
                <a:solidFill>
                  <a:srgbClr val="FFC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74D7-3451-44B6-9DDC-40580093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2498BD-F875-4679-A8EC-0B9F3593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" y="365124"/>
            <a:ext cx="11641874" cy="594646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F99BD-57C9-44DC-AFC5-F1E05E90E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" y="365123"/>
            <a:ext cx="11641874" cy="5733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D4834A-352C-4098-B13F-DCFB2ACF5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0" y="365122"/>
            <a:ext cx="11641875" cy="5946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FD6201-7F1F-4E63-AAC7-DDE94AA4E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9" y="365122"/>
            <a:ext cx="11641876" cy="58402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68CF46-5AA1-4428-A479-6870DD6BB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8" y="365121"/>
            <a:ext cx="11433721" cy="61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85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1143-BB31-44B7-96B5-22A76BDE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D6F6-119B-4D8C-9B41-FFF3DEFE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104" y="2531935"/>
            <a:ext cx="3359430" cy="2460689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nandaMJ" pitchFamily="2" charset="0"/>
              </a:rPr>
              <a:t>nhiZ</a:t>
            </a:r>
            <a:r>
              <a:rPr lang="en-US" sz="24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nandaMJ" pitchFamily="2" charset="0"/>
              </a:rPr>
              <a:t>Avãyjøvn</a:t>
            </a:r>
            <a:r>
              <a:rPr lang="en-US" sz="24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nandaMJ" pitchFamily="2" charset="0"/>
              </a:rPr>
              <a:t>Be‡b</a:t>
            </a:r>
            <a:r>
              <a:rPr lang="en-US" sz="24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nandaMJ" pitchFamily="2" charset="0"/>
              </a:rPr>
              <a:t>gvmD</a:t>
            </a:r>
            <a:r>
              <a:rPr lang="en-US" sz="2400" dirty="0">
                <a:solidFill>
                  <a:srgbClr val="FF0000"/>
                </a:solidFill>
                <a:latin typeface="AnandaMJ" pitchFamily="2" charset="0"/>
              </a:rPr>
              <a:t>` (</a:t>
            </a:r>
            <a:r>
              <a:rPr lang="en-US" sz="2400" dirty="0" err="1">
                <a:solidFill>
                  <a:srgbClr val="FF0000"/>
                </a:solidFill>
                <a:latin typeface="AnandaMJ" pitchFamily="2" charset="0"/>
              </a:rPr>
              <a:t>ivt</a:t>
            </a:r>
            <a:r>
              <a:rPr lang="en-US" sz="2400" dirty="0">
                <a:solidFill>
                  <a:srgbClr val="FF0000"/>
                </a:solidFill>
                <a:latin typeface="AnandaMJ" pitchFamily="2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9E4399-77B6-4265-8F0E-CD9EB9ADE0B5}"/>
              </a:ext>
            </a:extLst>
          </p:cNvPr>
          <p:cNvCxnSpPr>
            <a:cxnSpLocks/>
          </p:cNvCxnSpPr>
          <p:nvPr/>
        </p:nvCxnSpPr>
        <p:spPr>
          <a:xfrm flipV="1">
            <a:off x="5803641" y="1903445"/>
            <a:ext cx="0" cy="95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79888FA-3541-4655-84E5-DD981EAA1DFA}"/>
              </a:ext>
            </a:extLst>
          </p:cNvPr>
          <p:cNvSpPr/>
          <p:nvPr/>
        </p:nvSpPr>
        <p:spPr>
          <a:xfrm rot="10539210" flipV="1">
            <a:off x="4659522" y="732029"/>
            <a:ext cx="3072405" cy="181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bvgt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Avãyjøvn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nandaMJ" pitchFamily="2" charset="0"/>
            </a:endParaRPr>
          </a:p>
          <a:p>
            <a:pPr algn="ctr"/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Dcbvg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t Ave~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Avãyi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ingvb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nandaMJ" pitchFamily="2" charset="0"/>
            </a:endParaRPr>
          </a:p>
          <a:p>
            <a:pPr algn="ctr"/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wcZvi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bvgt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gvmD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`</a:t>
            </a:r>
          </a:p>
          <a:p>
            <a:pPr algn="ctr"/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gvZvi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bvg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t D‡¤§ Ave`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988728A-6A9F-4F20-BFFC-1B648E27BEBC}"/>
              </a:ext>
            </a:extLst>
          </p:cNvPr>
          <p:cNvSpPr/>
          <p:nvPr/>
        </p:nvSpPr>
        <p:spPr>
          <a:xfrm>
            <a:off x="3216078" y="2319178"/>
            <a:ext cx="2090052" cy="1306286"/>
          </a:xfrm>
          <a:prstGeom prst="arc">
            <a:avLst>
              <a:gd name="adj1" fmla="val 15158760"/>
              <a:gd name="adj2" fmla="val 690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1296AA-4579-4320-AE0D-3166D1C8662D}"/>
              </a:ext>
            </a:extLst>
          </p:cNvPr>
          <p:cNvSpPr/>
          <p:nvPr/>
        </p:nvSpPr>
        <p:spPr>
          <a:xfrm>
            <a:off x="2082511" y="907212"/>
            <a:ext cx="2187089" cy="1867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Rb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¥ t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wnRi‡Zi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28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eQi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c~‡e©|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D15C90F-4222-4AFF-8008-368C9D360351}"/>
              </a:ext>
            </a:extLst>
          </p:cNvPr>
          <p:cNvSpPr/>
          <p:nvPr/>
        </p:nvSpPr>
        <p:spPr>
          <a:xfrm rot="20098354" flipH="1" flipV="1">
            <a:off x="2294734" y="2700689"/>
            <a:ext cx="4385292" cy="1101093"/>
          </a:xfrm>
          <a:prstGeom prst="arc">
            <a:avLst>
              <a:gd name="adj1" fmla="val 16200000"/>
              <a:gd name="adj2" fmla="val 21557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635073-6381-4F8E-9AAA-8C625C83E68D}"/>
              </a:ext>
            </a:extLst>
          </p:cNvPr>
          <p:cNvSpPr/>
          <p:nvPr/>
        </p:nvSpPr>
        <p:spPr>
          <a:xfrm rot="10497210" flipH="1" flipV="1">
            <a:off x="870462" y="3151679"/>
            <a:ext cx="3372503" cy="217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Bmjvg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MÖnbt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nhiZ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Dgi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(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ivt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) Gi c~‡e© 6ô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gymwjg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wn‡m‡e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Bmjvg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MÖnb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B858C40-6B30-47D9-8D08-DA83E2805F7D}"/>
              </a:ext>
            </a:extLst>
          </p:cNvPr>
          <p:cNvSpPr/>
          <p:nvPr/>
        </p:nvSpPr>
        <p:spPr>
          <a:xfrm rot="10800000">
            <a:off x="4668745" y="2573388"/>
            <a:ext cx="251085" cy="24606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521997-DBAD-4256-BAEB-98FEF3583D8E}"/>
              </a:ext>
            </a:extLst>
          </p:cNvPr>
          <p:cNvSpPr/>
          <p:nvPr/>
        </p:nvSpPr>
        <p:spPr>
          <a:xfrm>
            <a:off x="3995210" y="4890450"/>
            <a:ext cx="2989056" cy="1649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 AnandaMJ"/>
              </a:rPr>
              <a:t>wnRiZ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 AnandaMJ"/>
              </a:rPr>
              <a:t> t</a:t>
            </a:r>
          </a:p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 AnandaMJ"/>
              </a:rPr>
              <a:t>cÖ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 AnandaMJ"/>
              </a:rPr>
              <a:t>_‡g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 AnandaMJ"/>
              </a:rPr>
              <a:t>Avwewmwbqvq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 AnandaMJ"/>
            </a:endParaRPr>
          </a:p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 AnandaMJ"/>
              </a:rPr>
              <a:t>c‡i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 AnandaMJ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 AnandaMJ"/>
              </a:rPr>
              <a:t>gw`bvq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 AnandaMJ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 AnandaMJ"/>
              </a:rPr>
              <a:t>wnRiZ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 AnandaMJ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 AnandaMJ"/>
              </a:rPr>
              <a:t>K‡ib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A4E1B0-89E8-429A-BAAA-C927FE970CFD}"/>
              </a:ext>
            </a:extLst>
          </p:cNvPr>
          <p:cNvCxnSpPr/>
          <p:nvPr/>
        </p:nvCxnSpPr>
        <p:spPr>
          <a:xfrm>
            <a:off x="6984266" y="4119864"/>
            <a:ext cx="1235178" cy="812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B1606B4-6A3E-40CA-808F-1A9A6213EE9A}"/>
              </a:ext>
            </a:extLst>
          </p:cNvPr>
          <p:cNvSpPr/>
          <p:nvPr/>
        </p:nvSpPr>
        <p:spPr>
          <a:xfrm>
            <a:off x="7752085" y="4336972"/>
            <a:ext cx="2989056" cy="1683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ewY©Z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nvw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`‡mi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msL¨v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848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wU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|</a:t>
            </a:r>
          </a:p>
          <a:p>
            <a:pPr algn="ctr"/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gyËvdvKzb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AvjvBwn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nvw`m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64 </a:t>
            </a:r>
            <a:r>
              <a:rPr lang="en-US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wU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nandaMJ" pitchFamily="2" charset="0"/>
              </a:rPr>
              <a:t>|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A05C37-B800-47C9-A497-A71A6FAB8651}"/>
              </a:ext>
            </a:extLst>
          </p:cNvPr>
          <p:cNvCxnSpPr/>
          <p:nvPr/>
        </p:nvCxnSpPr>
        <p:spPr>
          <a:xfrm flipV="1">
            <a:off x="7108552" y="3029207"/>
            <a:ext cx="1388099" cy="59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17F38CC-9819-4992-8687-0B621C280965}"/>
              </a:ext>
            </a:extLst>
          </p:cNvPr>
          <p:cNvSpPr/>
          <p:nvPr/>
        </p:nvSpPr>
        <p:spPr>
          <a:xfrm rot="10611304" flipV="1">
            <a:off x="7968631" y="1826470"/>
            <a:ext cx="2684585" cy="1897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B‡šÍKvj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wnRix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32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mvj</a:t>
            </a:r>
            <a:endParaRPr lang="en-US" sz="2400" dirty="0">
              <a:solidFill>
                <a:srgbClr val="C00000"/>
              </a:solidFill>
              <a:latin typeface="AnandaMJ" pitchFamily="2" charset="0"/>
            </a:endParaRP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gw`bvq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Kv‡iv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g‡Z</a:t>
            </a:r>
            <a:r>
              <a:rPr lang="en-US" sz="2400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andaMJ" pitchFamily="2" charset="0"/>
              </a:rPr>
              <a:t>Kzdvq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1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BBBA-A460-7A4C-BFF3-E76A0178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</a:rPr>
              <a:t>একক</a:t>
            </a:r>
            <a:r>
              <a:rPr lang="en-US" sz="54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</a:rPr>
              <a:t>কাজ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8FB1C-AFD1-4B43-82C3-0D8C8F158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أضمن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له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الجنة</a:t>
            </a:r>
            <a:r>
              <a:rPr lang="en-US" sz="3600" dirty="0">
                <a:solidFill>
                  <a:srgbClr val="00B0F0"/>
                </a:solidFill>
              </a:rPr>
              <a:t> : </a:t>
            </a:r>
            <a:r>
              <a:rPr lang="en-US" sz="3600" dirty="0" err="1">
                <a:solidFill>
                  <a:srgbClr val="00B0F0"/>
                </a:solidFill>
              </a:rPr>
              <a:t>এর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মর্মার্থ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লিখ</a:t>
            </a:r>
            <a:r>
              <a:rPr lang="en-US" sz="3600" dirty="0">
                <a:solidFill>
                  <a:srgbClr val="00B0F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765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21C4-30CA-6441-8494-36CCD220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দলীয়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কাজ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5663-7093-6447-AE59-9510F0A2A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sz="3600" dirty="0" err="1">
                <a:solidFill>
                  <a:srgbClr val="FFC000"/>
                </a:solidFill>
              </a:rPr>
              <a:t>حقيق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الكلمات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الاتية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200" dirty="0" err="1"/>
              <a:t>নিচের</a:t>
            </a:r>
            <a:r>
              <a:rPr lang="en-US" sz="3200" dirty="0"/>
              <a:t> </a:t>
            </a:r>
            <a:r>
              <a:rPr lang="en-US" sz="3200" dirty="0" err="1"/>
              <a:t>শব্দগুলোর</a:t>
            </a:r>
            <a:r>
              <a:rPr lang="en-US" sz="3200" dirty="0"/>
              <a:t> </a:t>
            </a:r>
            <a:r>
              <a:rPr lang="en-US" sz="3200" dirty="0" err="1"/>
              <a:t>তাহকীক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।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4000" dirty="0" err="1"/>
              <a:t>يضمن</a:t>
            </a:r>
            <a:r>
              <a:rPr lang="en-US" sz="4000" dirty="0"/>
              <a:t> ،</a:t>
            </a:r>
            <a:r>
              <a:rPr lang="en-US" sz="4000" dirty="0" err="1"/>
              <a:t>لا</a:t>
            </a:r>
            <a:r>
              <a:rPr lang="en-US" sz="4000" dirty="0"/>
              <a:t> </a:t>
            </a:r>
            <a:r>
              <a:rPr lang="en-US" sz="4000" dirty="0" err="1"/>
              <a:t>يلقي</a:t>
            </a:r>
            <a:r>
              <a:rPr lang="en-US" sz="4000" dirty="0"/>
              <a:t> ،</a:t>
            </a:r>
            <a:r>
              <a:rPr lang="ar-SA" sz="4000" dirty="0"/>
              <a:t> </a:t>
            </a:r>
            <a:r>
              <a:rPr lang="en-US" sz="4000" dirty="0" err="1"/>
              <a:t>يهوي</a:t>
            </a:r>
            <a:r>
              <a:rPr lang="en-US" sz="4000" dirty="0"/>
              <a:t> .</a:t>
            </a:r>
            <a:r>
              <a:rPr lang="ar-SA" sz="4000" dirty="0"/>
              <a:t> </a:t>
            </a:r>
            <a:r>
              <a:rPr lang="ar-SA" sz="4000" dirty="0">
                <a:latin typeface="ae_AlMohanad" panose="02060603050605020204" pitchFamily="18" charset="-78"/>
                <a:cs typeface="ae_AlMohanad" panose="02060603050605020204" pitchFamily="18" charset="-78"/>
              </a:rPr>
              <a:t>دعوت</a:t>
            </a:r>
            <a:r>
              <a:rPr lang="en-US" sz="4000" dirty="0"/>
              <a:t> ، 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00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CF94-B26F-A04D-841A-DA30A0A8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AnandaMJ" pitchFamily="2" charset="0"/>
              </a:rPr>
              <a:t>g~j¨vqb</a:t>
            </a:r>
            <a:endParaRPr lang="en-US" sz="6600" dirty="0">
              <a:solidFill>
                <a:srgbClr val="C0000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3183-66E9-7A41-9809-ADF0FD1F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nhiZ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Avãyjøvn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Be‡b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gvmD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` (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ivt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) Gi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ewb©Z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nvw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`‡mi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msL¨v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KZ?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848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wU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Bmjv‡g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wMe‡Zi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ûKzg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wK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nvivg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|</a:t>
            </a: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283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 AnandaMJ</vt:lpstr>
      <vt:lpstr>ae_AlMohanad</vt:lpstr>
      <vt:lpstr>AnandaMJ</vt:lpstr>
      <vt:lpstr>Arial</vt:lpstr>
      <vt:lpstr>Calibri</vt:lpstr>
      <vt:lpstr>Calibri Light</vt:lpstr>
      <vt:lpstr>Office Theme</vt:lpstr>
      <vt:lpstr>السلام عليكم ورحمة الله </vt:lpstr>
      <vt:lpstr>cwiwPwZ</vt:lpstr>
      <vt:lpstr>নিচের ভিডিও দুটো মনোযোগ সহকারে দেখো। </vt:lpstr>
      <vt:lpstr>আজকের পাঠের বিষয়</vt:lpstr>
      <vt:lpstr>PowerPoint Presentation</vt:lpstr>
      <vt:lpstr> </vt:lpstr>
      <vt:lpstr>একক কাজ</vt:lpstr>
      <vt:lpstr>দলীয় কাজ </vt:lpstr>
      <vt:lpstr>g~j¨vqb</vt:lpstr>
      <vt:lpstr>شكراً كثيرا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</dc:title>
  <dc:creator>8801980322876</dc:creator>
  <cp:lastModifiedBy>DOEL</cp:lastModifiedBy>
  <cp:revision>35</cp:revision>
  <dcterms:created xsi:type="dcterms:W3CDTF">2019-07-25T01:17:44Z</dcterms:created>
  <dcterms:modified xsi:type="dcterms:W3CDTF">2019-10-20T03:23:32Z</dcterms:modified>
</cp:coreProperties>
</file>