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792" r:id="rId2"/>
    <p:sldMasterId id="2147483804" r:id="rId3"/>
    <p:sldMasterId id="2147483816" r:id="rId4"/>
    <p:sldMasterId id="2147483840" r:id="rId5"/>
    <p:sldMasterId id="2147483852" r:id="rId6"/>
    <p:sldMasterId id="2147483864" r:id="rId7"/>
  </p:sldMasterIdLst>
  <p:notesMasterIdLst>
    <p:notesMasterId r:id="rId26"/>
  </p:notesMasterIdLst>
  <p:sldIdLst>
    <p:sldId id="256" r:id="rId8"/>
    <p:sldId id="273" r:id="rId9"/>
    <p:sldId id="264" r:id="rId10"/>
    <p:sldId id="258" r:id="rId11"/>
    <p:sldId id="259" r:id="rId12"/>
    <p:sldId id="271" r:id="rId13"/>
    <p:sldId id="260" r:id="rId14"/>
    <p:sldId id="261" r:id="rId15"/>
    <p:sldId id="262" r:id="rId16"/>
    <p:sldId id="263" r:id="rId17"/>
    <p:sldId id="265" r:id="rId18"/>
    <p:sldId id="266" r:id="rId19"/>
    <p:sldId id="267" r:id="rId20"/>
    <p:sldId id="268" r:id="rId21"/>
    <p:sldId id="269" r:id="rId22"/>
    <p:sldId id="270" r:id="rId23"/>
    <p:sldId id="272" r:id="rId24"/>
    <p:sldId id="275"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108" d="100"/>
          <a:sy n="108" d="100"/>
        </p:scale>
        <p:origin x="171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08A31F7-304A-42B2-B86F-483BA2B86C9B}" type="datetimeFigureOut">
              <a:rPr lang="en-US"/>
              <a:pPr>
                <a:defRPr/>
              </a:pPr>
              <a:t>10/20/2019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4FA5C3F-4127-4D45-BAA0-91DF5E0984C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TextEdit="1"/>
          </p:cNvSpPr>
          <p:nvPr>
            <p:ph type="sldImg"/>
          </p:nvPr>
        </p:nvSpPr>
        <p:spPr bwMode="auto">
          <a:noFill/>
          <a:ln>
            <a:solidFill>
              <a:srgbClr val="000000"/>
            </a:solidFill>
            <a:miter lim="800000"/>
            <a:headEnd/>
            <a:tailEnd/>
          </a:ln>
        </p:spPr>
      </p:sp>
      <p:sp>
        <p:nvSpPr>
          <p:cNvPr id="8909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TextEdit="1"/>
          </p:cNvSpPr>
          <p:nvPr>
            <p:ph type="sldImg"/>
          </p:nvPr>
        </p:nvSpPr>
        <p:spPr bwMode="auto">
          <a:noFill/>
          <a:ln>
            <a:solidFill>
              <a:srgbClr val="000000"/>
            </a:solidFill>
            <a:miter lim="800000"/>
            <a:headEnd/>
            <a:tailEnd/>
          </a:ln>
        </p:spPr>
      </p:sp>
      <p:sp>
        <p:nvSpPr>
          <p:cNvPr id="10752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Rot="1" noChangeAspect="1" noTextEdit="1"/>
          </p:cNvSpPr>
          <p:nvPr>
            <p:ph type="sldImg"/>
          </p:nvPr>
        </p:nvSpPr>
        <p:spPr bwMode="auto">
          <a:noFill/>
          <a:ln>
            <a:solidFill>
              <a:srgbClr val="000000"/>
            </a:solidFill>
            <a:miter lim="800000"/>
            <a:headEnd/>
            <a:tailEnd/>
          </a:ln>
        </p:spPr>
      </p:sp>
      <p:sp>
        <p:nvSpPr>
          <p:cNvPr id="10957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Rot="1" noChangeAspect="1" noTextEdit="1"/>
          </p:cNvSpPr>
          <p:nvPr>
            <p:ph type="sldImg"/>
          </p:nvPr>
        </p:nvSpPr>
        <p:spPr bwMode="auto">
          <a:noFill/>
          <a:ln>
            <a:solidFill>
              <a:srgbClr val="000000"/>
            </a:solidFill>
            <a:miter lim="800000"/>
            <a:headEnd/>
            <a:tailEnd/>
          </a:ln>
        </p:spPr>
      </p:sp>
      <p:sp>
        <p:nvSpPr>
          <p:cNvPr id="11161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Rot="1" noChangeAspect="1" noTextEdit="1"/>
          </p:cNvSpPr>
          <p:nvPr>
            <p:ph type="sldImg"/>
          </p:nvPr>
        </p:nvSpPr>
        <p:spPr bwMode="auto">
          <a:noFill/>
          <a:ln>
            <a:solidFill>
              <a:srgbClr val="000000"/>
            </a:solidFill>
            <a:miter lim="800000"/>
            <a:headEnd/>
            <a:tailEnd/>
          </a:ln>
        </p:spPr>
      </p:sp>
      <p:sp>
        <p:nvSpPr>
          <p:cNvPr id="11366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noRot="1" noChangeAspect="1" noTextEdit="1"/>
          </p:cNvSpPr>
          <p:nvPr>
            <p:ph type="sldImg"/>
          </p:nvPr>
        </p:nvSpPr>
        <p:spPr bwMode="auto">
          <a:noFill/>
          <a:ln>
            <a:solidFill>
              <a:srgbClr val="000000"/>
            </a:solidFill>
            <a:miter lim="800000"/>
            <a:headEnd/>
            <a:tailEnd/>
          </a:ln>
        </p:spPr>
      </p:sp>
      <p:sp>
        <p:nvSpPr>
          <p:cNvPr id="11571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Rot="1" noChangeAspect="1" noTextEdit="1"/>
          </p:cNvSpPr>
          <p:nvPr>
            <p:ph type="sldImg"/>
          </p:nvPr>
        </p:nvSpPr>
        <p:spPr bwMode="auto">
          <a:noFill/>
          <a:ln>
            <a:solidFill>
              <a:srgbClr val="000000"/>
            </a:solidFill>
            <a:miter lim="800000"/>
            <a:headEnd/>
            <a:tailEnd/>
          </a:ln>
        </p:spPr>
      </p:sp>
      <p:sp>
        <p:nvSpPr>
          <p:cNvPr id="1177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noRot="1" noChangeAspect="1" noTextEdit="1"/>
          </p:cNvSpPr>
          <p:nvPr>
            <p:ph type="sldImg"/>
          </p:nvPr>
        </p:nvSpPr>
        <p:spPr bwMode="auto">
          <a:noFill/>
          <a:ln>
            <a:solidFill>
              <a:srgbClr val="000000"/>
            </a:solidFill>
            <a:miter lim="800000"/>
            <a:headEnd/>
            <a:tailEnd/>
          </a:ln>
        </p:spPr>
      </p:sp>
      <p:sp>
        <p:nvSpPr>
          <p:cNvPr id="1198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Grp="1" noRot="1" noChangeAspect="1" noTextEdit="1"/>
          </p:cNvSpPr>
          <p:nvPr>
            <p:ph type="sldImg"/>
          </p:nvPr>
        </p:nvSpPr>
        <p:spPr bwMode="auto">
          <a:noFill/>
          <a:ln>
            <a:solidFill>
              <a:srgbClr val="000000"/>
            </a:solidFill>
            <a:miter lim="800000"/>
            <a:headEnd/>
            <a:tailEnd/>
          </a:ln>
        </p:spPr>
      </p:sp>
      <p:sp>
        <p:nvSpPr>
          <p:cNvPr id="12185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p:cNvSpPr>
            <a:spLocks noGrp="1" noRot="1" noChangeAspect="1" noTextEdit="1"/>
          </p:cNvSpPr>
          <p:nvPr>
            <p:ph type="sldImg"/>
          </p:nvPr>
        </p:nvSpPr>
        <p:spPr bwMode="auto">
          <a:noFill/>
          <a:ln>
            <a:solidFill>
              <a:srgbClr val="000000"/>
            </a:solidFill>
            <a:miter lim="800000"/>
            <a:headEnd/>
            <a:tailEnd/>
          </a:ln>
        </p:spPr>
      </p:sp>
      <p:sp>
        <p:nvSpPr>
          <p:cNvPr id="12390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Rot="1" noChangeAspect="1" noTextEdit="1"/>
          </p:cNvSpPr>
          <p:nvPr>
            <p:ph type="sldImg"/>
          </p:nvPr>
        </p:nvSpPr>
        <p:spPr bwMode="auto">
          <a:noFill/>
          <a:ln>
            <a:solidFill>
              <a:srgbClr val="000000"/>
            </a:solidFill>
            <a:miter lim="800000"/>
            <a:headEnd/>
            <a:tailEnd/>
          </a:ln>
        </p:spPr>
      </p:sp>
      <p:sp>
        <p:nvSpPr>
          <p:cNvPr id="9113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Rot="1" noChangeAspect="1" noTextEdit="1"/>
          </p:cNvSpPr>
          <p:nvPr>
            <p:ph type="sldImg"/>
          </p:nvPr>
        </p:nvSpPr>
        <p:spPr bwMode="auto">
          <a:noFill/>
          <a:ln>
            <a:solidFill>
              <a:srgbClr val="000000"/>
            </a:solidFill>
            <a:miter lim="800000"/>
            <a:headEnd/>
            <a:tailEnd/>
          </a:ln>
        </p:spPr>
      </p:sp>
      <p:sp>
        <p:nvSpPr>
          <p:cNvPr id="9318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spect="1" noTextEdit="1"/>
          </p:cNvSpPr>
          <p:nvPr>
            <p:ph type="sldImg"/>
          </p:nvPr>
        </p:nvSpPr>
        <p:spPr bwMode="auto">
          <a:noFill/>
          <a:ln>
            <a:solidFill>
              <a:srgbClr val="000000"/>
            </a:solidFill>
            <a:miter lim="800000"/>
            <a:headEnd/>
            <a:tailEnd/>
          </a:ln>
        </p:spPr>
      </p:sp>
      <p:sp>
        <p:nvSpPr>
          <p:cNvPr id="9523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Rot="1" noChangeAspect="1" noTextEdit="1"/>
          </p:cNvSpPr>
          <p:nvPr>
            <p:ph type="sldImg"/>
          </p:nvPr>
        </p:nvSpPr>
        <p:spPr bwMode="auto">
          <a:noFill/>
          <a:ln>
            <a:solidFill>
              <a:srgbClr val="000000"/>
            </a:solidFill>
            <a:miter lim="800000"/>
            <a:headEnd/>
            <a:tailEnd/>
          </a:ln>
        </p:spPr>
      </p:sp>
      <p:sp>
        <p:nvSpPr>
          <p:cNvPr id="9728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Rot="1" noChangeAspect="1" noTextEdit="1"/>
          </p:cNvSpPr>
          <p:nvPr>
            <p:ph type="sldImg"/>
          </p:nvPr>
        </p:nvSpPr>
        <p:spPr bwMode="auto">
          <a:noFill/>
          <a:ln>
            <a:solidFill>
              <a:srgbClr val="000000"/>
            </a:solidFill>
            <a:miter lim="800000"/>
            <a:headEnd/>
            <a:tailEnd/>
          </a:ln>
        </p:spPr>
      </p:sp>
      <p:sp>
        <p:nvSpPr>
          <p:cNvPr id="9933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spect="1" noTextEdit="1"/>
          </p:cNvSpPr>
          <p:nvPr>
            <p:ph type="sldImg"/>
          </p:nvPr>
        </p:nvSpPr>
        <p:spPr bwMode="auto">
          <a:noFill/>
          <a:ln>
            <a:solidFill>
              <a:srgbClr val="000000"/>
            </a:solidFill>
            <a:miter lim="800000"/>
            <a:headEnd/>
            <a:tailEnd/>
          </a:ln>
        </p:spPr>
      </p:sp>
      <p:sp>
        <p:nvSpPr>
          <p:cNvPr id="10137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Rot="1" noChangeAspect="1" noTextEdit="1"/>
          </p:cNvSpPr>
          <p:nvPr>
            <p:ph type="sldImg"/>
          </p:nvPr>
        </p:nvSpPr>
        <p:spPr bwMode="auto">
          <a:noFill/>
          <a:ln>
            <a:solidFill>
              <a:srgbClr val="000000"/>
            </a:solidFill>
            <a:miter lim="800000"/>
            <a:headEnd/>
            <a:tailEnd/>
          </a:ln>
        </p:spPr>
      </p:sp>
      <p:sp>
        <p:nvSpPr>
          <p:cNvPr id="10342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Rot="1" noChangeAspect="1" noTextEdit="1"/>
          </p:cNvSpPr>
          <p:nvPr>
            <p:ph type="sldImg"/>
          </p:nvPr>
        </p:nvSpPr>
        <p:spPr bwMode="auto">
          <a:noFill/>
          <a:ln>
            <a:solidFill>
              <a:srgbClr val="000000"/>
            </a:solidFill>
            <a:miter lim="800000"/>
            <a:headEnd/>
            <a:tailEnd/>
          </a:ln>
        </p:spPr>
      </p:sp>
      <p:sp>
        <p:nvSpPr>
          <p:cNvPr id="10547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hemeOverride" Target="../theme/themeOverride1.xml"/></Relationships>
</file>

<file path=ppt/slideLayouts/_rels/slideLayout59.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hemeOverride" Target="../theme/themeOverride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hemeOverride" Target="../theme/themeOverride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6.xml"/><Relationship Id="rId1" Type="http://schemas.openxmlformats.org/officeDocument/2006/relationships/themeOverride" Target="../theme/themeOverride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themeOverride" Target="../theme/themeOverride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themeOverride" Target="../theme/themeOverride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ed Rectangle 9"/>
          <p:cNvSpPr/>
          <p:nvPr/>
        </p:nvSpPr>
        <p:spPr>
          <a:xfrm>
            <a:off x="418597"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a:t>Click to edit Master title style</a:t>
            </a:r>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7" name="Date Placeholder 18"/>
          <p:cNvSpPr>
            <a:spLocks noGrp="1"/>
          </p:cNvSpPr>
          <p:nvPr>
            <p:ph type="dt" sz="half" idx="10"/>
          </p:nvPr>
        </p:nvSpPr>
        <p:spPr/>
        <p:txBody>
          <a:bodyPr/>
          <a:lstStyle>
            <a:lvl1pPr>
              <a:defRPr/>
            </a:lvl1pPr>
            <a:extLst/>
          </a:lstStyle>
          <a:p>
            <a:pPr>
              <a:defRPr/>
            </a:pPr>
            <a:fld id="{625A8B9F-5103-4327-9B50-CE3ACBA744E0}" type="datetimeFigureOut">
              <a:rPr lang="en-US"/>
              <a:pPr>
                <a:defRPr/>
              </a:pPr>
              <a:t>10/20/2019</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10"/>
          <p:cNvSpPr>
            <a:spLocks noGrp="1"/>
          </p:cNvSpPr>
          <p:nvPr>
            <p:ph type="sldNum" sz="quarter" idx="12"/>
          </p:nvPr>
        </p:nvSpPr>
        <p:spPr/>
        <p:txBody>
          <a:bodyPr/>
          <a:lstStyle>
            <a:lvl1pPr>
              <a:defRPr/>
            </a:lvl1pPr>
            <a:extLst/>
          </a:lstStyle>
          <a:p>
            <a:pPr>
              <a:defRPr/>
            </a:pPr>
            <a:fld id="{9BEA986E-CC9D-494C-996B-92CA0D697E1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fld id="{3D186652-76C9-459A-9826-67FC5A2ABA4D}" type="datetimeFigureOut">
              <a:rPr lang="en-US"/>
              <a:pPr>
                <a:defRPr/>
              </a:pPr>
              <a:t>10/20/2019</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58C78E93-EE34-4A64-AC2D-47488EC28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5"/>
            <a:ext cx="1981200" cy="525779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533403"/>
            <a:ext cx="5943600" cy="52578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fld id="{7B87CBB2-793F-4589-BECD-E0A0FECBB18F}" type="datetimeFigureOut">
              <a:rPr lang="en-US"/>
              <a:pPr>
                <a:defRPr/>
              </a:pPr>
              <a:t>10/20/2019</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C10B5FE4-FDE3-4A51-9680-3840B4FBCF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5" name="Oval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extLst/>
          </a:lstStyle>
          <a:p>
            <a:pPr>
              <a:defRPr/>
            </a:pPr>
            <a:fld id="{FB08E2A2-49AD-4BBF-9085-DCD7E9EEAF15}" type="datetimeFigureOut">
              <a:rPr lang="en-US"/>
              <a:pPr>
                <a:defRPr/>
              </a:pPr>
              <a:t>10/20/2019</a:t>
            </a:fld>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B444D852-8D85-468C-81CA-5F394498668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6B103D15-53BF-4A5F-8F7C-3B5E288DF70D}" type="datetimeFigureOut">
              <a:rPr lang="en-US"/>
              <a:pPr>
                <a:defRPr/>
              </a:pPr>
              <a:t>10/20/2019</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3C555FA7-95ED-42BC-BD0D-CF35A0A0C269}"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FF51848C-BF8A-418A-8863-9F6FE0F61456}" type="datetimeFigureOut">
              <a:rPr lang="en-US"/>
              <a:pPr>
                <a:defRPr/>
              </a:pPr>
              <a:t>10/20/2019</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66F28AA1-4D40-4974-8B02-82DAF835CF4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a:defRPr/>
            </a:pPr>
            <a:fld id="{3A522CFE-05FA-44F7-A1A0-447943F2ADA8}" type="datetimeFigureOut">
              <a:rPr lang="en-US"/>
              <a:pPr>
                <a:defRPr/>
              </a:pPr>
              <a:t>10/20/2019</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4C667204-8C89-4BFB-A44F-D9D01F582C5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fld id="{F15D0699-C601-48ED-85A7-B54ACBEF1BDB}" type="datetimeFigureOut">
              <a:rPr lang="en-US"/>
              <a:pPr>
                <a:defRPr/>
              </a:pPr>
              <a:t>10/20/2019</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E3C36884-F174-495C-A0EB-215B8DAACF35}"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a:defRPr/>
            </a:pPr>
            <a:fld id="{FB96D929-611C-448A-A570-584882E346EF}" type="datetimeFigureOut">
              <a:rPr lang="en-US"/>
              <a:pPr>
                <a:defRPr/>
              </a:pPr>
              <a:t>10/20/2019</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14BF90B4-8589-4D00-BABC-0BC18D87B2A5}"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6093B2E7-A00B-451D-A285-79ECEA4D376B}" type="datetimeFigureOut">
              <a:rPr lang="en-US"/>
              <a:pPr>
                <a:defRPr/>
              </a:pPr>
              <a:t>10/20/2019</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63BFC4A0-4E95-42BE-8BAA-87195FB8E99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1"/>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E2A454B4-1FA4-49DD-8112-2BA06927D51B}" type="datetimeFigureOut">
              <a:rPr lang="en-US"/>
              <a:pPr>
                <a:defRPr/>
              </a:pPr>
              <a:t>10/20/2019</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3D2EA77D-E69E-4C4D-AEBF-816219FA140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fld id="{B7C1F38A-B9F7-4F8F-9495-E0A7F68DC128}" type="datetimeFigureOut">
              <a:rPr lang="en-US"/>
              <a:pPr>
                <a:defRPr/>
              </a:pPr>
              <a:t>10/20/2019</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93A72200-E57F-4E23-8340-042412B1CE9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4"/>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3FA96172-7E1D-4C81-A416-967EE4514EA2}" type="datetimeFigureOut">
              <a:rPr lang="en-US"/>
              <a:pPr>
                <a:defRPr/>
              </a:pPr>
              <a:t>10/20/2019</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8178F7BA-A3D6-4932-A2D6-82957723C494}"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5B74EE76-E834-41BC-B6E4-99E7C0B083AB}" type="datetimeFigureOut">
              <a:rPr lang="en-US"/>
              <a:pPr>
                <a:defRPr/>
              </a:pPr>
              <a:t>10/20/2019</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82E6F00C-F1DC-4D3D-BB77-8C7D7ADC810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40"/>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1"/>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3E0FD4BE-F131-4C4C-B126-FE9B372D63D8}" type="datetimeFigureOut">
              <a:rPr lang="en-US"/>
              <a:pPr>
                <a:defRPr/>
              </a:pPr>
              <a:t>10/20/2019</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6703DF42-1545-46F9-B240-214BD74CC63E}"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1"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p:cNvSpPr>
            <a:spLocks noGrp="1"/>
          </p:cNvSpPr>
          <p:nvPr>
            <p:ph type="dt" sz="half" idx="10"/>
          </p:nvPr>
        </p:nvSpPr>
        <p:spPr/>
        <p:txBody>
          <a:bodyPr/>
          <a:lstStyle>
            <a:lvl1pPr>
              <a:defRPr/>
            </a:lvl1pPr>
          </a:lstStyle>
          <a:p>
            <a:pPr>
              <a:defRPr/>
            </a:pPr>
            <a:fld id="{1E17C7BB-ABC3-439D-AE81-232CF62DEAB1}" type="datetimeFigureOut">
              <a:rPr lang="en-US"/>
              <a:pPr>
                <a:defRPr/>
              </a:pPr>
              <a:t>10/20/2019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E54C167-6987-46AB-A1E5-E32E226BFCEC}"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E45C721E-3CEE-41E7-A6B0-23468A5C5559}" type="datetimeFigureOut">
              <a:rPr lang="en-US"/>
              <a:pPr>
                <a:defRPr/>
              </a:pPr>
              <a:t>10/20/2019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7AC65AF-1E0C-4812-B5E1-CBC568FFEFAD}"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7"/>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BC3A790-0CA0-4CF7-98C1-5F259ED43618}" type="datetimeFigureOut">
              <a:rPr lang="en-US"/>
              <a:pPr>
                <a:defRPr/>
              </a:pPr>
              <a:t>10/20/2019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933CAC-A802-451F-A28C-3EDA1C7A48D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1B5FC77B-C420-4BBE-970B-E56B37FA388D}" type="datetimeFigureOut">
              <a:rPr lang="en-US"/>
              <a:pPr>
                <a:defRPr/>
              </a:pPr>
              <a:t>10/20/2019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7160211-D199-4CB7-A382-0563DE3D62DD}"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6"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1" y="2362201"/>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6" y="2362201"/>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AF68C12B-8947-4758-88CE-1EBDAFE04362}" type="datetimeFigureOut">
              <a:rPr lang="en-US"/>
              <a:pPr>
                <a:defRPr/>
              </a:pPr>
              <a:t>10/20/2019</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C0E0DBC1-2358-4CD7-B549-76BBCB91E4B2}"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F27796C7-B63E-4833-BEEE-6CDC4A805BF7}" type="datetimeFigureOut">
              <a:rPr lang="en-US"/>
              <a:pPr>
                <a:defRPr/>
              </a:pPr>
              <a:t>10/20/2019</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0596D305-18F9-4D07-A58E-23DB0223C27B}"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7B73FEE4-0CC5-4516-8108-C497AFAF78DB}" type="datetimeFigureOut">
              <a:rPr lang="en-US"/>
              <a:pPr>
                <a:defRPr/>
              </a:pPr>
              <a:t>10/20/2019</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6B9D5F00-A527-4AB0-842D-0F393416D3F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ounded Rectangle 10"/>
          <p:cNvSpPr/>
          <p:nvPr/>
        </p:nvSpPr>
        <p:spPr>
          <a:xfrm>
            <a:off x="418597" y="434163"/>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EB454DC2-D902-4D26-8947-4905B75B2E3A}" type="datetimeFigureOut">
              <a:rPr lang="en-US"/>
              <a:pPr>
                <a:defRPr/>
              </a:pPr>
              <a:t>10/20/2019</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9290B0EE-F38B-42A0-95B3-6EFE48E3C049}"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1"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1"/>
            <a:ext cx="5111751"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60232A81-A175-4FB0-B4CF-81DDED0A5D7D}" type="datetimeFigureOut">
              <a:rPr lang="en-US"/>
              <a:pPr>
                <a:defRPr/>
              </a:pPr>
              <a:t>10/20/2019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6651A66-409A-4592-877F-CE6275143EB0}"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fld id="{1199E64E-AC57-42FA-93E9-41C3336A9F49}" type="datetimeFigureOut">
              <a:rPr lang="en-US"/>
              <a:pPr>
                <a:defRPr/>
              </a:pPr>
              <a:t>10/20/2019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D8E80EE-7401-4DB0-BFB8-DC846BE3580F}"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DBC5BE7F-1135-4F94-A82D-EFF942165ED1}" type="datetimeFigureOut">
              <a:rPr lang="en-US"/>
              <a:pPr>
                <a:defRPr/>
              </a:pPr>
              <a:t>10/20/2019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5FAB234-9D89-4A3E-89FD-8A77ECBD3FE8}"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CF30EC08-587D-417C-8D85-BADF99420094}" type="datetimeFigureOut">
              <a:rPr lang="en-US"/>
              <a:pPr>
                <a:defRPr/>
              </a:pPr>
              <a:t>10/20/2019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C04BB28-FCB0-4AE1-89C5-C94F1A70A107}"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a:t>Click to edit Master title style</a:t>
            </a:r>
          </a:p>
        </p:txBody>
      </p:sp>
      <p:sp>
        <p:nvSpPr>
          <p:cNvPr id="15" name="Date Placeholder 27"/>
          <p:cNvSpPr>
            <a:spLocks noGrp="1"/>
          </p:cNvSpPr>
          <p:nvPr>
            <p:ph type="dt" sz="half" idx="10"/>
          </p:nvPr>
        </p:nvSpPr>
        <p:spPr/>
        <p:txBody>
          <a:bodyPr/>
          <a:lstStyle>
            <a:lvl1pPr>
              <a:defRPr/>
            </a:lvl1pPr>
          </a:lstStyle>
          <a:p>
            <a:pPr>
              <a:defRPr/>
            </a:pPr>
            <a:fld id="{565D7ECF-553E-45A5-A037-250971CED4AE}" type="datetimeFigureOut">
              <a:rPr lang="en-US"/>
              <a:pPr>
                <a:defRPr/>
              </a:pPr>
              <a:t>10/20/2019</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8128E033-12FF-4FC8-8572-4FF6AA542B0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a:t>Click to edit Master title style</a:t>
            </a:r>
          </a:p>
        </p:txBody>
      </p:sp>
      <p:sp>
        <p:nvSpPr>
          <p:cNvPr id="8" name="Content Placeholder 7"/>
          <p:cNvSpPr>
            <a:spLocks noGrp="1"/>
          </p:cNvSpPr>
          <p:nvPr>
            <p:ph sz="quarter" idx="1"/>
          </p:nvPr>
        </p:nvSpPr>
        <p:spPr>
          <a:xfrm>
            <a:off x="301752" y="1527048"/>
            <a:ext cx="85039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3A700B4-4EF7-4FE1-A065-6246DADA5FA5}" type="datetimeFigureOut">
              <a:rPr lang="en-US"/>
              <a:pPr>
                <a:defRPr/>
              </a:pPr>
              <a:t>10/20/2019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26B35108-DE28-41BB-B28E-8EEBDDBBC2C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a:t>Click to edit Master title style</a:t>
            </a:r>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9D8B7377-321B-496D-9D47-D3F300FBC523}" type="datetimeFigureOut">
              <a:rPr lang="en-US"/>
              <a:pPr>
                <a:defRPr/>
              </a:pPr>
              <a:t>10/20/2019</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2D427063-271B-4394-9F74-AC99578D078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1752" y="228600"/>
            <a:ext cx="8534400" cy="758952"/>
          </a:xfrm>
        </p:spPr>
        <p:txBody>
          <a:bodyPr/>
          <a:lstStyle/>
          <a:p>
            <a:r>
              <a:rPr lang="en-US"/>
              <a:t>Click to edit Master title style</a:t>
            </a: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53D99070-0E6E-480F-AC81-13E3866C2C5F}" type="datetimeFigureOut">
              <a:rPr lang="en-US"/>
              <a:pPr>
                <a:defRPr/>
              </a:pPr>
              <a:t>10/20/2019</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282F7E60-5A6B-41CA-9A29-0B62C636036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Content Placeholder 25"/>
          <p:cNvSpPr>
            <a:spLocks noGrp="1"/>
          </p:cNvSpPr>
          <p:nvPr>
            <p:ph sz="quarter" idx="4"/>
          </p:nvPr>
        </p:nvSpPr>
        <p:spPr>
          <a:xfrm>
            <a:off x="4800600" y="2471383"/>
            <a:ext cx="4038600" cy="38221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Title 22"/>
          <p:cNvSpPr>
            <a:spLocks noGrp="1"/>
          </p:cNvSpPr>
          <p:nvPr>
            <p:ph type="title"/>
          </p:nvPr>
        </p:nvSpPr>
        <p:spPr/>
        <p:txBody>
          <a:bodyPr rtlCol="0"/>
          <a:lstStyle/>
          <a:p>
            <a:r>
              <a:rPr lang="en-US"/>
              <a:t>Click to edit Master title style</a:t>
            </a:r>
          </a:p>
        </p:txBody>
      </p:sp>
      <p:sp>
        <p:nvSpPr>
          <p:cNvPr id="18" name="Date Placeholder 6"/>
          <p:cNvSpPr>
            <a:spLocks noGrp="1"/>
          </p:cNvSpPr>
          <p:nvPr>
            <p:ph type="dt" sz="half" idx="10"/>
          </p:nvPr>
        </p:nvSpPr>
        <p:spPr/>
        <p:txBody>
          <a:bodyPr/>
          <a:lstStyle>
            <a:lvl1pPr>
              <a:defRPr/>
            </a:lvl1pPr>
          </a:lstStyle>
          <a:p>
            <a:pPr>
              <a:defRPr/>
            </a:pPr>
            <a:fld id="{18163855-3F89-4447-B28A-73CAFF5609FE}" type="datetimeFigureOut">
              <a:rPr lang="en-US"/>
              <a:pPr>
                <a:defRPr/>
              </a:pPr>
              <a:t>10/20/2019</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1A362686-93F0-4FCC-A93E-B4AC8321B37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123D65B9-9889-471D-AC90-461C30BCD515}" type="datetimeFigureOut">
              <a:rPr lang="en-US"/>
              <a:pPr>
                <a:defRPr/>
              </a:pPr>
              <a:t>10/20/2019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F0795E20-82C5-4E1A-9048-5AB8B663EE1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4"/>
          <p:cNvSpPr>
            <a:spLocks noGrp="1"/>
          </p:cNvSpPr>
          <p:nvPr>
            <p:ph type="dt" sz="half" idx="10"/>
          </p:nvPr>
        </p:nvSpPr>
        <p:spPr/>
        <p:txBody>
          <a:bodyPr/>
          <a:lstStyle>
            <a:lvl1pPr>
              <a:defRPr/>
            </a:lvl1pPr>
          </a:lstStyle>
          <a:p>
            <a:pPr>
              <a:defRPr/>
            </a:pPr>
            <a:fld id="{C2E93983-4C7D-4CFE-A4B2-704EC9C9B558}" type="datetimeFigureOut">
              <a:rPr lang="en-US"/>
              <a:pPr>
                <a:defRPr/>
              </a:pPr>
              <a:t>10/20/2019</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D3FB2568-0A57-442C-AF93-8C8DA912473F}"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3" name="Rectangle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4"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10CAF90C-9254-40D7-9F5B-70E42B798D1D}" type="datetimeFigureOut">
              <a:rPr lang="en-US"/>
              <a:pPr>
                <a:defRPr/>
              </a:pPr>
              <a:t>10/20/2019</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67AB370F-E155-43DC-B957-F862529A0964}"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A36EB7E9-72A6-4EA0-AC09-1725E8A958CE}"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A02CB7C1-B546-44D6-B6A6-0E38AFE4BC10}" type="datetimeFigureOut">
              <a:rPr lang="en-US"/>
              <a:pPr>
                <a:defRPr/>
              </a:pPr>
              <a:t>10/20/2019</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a:t>Click to edit Master title style</a:t>
            </a:r>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A9E5EF45-948E-429F-AF86-B9E66F51E938}"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B0A7893E-D41B-4199-89DA-92D789A0A1DB}" type="datetimeFigureOut">
              <a:rPr lang="en-US"/>
              <a:pPr>
                <a:defRPr/>
              </a:pPr>
              <a:t>10/20/2019</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DFCA75B-D928-4812-AEF3-277A7EE7AB11}" type="datetimeFigureOut">
              <a:rPr lang="en-US"/>
              <a:pPr>
                <a:defRPr/>
              </a:pPr>
              <a:t>10/20/2019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34F8C0-B898-4FA7-B3D1-59139F6CE93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Vertical Title 1"/>
          <p:cNvSpPr>
            <a:spLocks noGrp="1"/>
          </p:cNvSpPr>
          <p:nvPr>
            <p:ph type="title" orient="vert"/>
          </p:nvPr>
        </p:nvSpPr>
        <p:spPr>
          <a:xfrm>
            <a:off x="7391400" y="304801"/>
            <a:ext cx="1447800" cy="5851525"/>
          </a:xfrm>
        </p:spPr>
        <p:txBody>
          <a:bodyPr vert="eaVert"/>
          <a:lstStyle/>
          <a:p>
            <a:r>
              <a:rPr lang="en-US"/>
              <a:t>Click to edit Master title style</a:t>
            </a:r>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A08EFFB8-2359-45D0-B9FE-F93B0A7BD3CB}"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B2D923B8-5EC5-4959-BFBC-D583272F714E}" type="datetimeFigureOut">
              <a:rPr lang="en-US"/>
              <a:pPr>
                <a:defRPr/>
              </a:pPr>
              <a:t>10/20/2019</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6" name="Date Placeholder 29"/>
          <p:cNvSpPr>
            <a:spLocks noGrp="1"/>
          </p:cNvSpPr>
          <p:nvPr>
            <p:ph type="dt" sz="half" idx="10"/>
          </p:nvPr>
        </p:nvSpPr>
        <p:spPr/>
        <p:txBody>
          <a:bodyPr/>
          <a:lstStyle>
            <a:lvl1pPr>
              <a:defRPr/>
            </a:lvl1pPr>
          </a:lstStyle>
          <a:p>
            <a:pPr>
              <a:defRPr/>
            </a:pPr>
            <a:fld id="{C1C27490-4AF6-4150-AE31-046E16C6B363}" type="datetimeFigureOut">
              <a:rPr lang="en-US"/>
              <a:pPr>
                <a:defRPr/>
              </a:pPr>
              <a:t>10/20/2019</a:t>
            </a:fld>
            <a:endParaRPr lang="en-US"/>
          </a:p>
        </p:txBody>
      </p:sp>
      <p:sp>
        <p:nvSpPr>
          <p:cNvPr id="7" name="Footer Placeholder 18"/>
          <p:cNvSpPr>
            <a:spLocks noGrp="1"/>
          </p:cNvSpPr>
          <p:nvPr>
            <p:ph type="ftr" sz="quarter" idx="11"/>
          </p:nvPr>
        </p:nvSpPr>
        <p:spPr/>
        <p:txBody>
          <a:bodyPr/>
          <a:lstStyle>
            <a:lvl1pPr>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pPr>
              <a:defRPr/>
            </a:pPr>
            <a:fld id="{4F9380DF-CE41-4480-8267-081630A1D7A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04758958-3594-491F-B33A-DD4723D6F583}" type="datetimeFigureOut">
              <a:rPr lang="en-US"/>
              <a:pPr>
                <a:defRPr/>
              </a:pPr>
              <a:t>10/20/2019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5E0422E-DEBD-4A99-8CAF-647898144800}"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fld id="{98B99ECF-09E4-43D3-8E6E-7F77F6F85DAA}" type="datetimeFigureOut">
              <a:rPr lang="en-US"/>
              <a:pPr>
                <a:defRPr/>
              </a:pPr>
              <a:t>10/20/2019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86F5E730-FEA9-4EE3-8F27-20DE3990A3E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316BC429-D502-4B3F-B81B-A5DF36C45038}" type="datetimeFigureOut">
              <a:rPr lang="en-US"/>
              <a:pPr>
                <a:defRPr/>
              </a:pPr>
              <a:t>10/20/2019</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BFD1EDF-0EDB-4386-A07B-E396705A0972}"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fld id="{33723AC7-5F50-4E25-98DE-22AC2E2C9DC3}" type="datetimeFigureOut">
              <a:rPr lang="en-US"/>
              <a:pPr>
                <a:defRPr/>
              </a:pPr>
              <a:t>10/20/2019</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1E09A27A-6987-4D30-AA79-5E796063CD8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4"/>
          <p:cNvSpPr>
            <a:spLocks noGrp="1"/>
          </p:cNvSpPr>
          <p:nvPr>
            <p:ph type="dt" sz="half" idx="10"/>
          </p:nvPr>
        </p:nvSpPr>
        <p:spPr/>
        <p:txBody>
          <a:bodyPr/>
          <a:lstStyle>
            <a:lvl1pPr>
              <a:defRPr/>
            </a:lvl1pPr>
          </a:lstStyle>
          <a:p>
            <a:pPr>
              <a:defRPr/>
            </a:pPr>
            <a:fld id="{8394D49E-60AF-41AE-AA77-F4611C540411}" type="datetimeFigureOut">
              <a:rPr lang="en-US"/>
              <a:pPr>
                <a:defRPr/>
              </a:pPr>
              <a:t>10/20/2019</a:t>
            </a:fld>
            <a:endParaRPr lang="en-US"/>
          </a:p>
        </p:txBody>
      </p:sp>
      <p:sp>
        <p:nvSpPr>
          <p:cNvPr id="8" name="Footer Placeholder 17"/>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E8C73061-82AC-4FD2-B26C-D5C21B24AB80}"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ABA82A16-6105-4158-B8FE-5D333B6E1F4E}" type="datetimeFigureOut">
              <a:rPr lang="en-US"/>
              <a:pPr>
                <a:defRPr/>
              </a:pPr>
              <a:t>10/20/2019</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C3903638-9A27-40BC-8741-1290DBEC0F7C}"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B120E0A-4AAA-4650-9139-3953AEC48255}" type="datetimeFigureOut">
              <a:rPr lang="en-US"/>
              <a:pPr>
                <a:defRPr/>
              </a:pPr>
              <a:t>10/20/2019</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774BD95A-46A9-41E7-8275-0C54E506CDFC}"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7EBA34FB-BEB5-4DAC-BA54-EB702E09910A}" type="datetimeFigureOut">
              <a:rPr lang="en-US"/>
              <a:pPr>
                <a:defRPr/>
              </a:pPr>
              <a:t>10/20/2019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15D757A8-24DE-4AB2-844F-15604F071945}"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BD8E476A-932A-4589-90A9-104B48376ABB}" type="datetimeFigureOut">
              <a:rPr lang="en-US"/>
              <a:pPr>
                <a:defRPr/>
              </a:pPr>
              <a:t>10/20/2019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75E98A3C-C5E2-4651-9994-D529096F7147}"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C13DB9AC-E584-4068-97CA-E4EE36E0FA8E}" type="datetimeFigureOut">
              <a:rPr lang="en-US"/>
              <a:pPr>
                <a:defRPr/>
              </a:pPr>
              <a:t>10/20/2019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A6926E1-A1DD-4808-B4F2-D6A7886D646F}"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DD45C914-9F39-4267-ACF1-3DD221CFA6B5}" type="datetimeFigureOut">
              <a:rPr lang="en-US"/>
              <a:pPr>
                <a:defRPr/>
              </a:pPr>
              <a:t>10/20/2019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DDEF177-EF6D-449D-9C77-14A6E200407B}"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E820A5EF-9065-42D3-B3EB-7D2A9FF677E3}" type="datetimeFigureOut">
              <a:rPr lang="en-US"/>
              <a:pPr>
                <a:defRPr/>
              </a:pPr>
              <a:t>10/20/2019</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3DE22C10-D57F-4717-8007-B8016A5683B8}"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p:cNvSpPr>
            <a:spLocks noGrp="1"/>
          </p:cNvSpPr>
          <p:nvPr>
            <p:ph type="dt" sz="half" idx="10"/>
          </p:nvPr>
        </p:nvSpPr>
        <p:spPr/>
        <p:txBody>
          <a:bodyPr/>
          <a:lstStyle>
            <a:lvl1pPr>
              <a:defRPr/>
            </a:lvl1pPr>
          </a:lstStyle>
          <a:p>
            <a:pPr>
              <a:defRPr/>
            </a:pPr>
            <a:fld id="{F18A0027-933F-4465-9EE2-E8334523AE3B}" type="datetimeFigureOut">
              <a:rPr lang="en-US"/>
              <a:pPr>
                <a:defRPr/>
              </a:pPr>
              <a:t>10/20/2019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14985E4-8D7A-4F26-BD56-48814FBF47A3}"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74638C93-1495-40AD-9B76-33B4E017737E}" type="datetimeFigureOut">
              <a:rPr lang="en-US"/>
              <a:pPr>
                <a:defRPr/>
              </a:pPr>
              <a:t>10/20/2019</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01237B64-CF50-490E-A7DC-F0C3EFB1D9C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fld id="{83EC45D3-620E-4358-9423-04D6E4DA35DC}" type="datetimeFigureOut">
              <a:rPr lang="en-US"/>
              <a:pPr>
                <a:defRPr/>
              </a:pPr>
              <a:t>10/20/2019</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EA704B86-CD88-4521-90CF-6A8D211D192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4"/>
          <p:cNvSpPr>
            <a:spLocks noGrp="1"/>
          </p:cNvSpPr>
          <p:nvPr>
            <p:ph type="dt" sz="half" idx="10"/>
          </p:nvPr>
        </p:nvSpPr>
        <p:spPr/>
        <p:txBody>
          <a:bodyPr/>
          <a:lstStyle>
            <a:lvl1pPr>
              <a:defRPr/>
            </a:lvl1pPr>
          </a:lstStyle>
          <a:p>
            <a:pPr>
              <a:defRPr/>
            </a:pPr>
            <a:fld id="{D623F76A-3902-4015-A4B1-4EE6E67E61F5}" type="datetimeFigureOut">
              <a:rPr lang="en-US"/>
              <a:pPr>
                <a:defRPr/>
              </a:pPr>
              <a:t>10/20/2019</a:t>
            </a:fld>
            <a:endParaRPr lang="en-US"/>
          </a:p>
        </p:txBody>
      </p:sp>
      <p:sp>
        <p:nvSpPr>
          <p:cNvPr id="4" name="Footer Placeholder 1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ACDCA0F4-C5C9-4138-9862-63B00EE63EBB}"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fld id="{187A08D6-3991-40B1-95E1-A8E678994730}" type="datetimeFigureOut">
              <a:rPr lang="en-US"/>
              <a:pPr>
                <a:defRPr/>
              </a:pPr>
              <a:t>10/20/2019</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7FD2A6EF-7862-4B40-A293-C8C0691CA71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fld id="{E6AA4B5E-FAB9-414D-96D3-CC390D2FAFEE}" type="datetimeFigureOut">
              <a:rPr lang="en-US"/>
              <a:pPr>
                <a:defRPr/>
              </a:pPr>
              <a:t>10/20/2019</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957DA0D9-F8EC-4956-B499-E70B8DF3810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75A6D30-181A-4F26-B750-C3DE2B64DD8C}" type="datetimeFigureOut">
              <a:rPr lang="en-US"/>
              <a:pPr>
                <a:defRPr/>
              </a:pPr>
              <a:t>10/20/2019</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C18F032-B0B8-4E99-9388-7D2054823838}"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6B7D2A3B-1A0A-41DF-B264-C7E2706BC3E9}" type="datetimeFigureOut">
              <a:rPr lang="en-US"/>
              <a:pPr>
                <a:defRPr/>
              </a:pPr>
              <a:t>10/20/2019</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2B0F96BF-6689-4E8B-8C9A-DFE5866319F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Freeform 8"/>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27EE2612-6F1C-42B6-8C38-B4A6DBE0DFA6}" type="datetimeFigureOut">
              <a:rPr lang="en-US"/>
              <a:pPr>
                <a:defRPr/>
              </a:pPr>
              <a:t>10/20/2019</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E67A1962-B277-4287-B9E7-18B516DC56A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637189AF-E391-462D-99CF-1DDD7F805828}" type="datetimeFigureOut">
              <a:rPr lang="en-US"/>
              <a:pPr>
                <a:defRPr/>
              </a:pPr>
              <a:t>10/20/2019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30FC22C-AA46-4E39-BDB9-460B88DA62D5}"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FB1639AD-E843-4437-99AC-4B62380BABDE}" type="datetimeFigureOut">
              <a:rPr lang="en-US"/>
              <a:pPr>
                <a:defRPr/>
              </a:pPr>
              <a:t>10/20/2019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980F7E5-2BB4-48FC-9AD4-B54F94DFBD55}"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fld id="{CD4385F8-8730-4CBF-9A7A-574A52C95335}" type="datetimeFigureOut">
              <a:rPr lang="en-US"/>
              <a:pPr>
                <a:defRPr/>
              </a:pPr>
              <a:t>10/20/2019</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6810AFBA-AF2D-49B2-A696-F92E14315AC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178982DA-49C5-47C4-A82B-6F3F4C54B6D4}" type="datetimeFigureOut">
              <a:rPr lang="en-US"/>
              <a:pPr>
                <a:defRPr/>
              </a:pPr>
              <a:t>10/20/2019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7718BD4-C0EC-4EAC-8D45-0483C692C271}"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1195736-F701-4124-9302-D3CA69B854E8}" type="datetimeFigureOut">
              <a:rPr lang="en-US"/>
              <a:pPr>
                <a:defRPr/>
              </a:pPr>
              <a:t>10/20/2019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961EB5-02BE-46F8-B6F7-16A8880F90B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Date Placeholder 1"/>
          <p:cNvSpPr>
            <a:spLocks noGrp="1"/>
          </p:cNvSpPr>
          <p:nvPr>
            <p:ph type="dt" sz="half" idx="10"/>
          </p:nvPr>
        </p:nvSpPr>
        <p:spPr/>
        <p:txBody>
          <a:bodyPr/>
          <a:lstStyle>
            <a:lvl1pPr>
              <a:defRPr/>
            </a:lvl1pPr>
            <a:extLst/>
          </a:lstStyle>
          <a:p>
            <a:pPr>
              <a:defRPr/>
            </a:pPr>
            <a:fld id="{7E053DDA-522C-4A7B-A9D3-F367A01D9FB5}" type="datetimeFigureOut">
              <a:rPr lang="en-US"/>
              <a:pPr>
                <a:defRPr/>
              </a:pPr>
              <a:t>10/20/2019</a:t>
            </a:fld>
            <a:endParaRPr lang="en-US"/>
          </a:p>
        </p:txBody>
      </p:sp>
      <p:sp>
        <p:nvSpPr>
          <p:cNvPr id="4" name="Footer Placeholder 2"/>
          <p:cNvSpPr>
            <a:spLocks noGrp="1"/>
          </p:cNvSpPr>
          <p:nvPr>
            <p:ph type="ftr" sz="quarter" idx="11"/>
          </p:nvPr>
        </p:nvSpPr>
        <p:spPr/>
        <p:txBody>
          <a:bodyPr/>
          <a:lstStyle>
            <a:lvl1pPr>
              <a:defRPr/>
            </a:lvl1pPr>
            <a:extLst/>
          </a:lstStyle>
          <a:p>
            <a:pPr>
              <a:defRPr/>
            </a:pPr>
            <a:endParaRPr lang="en-US"/>
          </a:p>
        </p:txBody>
      </p:sp>
      <p:sp>
        <p:nvSpPr>
          <p:cNvPr id="5" name="Slide Number Placeholder 3"/>
          <p:cNvSpPr>
            <a:spLocks noGrp="1"/>
          </p:cNvSpPr>
          <p:nvPr>
            <p:ph type="sldNum" sz="quarter" idx="12"/>
          </p:nvPr>
        </p:nvSpPr>
        <p:spPr/>
        <p:txBody>
          <a:bodyPr/>
          <a:lstStyle>
            <a:lvl1pPr>
              <a:defRPr/>
            </a:lvl1pPr>
            <a:extLst/>
          </a:lstStyle>
          <a:p>
            <a:pPr>
              <a:defRPr/>
            </a:pPr>
            <a:fld id="{71D76710-0E64-4854-93E9-732B174284F1}"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08CFC180-5085-4440-B1E0-9F72782540B0}" type="datetimeFigureOut">
              <a:rPr lang="en-US"/>
              <a:pPr>
                <a:defRPr/>
              </a:pPr>
              <a:t>10/20/2019</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F8821E6-17EA-43B2-B36C-94F2B12510A1}"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714B8326-2616-47CB-BDDA-356FAD679D1E}" type="datetimeFigureOut">
              <a:rPr lang="en-US"/>
              <a:pPr>
                <a:defRPr/>
              </a:pPr>
              <a:t>10/20/2019</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2609D340-6C6A-4211-ADD7-6328E4584B02}"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725D0694-D019-4940-BB08-2647027B7083}" type="datetimeFigureOut">
              <a:rPr lang="en-US"/>
              <a:pPr>
                <a:defRPr/>
              </a:pPr>
              <a:t>10/20/2019</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2F42EBE4-201B-4B0F-950A-73B98F314802}"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0D3D538-0269-4024-A315-DF0986CB86C6}" type="datetimeFigureOut">
              <a:rPr lang="en-US"/>
              <a:pPr>
                <a:defRPr/>
              </a:pPr>
              <a:t>10/20/2019</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6E423AE-612E-40BC-BA90-F10AB8B3B92B}"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5EF4048E-170E-474E-8354-B865A2AB83D7}" type="datetimeFigureOut">
              <a:rPr lang="en-US"/>
              <a:pPr>
                <a:defRPr/>
              </a:pPr>
              <a:t>10/20/2019</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938B374-3C96-4B10-BC81-63CCFC8A0B82}"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0C9B1E0-8789-4E64-AB1D-83F8DDEB7100}" type="datetimeFigureOut">
              <a:rPr lang="en-US"/>
              <a:pPr>
                <a:defRPr/>
              </a:pPr>
              <a:t>10/20/2019</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1B2BCC9-B3A0-49CC-86A1-2D2F2A4BF26F}"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7E592AEE-AC79-479E-A4ED-4A10FD570D59}" type="datetimeFigureOut">
              <a:rPr lang="en-US"/>
              <a:pPr>
                <a:defRPr/>
              </a:pPr>
              <a:t>10/20/2019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7A4A934-E367-4BAA-831F-20E8681DFF71}"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EA9863C5-FFFE-4534-A5DD-26F45CB7BD24}" type="datetimeFigureOut">
              <a:rPr lang="en-US"/>
              <a:pPr>
                <a:defRPr/>
              </a:pPr>
              <a:t>10/20/2019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C9116FB-1BB5-442B-8BB0-F4DA95F0657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a:t>Click to edit Master title style</a:t>
            </a:r>
          </a:p>
        </p:txBody>
      </p:sp>
      <p:sp>
        <p:nvSpPr>
          <p:cNvPr id="3" name="Text Placeholder 2"/>
          <p:cNvSpPr>
            <a:spLocks noGrp="1"/>
          </p:cNvSpPr>
          <p:nvPr>
            <p:ph type="body" idx="2"/>
          </p:nvPr>
        </p:nvSpPr>
        <p:spPr>
          <a:xfrm>
            <a:off x="5538847" y="1447803"/>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1"/>
          </p:nvPr>
        </p:nvSpPr>
        <p:spPr>
          <a:xfrm>
            <a:off x="761374" y="930145"/>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4"/>
          <p:cNvSpPr>
            <a:spLocks noGrp="1"/>
          </p:cNvSpPr>
          <p:nvPr>
            <p:ph type="dt" sz="half" idx="10"/>
          </p:nvPr>
        </p:nvSpPr>
        <p:spPr/>
        <p:txBody>
          <a:bodyPr/>
          <a:lstStyle>
            <a:lvl1pPr>
              <a:defRPr/>
            </a:lvl1pPr>
          </a:lstStyle>
          <a:p>
            <a:pPr>
              <a:defRPr/>
            </a:pPr>
            <a:fld id="{A79ED279-CD0D-446B-A51B-4CFA47E3AFD8}" type="datetimeFigureOut">
              <a:rPr lang="en-US"/>
              <a:pPr>
                <a:defRPr/>
              </a:pPr>
              <a:t>10/20/2019</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968E6AA6-F793-4820-ADD9-BC8E4786D35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ound Single Corner Rectangle 10"/>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a:t>Click to edit Master title style</a:t>
            </a:r>
          </a:p>
        </p:txBody>
      </p:sp>
      <p:sp>
        <p:nvSpPr>
          <p:cNvPr id="4" name="Text Placeholder 3"/>
          <p:cNvSpPr>
            <a:spLocks noGrp="1"/>
          </p:cNvSpPr>
          <p:nvPr>
            <p:ph type="body" sz="half" idx="2"/>
          </p:nvPr>
        </p:nvSpPr>
        <p:spPr bwMode="grayWhite">
          <a:xfrm>
            <a:off x="6462712" y="533401"/>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a:t>Click icon to add picture</a:t>
            </a:r>
          </a:p>
        </p:txBody>
      </p:sp>
      <p:sp>
        <p:nvSpPr>
          <p:cNvPr id="7" name="Date Placeholder 4"/>
          <p:cNvSpPr>
            <a:spLocks noGrp="1"/>
          </p:cNvSpPr>
          <p:nvPr>
            <p:ph type="dt" sz="half" idx="10"/>
          </p:nvPr>
        </p:nvSpPr>
        <p:spPr/>
        <p:txBody>
          <a:bodyPr/>
          <a:lstStyle>
            <a:lvl1pPr>
              <a:defRPr/>
            </a:lvl1pPr>
            <a:extLst/>
          </a:lstStyle>
          <a:p>
            <a:pPr>
              <a:defRPr/>
            </a:pPr>
            <a:fld id="{6EBF35A1-9928-47CE-A579-634586189C89}" type="datetimeFigureOut">
              <a:rPr lang="en-US"/>
              <a:pPr>
                <a:defRPr/>
              </a:pPr>
              <a:t>10/20/2019</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F4E24581-0A07-4495-8BE8-18BC194A5AB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6.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ounded Rectangle 8"/>
          <p:cNvSpPr/>
          <p:nvPr/>
        </p:nvSpPr>
        <p:spPr>
          <a:xfrm>
            <a:off x="418597"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p>
            <a:r>
              <a:rPr lang="en-US"/>
              <a:t>Click to edit Master title style</a:t>
            </a:r>
          </a:p>
        </p:txBody>
      </p:sp>
      <p:sp>
        <p:nvSpPr>
          <p:cNvPr id="1031"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fld id="{F2FE838E-BFBF-4B2A-A499-57F9FEB52412}" type="datetimeFigureOut">
              <a:rPr lang="en-US"/>
              <a:pPr>
                <a:defRPr/>
              </a:pPr>
              <a:t>10/20/2019</a:t>
            </a:fld>
            <a:endParaRPr 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fld id="{BE3D668C-8966-4C8C-81C1-7F19CA09D3F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42" r:id="rId1"/>
    <p:sldLayoutId id="2147483908" r:id="rId2"/>
    <p:sldLayoutId id="2147483943" r:id="rId3"/>
    <p:sldLayoutId id="2147483907" r:id="rId4"/>
    <p:sldLayoutId id="2147483906" r:id="rId5"/>
    <p:sldLayoutId id="2147483905" r:id="rId6"/>
    <p:sldLayoutId id="2147483944" r:id="rId7"/>
    <p:sldLayoutId id="2147483904" r:id="rId8"/>
    <p:sldLayoutId id="2147483945" r:id="rId9"/>
    <p:sldLayoutId id="2147483903" r:id="rId10"/>
    <p:sldLayoutId id="2147483902"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Donut 10"/>
          <p:cNvSpPr/>
          <p:nvPr/>
        </p:nvSpPr>
        <p:spPr>
          <a:xfrm rot="2315675">
            <a:off x="182882" y="1055078"/>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3321"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191054E1-882D-41F8-AE01-B8240DB7F778}" type="datetimeFigureOut">
              <a:rPr lang="en-US"/>
              <a:pPr>
                <a:defRPr/>
              </a:pPr>
              <a:t>10/20/2019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F806F1C1-FFEE-4D09-B9DD-EB5FCCA0824D}"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46" r:id="rId1"/>
    <p:sldLayoutId id="2147483913" r:id="rId2"/>
    <p:sldLayoutId id="2147483947" r:id="rId3"/>
    <p:sldLayoutId id="2147483912" r:id="rId4"/>
    <p:sldLayoutId id="2147483948" r:id="rId5"/>
    <p:sldLayoutId id="2147483911" r:id="rId6"/>
    <p:sldLayoutId id="2147483949" r:id="rId7"/>
    <p:sldLayoutId id="2147483950" r:id="rId8"/>
    <p:sldLayoutId id="2147483951" r:id="rId9"/>
    <p:sldLayoutId id="2147483910" r:id="rId10"/>
    <p:sldLayoutId id="2147483909"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a:defRPr>
      </a:lvl2pPr>
      <a:lvl3pPr algn="l" rtl="0" eaLnBrk="0" fontAlgn="base" hangingPunct="0">
        <a:spcBef>
          <a:spcPct val="0"/>
        </a:spcBef>
        <a:spcAft>
          <a:spcPct val="0"/>
        </a:spcAft>
        <a:defRPr sz="4300">
          <a:solidFill>
            <a:srgbClr val="572314"/>
          </a:solidFill>
          <a:latin typeface="Gill Sans MT"/>
        </a:defRPr>
      </a:lvl3pPr>
      <a:lvl4pPr algn="l" rtl="0" eaLnBrk="0" fontAlgn="base" hangingPunct="0">
        <a:spcBef>
          <a:spcPct val="0"/>
        </a:spcBef>
        <a:spcAft>
          <a:spcPct val="0"/>
        </a:spcAft>
        <a:defRPr sz="4300">
          <a:solidFill>
            <a:srgbClr val="572314"/>
          </a:solidFill>
          <a:latin typeface="Gill Sans MT"/>
        </a:defRPr>
      </a:lvl4pPr>
      <a:lvl5pPr algn="l" rtl="0" eaLnBrk="0" fontAlgn="base" hangingPunct="0">
        <a:spcBef>
          <a:spcPct val="0"/>
        </a:spcBef>
        <a:spcAft>
          <a:spcPct val="0"/>
        </a:spcAft>
        <a:defRPr sz="4300">
          <a:solidFill>
            <a:srgbClr val="572314"/>
          </a:solidFill>
          <a:latin typeface="Gill Sans MT"/>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25603"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7FFD3CDB-4874-4AAC-9A25-2DE63C35E7D2}" type="datetimeFigureOut">
              <a:rPr lang="en-US"/>
              <a:pPr>
                <a:defRPr/>
              </a:pPr>
              <a:t>10/20/2019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D722153F-0BFC-4A44-9ADB-5A450360877D}"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23" r:id="rId1"/>
    <p:sldLayoutId id="2147483922" r:id="rId2"/>
    <p:sldLayoutId id="2147483952" r:id="rId3"/>
    <p:sldLayoutId id="2147483921" r:id="rId4"/>
    <p:sldLayoutId id="2147483920" r:id="rId5"/>
    <p:sldLayoutId id="2147483919" r:id="rId6"/>
    <p:sldLayoutId id="2147483918" r:id="rId7"/>
    <p:sldLayoutId id="2147483917" r:id="rId8"/>
    <p:sldLayoutId id="2147483916" r:id="rId9"/>
    <p:sldLayoutId id="2147483915" r:id="rId10"/>
    <p:sldLayoutId id="2147483914"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994F408A-B523-4A4A-A897-4A4EB017451A}" type="datetimeFigureOut">
              <a:rPr lang="en-US"/>
              <a:pPr>
                <a:defRPr/>
              </a:pPr>
              <a:t>10/20/2019</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4E01671A-D0D5-49C2-B15C-B5938E74ACC7}" type="slidenum">
              <a:rPr lang="en-US"/>
              <a:pPr>
                <a:defRPr/>
              </a:pPr>
              <a:t>‹#›</a:t>
            </a:fld>
            <a:endParaRPr lang="en-US"/>
          </a:p>
        </p:txBody>
      </p:sp>
      <p:sp>
        <p:nvSpPr>
          <p:cNvPr id="37902"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7903"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 id="2147483957" r:id="rId5"/>
    <p:sldLayoutId id="2147483958" r:id="rId6"/>
    <p:sldLayoutId id="2147483959" r:id="rId7"/>
    <p:sldLayoutId id="2147483960" r:id="rId8"/>
    <p:sldLayoutId id="2147483961" r:id="rId9"/>
    <p:sldLayoutId id="2147483962" r:id="rId10"/>
    <p:sldLayoutId id="2147483963"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50180" name="Title Placeholder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a:t>Click to edit Master title style</a:t>
            </a:r>
          </a:p>
        </p:txBody>
      </p:sp>
      <p:sp>
        <p:nvSpPr>
          <p:cNvPr id="50181" name="Text Placeholder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0E9DDA7B-74C4-4655-AF3B-BDE103DC5F8C}" type="datetimeFigureOut">
              <a:rPr lang="en-US"/>
              <a:pPr>
                <a:defRPr/>
              </a:pPr>
              <a:t>10/20/2019</a:t>
            </a:fld>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763C638E-82B4-4602-9EBF-10F79183DF56}"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64" r:id="rId1"/>
    <p:sldLayoutId id="2147483929" r:id="rId2"/>
    <p:sldLayoutId id="2147483965" r:id="rId3"/>
    <p:sldLayoutId id="2147483928" r:id="rId4"/>
    <p:sldLayoutId id="2147483966" r:id="rId5"/>
    <p:sldLayoutId id="2147483927" r:id="rId6"/>
    <p:sldLayoutId id="2147483926" r:id="rId7"/>
    <p:sldLayoutId id="2147483967" r:id="rId8"/>
    <p:sldLayoutId id="2147483968" r:id="rId9"/>
    <p:sldLayoutId id="2147483925" r:id="rId10"/>
    <p:sldLayoutId id="2147483924" r:id="rId11"/>
  </p:sldLayoutIdLst>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6247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6B8D0472-8E38-4821-A5F9-527D977508EA}" type="datetimeFigureOut">
              <a:rPr lang="en-US"/>
              <a:pPr>
                <a:defRPr/>
              </a:pPr>
              <a:t>10/20/2019</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E01CA775-E62F-418C-9922-F5721BB2C49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69" r:id="rId1"/>
    <p:sldLayoutId id="2147483933" r:id="rId2"/>
    <p:sldLayoutId id="2147483970" r:id="rId3"/>
    <p:sldLayoutId id="2147483971" r:id="rId4"/>
    <p:sldLayoutId id="2147483972" r:id="rId5"/>
    <p:sldLayoutId id="2147483973" r:id="rId6"/>
    <p:sldLayoutId id="2147483932" r:id="rId7"/>
    <p:sldLayoutId id="2147483974" r:id="rId8"/>
    <p:sldLayoutId id="2147483975" r:id="rId9"/>
    <p:sldLayoutId id="2147483931" r:id="rId10"/>
    <p:sldLayoutId id="2147483930"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4756"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74757"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A4DEE0D3-0230-4322-81E7-E32F39519FC0}" type="datetimeFigureOut">
              <a:rPr lang="en-US"/>
              <a:pPr>
                <a:defRPr/>
              </a:pPr>
              <a:t>10/20/2019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2765AF5A-26C8-4E9E-AC73-E9661E45A8F2}" type="slidenum">
              <a:rPr lang="en-US"/>
              <a:pPr>
                <a:defRPr/>
              </a:pPr>
              <a:t>‹#›</a:t>
            </a:fld>
            <a:endParaRPr lang="en-US"/>
          </a:p>
        </p:txBody>
      </p:sp>
      <p:grpSp>
        <p:nvGrpSpPr>
          <p:cNvPr id="74761"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976" r:id="rId1"/>
    <p:sldLayoutId id="2147483941" r:id="rId2"/>
    <p:sldLayoutId id="2147483977" r:id="rId3"/>
    <p:sldLayoutId id="2147483940" r:id="rId4"/>
    <p:sldLayoutId id="2147483939" r:id="rId5"/>
    <p:sldLayoutId id="2147483938" r:id="rId6"/>
    <p:sldLayoutId id="2147483937" r:id="rId7"/>
    <p:sldLayoutId id="2147483936" r:id="rId8"/>
    <p:sldLayoutId id="2147483978" r:id="rId9"/>
    <p:sldLayoutId id="2147483935" r:id="rId10"/>
    <p:sldLayoutId id="214748393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6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4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5.xml"/><Relationship Id="rId1" Type="http://schemas.openxmlformats.org/officeDocument/2006/relationships/slideLayout" Target="../slideLayouts/slideLayout4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8.xml"/><Relationship Id="rId1" Type="http://schemas.openxmlformats.org/officeDocument/2006/relationships/slideLayout" Target="../slideLayouts/slideLayout35.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5105400"/>
            <a:ext cx="8062913" cy="1752600"/>
          </a:xfrm>
        </p:spPr>
        <p:txBody>
          <a:bodyPr>
            <a:normAutofit/>
          </a:bodyPr>
          <a:lstStyle/>
          <a:p>
            <a:pPr marR="0" eaLnBrk="1" hangingPunct="1">
              <a:defRPr/>
            </a:pPr>
            <a:r>
              <a:rPr lang="en-US">
                <a:solidFill>
                  <a:srgbClr val="546422"/>
                </a:solidFill>
                <a:effectLst>
                  <a:outerShdw blurRad="38100" dist="38100" dir="2700000" algn="tl">
                    <a:srgbClr val="FFFFFF"/>
                  </a:outerShdw>
                </a:effectLst>
                <a:latin typeface="A Scratch"/>
              </a:rPr>
              <a:t>Chapter</a:t>
            </a:r>
            <a:r>
              <a:rPr lang="en-US">
                <a:solidFill>
                  <a:srgbClr val="546422"/>
                </a:solidFill>
                <a:effectLst>
                  <a:outerShdw blurRad="38100" dist="38100" dir="2700000" algn="tl">
                    <a:srgbClr val="FFFFFF"/>
                  </a:outerShdw>
                </a:effectLst>
              </a:rPr>
              <a:t> – </a:t>
            </a:r>
            <a:r>
              <a:rPr lang="en-US">
                <a:solidFill>
                  <a:srgbClr val="546422"/>
                </a:solidFill>
                <a:effectLst>
                  <a:outerShdw blurRad="38100" dist="38100" dir="2700000" algn="tl">
                    <a:srgbClr val="FFFFFF"/>
                  </a:outerShdw>
                </a:effectLst>
                <a:latin typeface="A Scratch"/>
              </a:rPr>
              <a:t>7</a:t>
            </a:r>
          </a:p>
          <a:p>
            <a:pPr marR="0" eaLnBrk="1" hangingPunct="1">
              <a:defRPr/>
            </a:pPr>
            <a:r>
              <a:rPr lang="en-US" u="sng">
                <a:solidFill>
                  <a:srgbClr val="FFFFFF"/>
                </a:solidFill>
                <a:latin typeface="Magneto"/>
              </a:rPr>
              <a:t>Waves &amp; Sound…</a:t>
            </a: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47"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anim calcmode="lin" valueType="num">
                                      <p:cBhvr>
                                        <p:cTn id="1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pPr eaLnBrk="1" fontAlgn="auto" hangingPunct="1">
              <a:spcAft>
                <a:spcPts val="0"/>
              </a:spcAft>
              <a:defRPr/>
            </a:pPr>
            <a:r>
              <a:rPr lang="en-US" sz="4400" dirty="0">
                <a:solidFill>
                  <a:schemeClr val="accent1">
                    <a:lumMod val="75000"/>
                  </a:schemeClr>
                </a:solidFill>
                <a:effectLst>
                  <a:outerShdw blurRad="38100" dist="38100" dir="2700000" algn="tl">
                    <a:srgbClr val="000000">
                      <a:alpha val="43137"/>
                    </a:srgbClr>
                  </a:outerShdw>
                </a:effectLst>
                <a:latin typeface="101 Puppies SW" pitchFamily="2" charset="0"/>
              </a:rPr>
              <a:t>Complete Vibration</a:t>
            </a:r>
          </a:p>
        </p:txBody>
      </p:sp>
      <p:sp>
        <p:nvSpPr>
          <p:cNvPr id="8" name="Content Placeholder 7"/>
          <p:cNvSpPr>
            <a:spLocks noGrp="1"/>
          </p:cNvSpPr>
          <p:nvPr>
            <p:ph sz="quarter" idx="1"/>
          </p:nvPr>
        </p:nvSpPr>
        <p:spPr>
          <a:xfrm>
            <a:off x="301625" y="1527175"/>
            <a:ext cx="8504238" cy="4572000"/>
          </a:xfrm>
        </p:spPr>
        <p:txBody>
          <a:bodyPr/>
          <a:lstStyle/>
          <a:p>
            <a:pPr eaLnBrk="1" hangingPunct="1">
              <a:buFont typeface="Wingdings 2" pitchFamily="18" charset="2"/>
              <a:buNone/>
            </a:pPr>
            <a:endParaRPr lang="en-US" sz="2400" b="1" i="1">
              <a:latin typeface="200proofmoonshine"/>
            </a:endParaRPr>
          </a:p>
          <a:p>
            <a:pPr eaLnBrk="1" hangingPunct="1">
              <a:buFont typeface="Wingdings 2" pitchFamily="18" charset="2"/>
              <a:buNone/>
            </a:pPr>
            <a:endParaRPr lang="en-US" sz="2400" b="1" i="1">
              <a:latin typeface="200proofmoonshine"/>
            </a:endParaRPr>
          </a:p>
          <a:p>
            <a:pPr eaLnBrk="1" hangingPunct="1">
              <a:buFont typeface="Wingdings 2" pitchFamily="18" charset="2"/>
              <a:buNone/>
            </a:pPr>
            <a:r>
              <a:rPr lang="en-US" sz="2400" b="1" i="1">
                <a:latin typeface="200proofmoonshine"/>
              </a:rPr>
              <a:t>If a wave transmitting particle moves from a certain point and again comes back to the point then the motion is called complete vibration.</a:t>
            </a:r>
          </a:p>
          <a:p>
            <a:pPr eaLnBrk="1" hangingPunct="1">
              <a:buFont typeface="Wingdings 2" pitchFamily="18" charset="2"/>
              <a:buNone/>
            </a:pPr>
            <a:endParaRPr lang="en-US" sz="2400">
              <a:latin typeface="Africaans SF"/>
            </a:endParaRPr>
          </a:p>
          <a:p>
            <a:pPr eaLnBrk="1" hangingPunct="1">
              <a:buFont typeface="Wingdings 2" pitchFamily="18" charset="2"/>
              <a:buNone/>
            </a:pPr>
            <a:endParaRPr lang="en-US" sz="2400">
              <a:latin typeface="Africaans SF"/>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 calcmode="lin" valueType="num">
                                      <p:cBhvr>
                                        <p:cTn id="12"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r>
              <a:rPr lang="en-US">
                <a:solidFill>
                  <a:srgbClr val="C00000"/>
                </a:solidFill>
                <a:latin typeface="13_Misa"/>
              </a:rPr>
              <a:t>Time Period</a:t>
            </a:r>
          </a:p>
        </p:txBody>
      </p:sp>
      <p:sp>
        <p:nvSpPr>
          <p:cNvPr id="5" name="Content Placeholder 4"/>
          <p:cNvSpPr>
            <a:spLocks noGrp="1"/>
          </p:cNvSpPr>
          <p:nvPr>
            <p:ph idx="1"/>
          </p:nvPr>
        </p:nvSpPr>
        <p:spPr/>
        <p:txBody>
          <a:bodyPr>
            <a:normAutofit/>
          </a:bodyPr>
          <a:lstStyle/>
          <a:p>
            <a:pPr marL="420624" indent="-384048" eaLnBrk="1" fontAlgn="auto" hangingPunct="1">
              <a:spcAft>
                <a:spcPts val="0"/>
              </a:spcAft>
              <a:buFont typeface="Wingdings 2"/>
              <a:buNone/>
              <a:defRPr/>
            </a:pPr>
            <a:r>
              <a:rPr lang="en-US" sz="2800" dirty="0">
                <a:solidFill>
                  <a:srgbClr val="00B0F0"/>
                </a:solidFill>
                <a:effectLst>
                  <a:outerShdw blurRad="38100" dist="38100" dir="2700000" algn="tl">
                    <a:srgbClr val="000000">
                      <a:alpha val="43137"/>
                    </a:srgbClr>
                  </a:outerShdw>
                </a:effectLst>
                <a:latin typeface="101 Puppies SW" pitchFamily="2" charset="0"/>
              </a:rPr>
              <a:t>The time interval in which the wave is repeated that is the times required for one complete vibration of a wave transmitting particle is known as time period. It is expressed by the letter T and its unit is second.</a:t>
            </a:r>
          </a:p>
        </p:txBody>
      </p:sp>
      <p:cxnSp>
        <p:nvCxnSpPr>
          <p:cNvPr id="7" name="Straight Connector 6"/>
          <p:cNvCxnSpPr/>
          <p:nvPr/>
        </p:nvCxnSpPr>
        <p:spPr>
          <a:xfrm rot="5400000">
            <a:off x="648494" y="5295106"/>
            <a:ext cx="1143000" cy="1588"/>
          </a:xfrm>
          <a:prstGeom prst="line">
            <a:avLst/>
          </a:prstGeom>
          <a:ln/>
        </p:spPr>
        <p:style>
          <a:lnRef idx="3">
            <a:schemeClr val="dk1"/>
          </a:lnRef>
          <a:fillRef idx="0">
            <a:schemeClr val="dk1"/>
          </a:fillRef>
          <a:effectRef idx="2">
            <a:schemeClr val="dk1"/>
          </a:effectRef>
          <a:fontRef idx="minor">
            <a:schemeClr val="tx1"/>
          </a:fontRef>
        </p:style>
      </p:cxnSp>
      <p:cxnSp>
        <p:nvCxnSpPr>
          <p:cNvPr id="9" name="Straight Connector 8"/>
          <p:cNvCxnSpPr>
            <a:endCxn id="16" idx="7"/>
          </p:cNvCxnSpPr>
          <p:nvPr/>
        </p:nvCxnSpPr>
        <p:spPr>
          <a:xfrm>
            <a:off x="1219199" y="5334000"/>
            <a:ext cx="5470733" cy="69273"/>
          </a:xfrm>
          <a:prstGeom prst="line">
            <a:avLst/>
          </a:prstGeom>
          <a:ln/>
        </p:spPr>
        <p:style>
          <a:lnRef idx="2">
            <a:schemeClr val="dk1"/>
          </a:lnRef>
          <a:fillRef idx="0">
            <a:schemeClr val="dk1"/>
          </a:fillRef>
          <a:effectRef idx="1">
            <a:schemeClr val="dk1"/>
          </a:effectRef>
          <a:fontRef idx="minor">
            <a:schemeClr val="tx1"/>
          </a:fontRef>
        </p:style>
      </p:cxnSp>
      <p:sp>
        <p:nvSpPr>
          <p:cNvPr id="16" name="Freeform 15"/>
          <p:cNvSpPr/>
          <p:nvPr/>
        </p:nvSpPr>
        <p:spPr>
          <a:xfrm>
            <a:off x="1219200" y="4648200"/>
            <a:ext cx="5562600" cy="1353127"/>
          </a:xfrm>
          <a:custGeom>
            <a:avLst/>
            <a:gdLst>
              <a:gd name="connsiteX0" fmla="*/ 0 w 5592619"/>
              <a:gd name="connsiteY0" fmla="*/ 671945 h 1353127"/>
              <a:gd name="connsiteX1" fmla="*/ 609600 w 5592619"/>
              <a:gd name="connsiteY1" fmla="*/ 103909 h 1353127"/>
              <a:gd name="connsiteX2" fmla="*/ 1579418 w 5592619"/>
              <a:gd name="connsiteY2" fmla="*/ 1295400 h 1353127"/>
              <a:gd name="connsiteX3" fmla="*/ 2535382 w 5592619"/>
              <a:gd name="connsiteY3" fmla="*/ 76200 h 1353127"/>
              <a:gd name="connsiteX4" fmla="*/ 3311236 w 5592619"/>
              <a:gd name="connsiteY4" fmla="*/ 1336964 h 1353127"/>
              <a:gd name="connsiteX5" fmla="*/ 4211782 w 5592619"/>
              <a:gd name="connsiteY5" fmla="*/ 159327 h 1353127"/>
              <a:gd name="connsiteX6" fmla="*/ 5001491 w 5592619"/>
              <a:gd name="connsiteY6" fmla="*/ 1253836 h 1353127"/>
              <a:gd name="connsiteX7" fmla="*/ 5500255 w 5592619"/>
              <a:gd name="connsiteY7" fmla="*/ 755073 h 1353127"/>
              <a:gd name="connsiteX8" fmla="*/ 5555673 w 5592619"/>
              <a:gd name="connsiteY8" fmla="*/ 727364 h 1353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92619" h="1353127">
                <a:moveTo>
                  <a:pt x="0" y="671945"/>
                </a:moveTo>
                <a:cubicBezTo>
                  <a:pt x="173182" y="335972"/>
                  <a:pt x="346364" y="0"/>
                  <a:pt x="609600" y="103909"/>
                </a:cubicBezTo>
                <a:cubicBezTo>
                  <a:pt x="872836" y="207818"/>
                  <a:pt x="1258454" y="1300018"/>
                  <a:pt x="1579418" y="1295400"/>
                </a:cubicBezTo>
                <a:cubicBezTo>
                  <a:pt x="1900382" y="1290782"/>
                  <a:pt x="2246746" y="69273"/>
                  <a:pt x="2535382" y="76200"/>
                </a:cubicBezTo>
                <a:cubicBezTo>
                  <a:pt x="2824018" y="83127"/>
                  <a:pt x="3031836" y="1323110"/>
                  <a:pt x="3311236" y="1336964"/>
                </a:cubicBezTo>
                <a:cubicBezTo>
                  <a:pt x="3590636" y="1350818"/>
                  <a:pt x="3930073" y="173182"/>
                  <a:pt x="4211782" y="159327"/>
                </a:cubicBezTo>
                <a:cubicBezTo>
                  <a:pt x="4493491" y="145472"/>
                  <a:pt x="4786746" y="1154545"/>
                  <a:pt x="5001491" y="1253836"/>
                </a:cubicBezTo>
                <a:cubicBezTo>
                  <a:pt x="5216237" y="1353127"/>
                  <a:pt x="5407891" y="842818"/>
                  <a:pt x="5500255" y="755073"/>
                </a:cubicBezTo>
                <a:cubicBezTo>
                  <a:pt x="5592619" y="667328"/>
                  <a:pt x="5574146" y="697346"/>
                  <a:pt x="5555673" y="727364"/>
                </a:cubicBezTo>
              </a:path>
            </a:pathLst>
          </a:custGeom>
        </p:spPr>
        <p:style>
          <a:lnRef idx="2">
            <a:schemeClr val="dk1"/>
          </a:lnRef>
          <a:fillRef idx="0">
            <a:schemeClr val="dk1"/>
          </a:fillRef>
          <a:effectRef idx="1">
            <a:schemeClr val="dk1"/>
          </a:effectRef>
          <a:fontRef idx="minor">
            <a:schemeClr val="tx1"/>
          </a:fontRef>
        </p:style>
        <p:txBody>
          <a:bodyPr anchor="ctr"/>
          <a:lstStyle/>
          <a:p>
            <a:pPr algn="ctr" fontAlgn="auto">
              <a:spcBef>
                <a:spcPts val="0"/>
              </a:spcBef>
              <a:spcAft>
                <a:spcPts val="0"/>
              </a:spcAft>
              <a:defRPr/>
            </a:pPr>
            <a:endParaRPr lang="en-US"/>
          </a:p>
        </p:txBody>
      </p:sp>
      <p:cxnSp>
        <p:nvCxnSpPr>
          <p:cNvPr id="20" name="Straight Arrow Connector 19"/>
          <p:cNvCxnSpPr/>
          <p:nvPr/>
        </p:nvCxnSpPr>
        <p:spPr>
          <a:xfrm rot="16200000" flipV="1">
            <a:off x="1458383" y="5039783"/>
            <a:ext cx="581891" cy="654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a:endCxn id="16" idx="4"/>
          </p:cNvCxnSpPr>
          <p:nvPr/>
        </p:nvCxnSpPr>
        <p:spPr>
          <a:xfrm rot="16200000" flipH="1">
            <a:off x="4216751" y="5689250"/>
            <a:ext cx="574963" cy="1686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5"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24" dur="1000" fill="hold"/>
                                        <p:tgtEl>
                                          <p:spTgt spid="7"/>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7"/>
                                        </p:tgtEl>
                                      </p:cBhvr>
                                    </p:animEffect>
                                  </p:childTnLst>
                                </p:cTn>
                              </p:par>
                              <p:par>
                                <p:cTn id="29" presetID="25" presetClass="entr" presetSubtype="0"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34" dur="1000" fill="hold"/>
                                        <p:tgtEl>
                                          <p:spTgt spid="9"/>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9"/>
                                        </p:tgtEl>
                                      </p:cBhvr>
                                    </p:animEffect>
                                  </p:childTnLst>
                                </p:cTn>
                              </p:par>
                              <p:par>
                                <p:cTn id="39" presetID="25" presetClass="entr" presetSubtype="0"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p:cTn id="41" dur="50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20"/>
                                        </p:tgtEl>
                                        <p:attrNameLst>
                                          <p:attrName>ppt_w</p:attrName>
                                        </p:attrNameLst>
                                      </p:cBhvr>
                                      <p:tavLst>
                                        <p:tav tm="0">
                                          <p:val>
                                            <p:strVal val="#ppt_w*.05"/>
                                          </p:val>
                                        </p:tav>
                                        <p:tav tm="100000">
                                          <p:val>
                                            <p:strVal val="#ppt_w"/>
                                          </p:val>
                                        </p:tav>
                                      </p:tavLst>
                                    </p:anim>
                                    <p:anim calcmode="lin" valueType="num">
                                      <p:cBhvr>
                                        <p:cTn id="44" dur="1000" fill="hold"/>
                                        <p:tgtEl>
                                          <p:spTgt spid="20"/>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20"/>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20"/>
                                        </p:tgtEl>
                                      </p:cBhvr>
                                    </p:animEffect>
                                  </p:childTnLst>
                                </p:cTn>
                              </p:par>
                              <p:par>
                                <p:cTn id="49" presetID="25" presetClass="entr" presetSubtype="0" fill="hold" nodeType="with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54" dur="1000" fill="hold"/>
                                        <p:tgtEl>
                                          <p:spTgt spid="16"/>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16"/>
                                        </p:tgtEl>
                                      </p:cBhvr>
                                    </p:animEffect>
                                  </p:childTnLst>
                                </p:cTn>
                              </p:par>
                              <p:par>
                                <p:cTn id="59" presetID="25" presetClass="entr" presetSubtype="0" fill="hold" nodeType="withEffect">
                                  <p:stCondLst>
                                    <p:cond delay="0"/>
                                  </p:stCondLst>
                                  <p:childTnLst>
                                    <p:set>
                                      <p:cBhvr>
                                        <p:cTn id="60" dur="1" fill="hold">
                                          <p:stCondLst>
                                            <p:cond delay="0"/>
                                          </p:stCondLst>
                                        </p:cTn>
                                        <p:tgtEl>
                                          <p:spTgt spid="22"/>
                                        </p:tgtEl>
                                        <p:attrNameLst>
                                          <p:attrName>style.visibility</p:attrName>
                                        </p:attrNameLst>
                                      </p:cBhvr>
                                      <p:to>
                                        <p:strVal val="visible"/>
                                      </p:to>
                                    </p:set>
                                    <p:anim calcmode="lin" valueType="num">
                                      <p:cBhvr>
                                        <p:cTn id="61" dur="500" decel="50000" fill="hold">
                                          <p:stCondLst>
                                            <p:cond delay="0"/>
                                          </p:stCondLst>
                                        </p:cTn>
                                        <p:tgtEl>
                                          <p:spTgt spid="22"/>
                                        </p:tgtEl>
                                        <p:attrNameLst>
                                          <p:attrName>style.rotation</p:attrName>
                                        </p:attrNameLst>
                                      </p:cBhvr>
                                      <p:tavLst>
                                        <p:tav tm="0">
                                          <p:val>
                                            <p:fltVal val="-90"/>
                                          </p:val>
                                        </p:tav>
                                        <p:tav tm="100000">
                                          <p:val>
                                            <p:fltVal val="0"/>
                                          </p:val>
                                        </p:tav>
                                      </p:tavLst>
                                    </p:anim>
                                    <p:anim calcmode="lin" valueType="num">
                                      <p:cBhvr>
                                        <p:cTn id="62" dur="500" decel="50000" fill="hold">
                                          <p:stCondLst>
                                            <p:cond delay="0"/>
                                          </p:stCondLst>
                                        </p:cTn>
                                        <p:tgtEl>
                                          <p:spTgt spid="22"/>
                                        </p:tgtEl>
                                        <p:attrNameLst>
                                          <p:attrName>ppt_w</p:attrName>
                                        </p:attrNameLst>
                                      </p:cBhvr>
                                      <p:tavLst>
                                        <p:tav tm="0">
                                          <p:val>
                                            <p:strVal val="#ppt_w"/>
                                          </p:val>
                                        </p:tav>
                                        <p:tav tm="100000">
                                          <p:val>
                                            <p:strVal val="#ppt_w*.05"/>
                                          </p:val>
                                        </p:tav>
                                      </p:tavLst>
                                    </p:anim>
                                    <p:anim calcmode="lin" valueType="num">
                                      <p:cBhvr>
                                        <p:cTn id="63" dur="500" accel="50000" fill="hold">
                                          <p:stCondLst>
                                            <p:cond delay="500"/>
                                          </p:stCondLst>
                                        </p:cTn>
                                        <p:tgtEl>
                                          <p:spTgt spid="22"/>
                                        </p:tgtEl>
                                        <p:attrNameLst>
                                          <p:attrName>ppt_w</p:attrName>
                                        </p:attrNameLst>
                                      </p:cBhvr>
                                      <p:tavLst>
                                        <p:tav tm="0">
                                          <p:val>
                                            <p:strVal val="#ppt_w*.05"/>
                                          </p:val>
                                        </p:tav>
                                        <p:tav tm="100000">
                                          <p:val>
                                            <p:strVal val="#ppt_w"/>
                                          </p:val>
                                        </p:tav>
                                      </p:tavLst>
                                    </p:anim>
                                    <p:anim calcmode="lin" valueType="num">
                                      <p:cBhvr>
                                        <p:cTn id="64" dur="1000" fill="hold"/>
                                        <p:tgtEl>
                                          <p:spTgt spid="22"/>
                                        </p:tgtEl>
                                        <p:attrNameLst>
                                          <p:attrName>ppt_h</p:attrName>
                                        </p:attrNameLst>
                                      </p:cBhvr>
                                      <p:tavLst>
                                        <p:tav tm="0">
                                          <p:val>
                                            <p:strVal val="#ppt_h"/>
                                          </p:val>
                                        </p:tav>
                                        <p:tav tm="100000">
                                          <p:val>
                                            <p:strVal val="#ppt_h"/>
                                          </p:val>
                                        </p:tav>
                                      </p:tavLst>
                                    </p:anim>
                                    <p:anim calcmode="lin" valueType="num">
                                      <p:cBhvr>
                                        <p:cTn id="65" dur="500" decel="50000" fill="hold">
                                          <p:stCondLst>
                                            <p:cond delay="0"/>
                                          </p:stCondLst>
                                        </p:cTn>
                                        <p:tgtEl>
                                          <p:spTgt spid="22"/>
                                        </p:tgtEl>
                                        <p:attrNameLst>
                                          <p:attrName>ppt_x</p:attrName>
                                        </p:attrNameLst>
                                      </p:cBhvr>
                                      <p:tavLst>
                                        <p:tav tm="0">
                                          <p:val>
                                            <p:strVal val="#ppt_x+.4"/>
                                          </p:val>
                                        </p:tav>
                                        <p:tav tm="100000">
                                          <p:val>
                                            <p:strVal val="#ppt_x"/>
                                          </p:val>
                                        </p:tav>
                                      </p:tavLst>
                                    </p:anim>
                                    <p:anim calcmode="lin" valueType="num">
                                      <p:cBhvr>
                                        <p:cTn id="66" dur="500" decel="50000" fill="hold">
                                          <p:stCondLst>
                                            <p:cond delay="0"/>
                                          </p:stCondLst>
                                        </p:cTn>
                                        <p:tgtEl>
                                          <p:spTgt spid="22"/>
                                        </p:tgtEl>
                                        <p:attrNameLst>
                                          <p:attrName>ppt_y</p:attrName>
                                        </p:attrNameLst>
                                      </p:cBhvr>
                                      <p:tavLst>
                                        <p:tav tm="0">
                                          <p:val>
                                            <p:strVal val="#ppt_y-.2"/>
                                          </p:val>
                                        </p:tav>
                                        <p:tav tm="100000">
                                          <p:val>
                                            <p:strVal val="#ppt_y+.1"/>
                                          </p:val>
                                        </p:tav>
                                      </p:tavLst>
                                    </p:anim>
                                    <p:anim calcmode="lin" valueType="num">
                                      <p:cBhvr>
                                        <p:cTn id="67" dur="500" accel="50000" fill="hold">
                                          <p:stCondLst>
                                            <p:cond delay="500"/>
                                          </p:stCondLst>
                                        </p:cTn>
                                        <p:tgtEl>
                                          <p:spTgt spid="22"/>
                                        </p:tgtEl>
                                        <p:attrNameLst>
                                          <p:attrName>ppt_y</p:attrName>
                                        </p:attrNameLst>
                                      </p:cBhvr>
                                      <p:tavLst>
                                        <p:tav tm="0">
                                          <p:val>
                                            <p:strVal val="#ppt_y+.1"/>
                                          </p:val>
                                        </p:tav>
                                        <p:tav tm="100000">
                                          <p:val>
                                            <p:strVal val="#ppt_y"/>
                                          </p:val>
                                        </p:tav>
                                      </p:tavLst>
                                    </p:anim>
                                    <p:animEffect transition="in" filter="fade">
                                      <p:cBhvr>
                                        <p:cTn id="68" dur="1000" decel="50000">
                                          <p:stCondLst>
                                            <p:cond delay="0"/>
                                          </p:stCondLst>
                                        </p:cTn>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ular Callout 8"/>
          <p:cNvSpPr/>
          <p:nvPr/>
        </p:nvSpPr>
        <p:spPr>
          <a:xfrm>
            <a:off x="4648200" y="5638800"/>
            <a:ext cx="3962400" cy="609600"/>
          </a:xfrm>
          <a:prstGeom prst="wedgeRoundRectCallout">
            <a:avLst>
              <a:gd name="adj1" fmla="val 65531"/>
              <a:gd name="adj2" fmla="val 112500"/>
              <a:gd name="adj3" fmla="val 16667"/>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FF0000"/>
                </a:solidFill>
              </a:rPr>
              <a:t>It is expressed by  ‘f’..</a:t>
            </a:r>
          </a:p>
        </p:txBody>
      </p:sp>
      <p:sp>
        <p:nvSpPr>
          <p:cNvPr id="8" name="Rectangular Callout 7"/>
          <p:cNvSpPr/>
          <p:nvPr/>
        </p:nvSpPr>
        <p:spPr>
          <a:xfrm>
            <a:off x="457200" y="5181600"/>
            <a:ext cx="2667000" cy="533400"/>
          </a:xfrm>
          <a:prstGeom prst="wedgeRectCallout">
            <a:avLst>
              <a:gd name="adj1" fmla="val -62911"/>
              <a:gd name="adj2" fmla="val 148214"/>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How is it expressed????</a:t>
            </a:r>
          </a:p>
        </p:txBody>
      </p:sp>
      <p:sp>
        <p:nvSpPr>
          <p:cNvPr id="2" name="Title 1"/>
          <p:cNvSpPr>
            <a:spLocks noGrp="1"/>
          </p:cNvSpPr>
          <p:nvPr>
            <p:ph type="title"/>
          </p:nvPr>
        </p:nvSpPr>
        <p:spPr/>
        <p:txBody>
          <a:bodyPr/>
          <a:lstStyle/>
          <a:p>
            <a:pPr eaLnBrk="1" hangingPunct="1"/>
            <a:r>
              <a:rPr lang="en-US" sz="4800">
                <a:solidFill>
                  <a:srgbClr val="7B9899"/>
                </a:solidFill>
                <a:latin typeface="Africaans SF"/>
              </a:rPr>
              <a:t>Frequency</a:t>
            </a:r>
          </a:p>
        </p:txBody>
      </p:sp>
      <p:sp>
        <p:nvSpPr>
          <p:cNvPr id="5" name="Content Placeholder 4"/>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sz="2000"/>
              <a:t>The number of complete vibrations in one second of a wave transmitting particle is known as its frequency.</a:t>
            </a:r>
          </a:p>
          <a:p>
            <a:pPr eaLnBrk="1" hangingPunct="1">
              <a:buFont typeface="Wingdings 2" pitchFamily="18" charset="2"/>
              <a:buNone/>
            </a:pPr>
            <a:r>
              <a:rPr lang="en-US" sz="2000"/>
              <a:t>The unit of the frequency is HERTZ(Hz).</a:t>
            </a:r>
          </a:p>
          <a:p>
            <a:pPr eaLnBrk="1" hangingPunct="1">
              <a:buFont typeface="Wingdings 2" pitchFamily="18" charset="2"/>
              <a:buNone/>
            </a:pPr>
            <a:r>
              <a:rPr lang="en-US" sz="2000"/>
              <a:t>There is a relation between time period and frequency. </a:t>
            </a:r>
          </a:p>
          <a:p>
            <a:pPr eaLnBrk="1" hangingPunct="1">
              <a:buFont typeface="Wingdings 2" pitchFamily="18" charset="2"/>
              <a:buNone/>
            </a:pPr>
            <a:r>
              <a:rPr lang="en-US" sz="2000"/>
              <a:t>              1</a:t>
            </a:r>
          </a:p>
          <a:p>
            <a:pPr eaLnBrk="1" hangingPunct="1">
              <a:buFont typeface="Wingdings 2" pitchFamily="18" charset="2"/>
              <a:buNone/>
            </a:pPr>
            <a:r>
              <a:rPr lang="en-US" sz="2000"/>
              <a:t>It is f= ---</a:t>
            </a:r>
          </a:p>
          <a:p>
            <a:pPr eaLnBrk="1" hangingPunct="1">
              <a:buFont typeface="Wingdings 2" pitchFamily="18" charset="2"/>
              <a:buNone/>
            </a:pPr>
            <a:r>
              <a:rPr lang="en-US" sz="2000"/>
              <a:t>               t</a:t>
            </a:r>
          </a:p>
        </p:txBody>
      </p:sp>
      <p:sp>
        <p:nvSpPr>
          <p:cNvPr id="6" name="Rectangular Callout 5"/>
          <p:cNvSpPr/>
          <p:nvPr/>
        </p:nvSpPr>
        <p:spPr>
          <a:xfrm>
            <a:off x="381000" y="4038600"/>
            <a:ext cx="2971800" cy="762000"/>
          </a:xfrm>
          <a:prstGeom prst="wedgeRectCallout">
            <a:avLst>
              <a:gd name="adj1" fmla="val -61859"/>
              <a:gd name="adj2" fmla="val 133409"/>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latin typeface="AvantGarde-DemiOblique" pitchFamily="2" charset="0"/>
              </a:rPr>
              <a:t>What is 1 Hertz????</a:t>
            </a:r>
          </a:p>
        </p:txBody>
      </p:sp>
      <p:sp>
        <p:nvSpPr>
          <p:cNvPr id="7" name="Rounded Rectangular Callout 6"/>
          <p:cNvSpPr/>
          <p:nvPr/>
        </p:nvSpPr>
        <p:spPr>
          <a:xfrm>
            <a:off x="4038600" y="4114800"/>
            <a:ext cx="4495800" cy="1066800"/>
          </a:xfrm>
          <a:prstGeom prst="wedgeRoundRectCallout">
            <a:avLst>
              <a:gd name="adj1" fmla="val 61140"/>
              <a:gd name="adj2" fmla="val 74188"/>
              <a:gd name="adj3" fmla="val 16667"/>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dirty="0">
                <a:solidFill>
                  <a:srgbClr val="FF0000"/>
                </a:solidFill>
                <a:latin typeface="Bangle" pitchFamily="2" charset="0"/>
              </a:rPr>
              <a:t>If a vibrating particle executes one complete vibration in one second then its frequency  is called 1 Hz…..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0.05"/>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 calcmode="lin" valueType="num">
                                      <p:cBhvr>
                                        <p:cTn id="9" dur="2000" fill="hold"/>
                                        <p:tgtEl>
                                          <p:spTgt spid="2"/>
                                        </p:tgtEl>
                                        <p:attrNameLst>
                                          <p:attrName>ppt_x</p:attrName>
                                        </p:attrNameLst>
                                      </p:cBhvr>
                                      <p:tavLst>
                                        <p:tav tm="0">
                                          <p:val>
                                            <p:strVal val="#ppt_x-.2"/>
                                          </p:val>
                                        </p:tav>
                                        <p:tav tm="100000">
                                          <p:val>
                                            <p:strVal val="#ppt_x"/>
                                          </p:val>
                                        </p:tav>
                                      </p:tavLst>
                                    </p:anim>
                                    <p:anim calcmode="lin" valueType="num">
                                      <p:cBhvr>
                                        <p:cTn id="10" dur="2000" fill="hold"/>
                                        <p:tgtEl>
                                          <p:spTgt spid="2"/>
                                        </p:tgtEl>
                                        <p:attrNameLst>
                                          <p:attrName>ppt_y</p:attrName>
                                        </p:attrNameLst>
                                      </p:cBhvr>
                                      <p:tavLst>
                                        <p:tav tm="0">
                                          <p:val>
                                            <p:strVal val="#ppt_y"/>
                                          </p:val>
                                        </p:tav>
                                        <p:tav tm="100000">
                                          <p:val>
                                            <p:strVal val="#ppt_y"/>
                                          </p:val>
                                        </p:tav>
                                      </p:tavLst>
                                    </p:anim>
                                    <p:animEffect transition="in" filter="fade">
                                      <p:cBhvr>
                                        <p:cTn id="11" dur="2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7" presetClass="entr" presetSubtype="10" fill="hold" nodeType="clickEffect">
                                  <p:stCondLst>
                                    <p:cond delay="0"/>
                                  </p:stCondLst>
                                  <p:iterate type="wd">
                                    <p:tmPct val="10000"/>
                                  </p:iterate>
                                  <p:childTnLst>
                                    <p:set>
                                      <p:cBhvr>
                                        <p:cTn id="15" dur="1" fill="hold">
                                          <p:stCondLst>
                                            <p:cond delay="0"/>
                                          </p:stCondLst>
                                        </p:cTn>
                                        <p:tgtEl>
                                          <p:spTgt spid="5">
                                            <p:txEl>
                                              <p:pRg st="0" end="0"/>
                                            </p:txEl>
                                          </p:spTgt>
                                        </p:tgtEl>
                                        <p:attrNameLst>
                                          <p:attrName>style.visibility</p:attrName>
                                        </p:attrNameLst>
                                      </p:cBhvr>
                                      <p:to>
                                        <p:strVal val="visible"/>
                                      </p:to>
                                    </p:set>
                                    <p:anim calcmode="lin" valueType="num">
                                      <p:cBhvr>
                                        <p:cTn id="16"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5">
                                            <p:txEl>
                                              <p:pRg st="0" end="0"/>
                                            </p:txEl>
                                          </p:spTgt>
                                        </p:tgtEl>
                                        <p:attrNameLst>
                                          <p:attrName>ppt_h</p:attrName>
                                        </p:attrNameLst>
                                      </p:cBhvr>
                                      <p:tavLst>
                                        <p:tav tm="0">
                                          <p:val>
                                            <p:strVal val="#ppt_h"/>
                                          </p:val>
                                        </p:tav>
                                        <p:tav tm="100000">
                                          <p:val>
                                            <p:strVal val="#ppt_h"/>
                                          </p:val>
                                        </p:tav>
                                      </p:tavLst>
                                    </p:anim>
                                  </p:childTnLst>
                                </p:cTn>
                              </p:par>
                              <p:par>
                                <p:cTn id="18" presetID="17" presetClass="entr" presetSubtype="10" fill="hold"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 calcmode="lin" valueType="num">
                                      <p:cBhvr>
                                        <p:cTn id="20"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1" end="1"/>
                                            </p:txEl>
                                          </p:spTgt>
                                        </p:tgtEl>
                                        <p:attrNameLst>
                                          <p:attrName>ppt_h</p:attrName>
                                        </p:attrNameLst>
                                      </p:cBhvr>
                                      <p:tavLst>
                                        <p:tav tm="0">
                                          <p:val>
                                            <p:strVal val="#ppt_h"/>
                                          </p:val>
                                        </p:tav>
                                        <p:tav tm="100000">
                                          <p:val>
                                            <p:strVal val="#ppt_h"/>
                                          </p:val>
                                        </p:tav>
                                      </p:tavLst>
                                    </p:anim>
                                  </p:childTnLst>
                                </p:cTn>
                              </p:par>
                              <p:par>
                                <p:cTn id="22" presetID="17" presetClass="entr" presetSubtype="10" fill="hold" nodeType="with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p:cTn id="2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2" end="2"/>
                                            </p:txEl>
                                          </p:spTgt>
                                        </p:tgtEl>
                                        <p:attrNameLst>
                                          <p:attrName>ppt_h</p:attrName>
                                        </p:attrNameLst>
                                      </p:cBhvr>
                                      <p:tavLst>
                                        <p:tav tm="0">
                                          <p:val>
                                            <p:strVal val="#ppt_h"/>
                                          </p:val>
                                        </p:tav>
                                        <p:tav tm="100000">
                                          <p:val>
                                            <p:strVal val="#ppt_h"/>
                                          </p:val>
                                        </p:tav>
                                      </p:tavLst>
                                    </p:anim>
                                  </p:childTnLst>
                                </p:cTn>
                              </p:par>
                              <p:par>
                                <p:cTn id="26" presetID="17" presetClass="entr" presetSubtype="10" fill="hold" nodeType="with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strVal val="#ppt_h"/>
                                          </p:val>
                                        </p:tav>
                                        <p:tav tm="100000">
                                          <p:val>
                                            <p:strVal val="#ppt_h"/>
                                          </p:val>
                                        </p:tav>
                                      </p:tavLst>
                                    </p:anim>
                                  </p:childTnLst>
                                </p:cTn>
                              </p:par>
                              <p:par>
                                <p:cTn id="30" presetID="17" presetClass="entr" presetSubtype="10" fill="hold" nodeType="with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 calcmode="lin" valueType="num">
                                      <p:cBhvr>
                                        <p:cTn id="32"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5">
                                            <p:txEl>
                                              <p:pRg st="4" end="4"/>
                                            </p:txEl>
                                          </p:spTgt>
                                        </p:tgtEl>
                                        <p:attrNameLst>
                                          <p:attrName>ppt_h</p:attrName>
                                        </p:attrNameLst>
                                      </p:cBhvr>
                                      <p:tavLst>
                                        <p:tav tm="0">
                                          <p:val>
                                            <p:strVal val="#ppt_h"/>
                                          </p:val>
                                        </p:tav>
                                        <p:tav tm="100000">
                                          <p:val>
                                            <p:strVal val="#ppt_h"/>
                                          </p:val>
                                        </p:tav>
                                      </p:tavLst>
                                    </p:anim>
                                  </p:childTnLst>
                                </p:cTn>
                              </p:par>
                              <p:par>
                                <p:cTn id="34" presetID="17" presetClass="entr" presetSubtype="10" fill="hold" nodeType="with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 calcmode="lin" valueType="num">
                                      <p:cBhvr>
                                        <p:cTn id="36"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5">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5"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p:cTn id="42"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43"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45" dur="1000" fill="hold"/>
                                        <p:tgtEl>
                                          <p:spTgt spid="6"/>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6"/>
                                        </p:tgtEl>
                                      </p:cBhvr>
                                    </p:animEffect>
                                  </p:childTnLst>
                                </p:cTn>
                              </p:par>
                            </p:childTnLst>
                          </p:cTn>
                        </p:par>
                      </p:childTnLst>
                    </p:cTn>
                  </p:par>
                  <p:par>
                    <p:cTn id="50" fill="hold">
                      <p:stCondLst>
                        <p:cond delay="indefinite"/>
                      </p:stCondLst>
                      <p:childTnLst>
                        <p:par>
                          <p:cTn id="51" fill="hold">
                            <p:stCondLst>
                              <p:cond delay="0"/>
                            </p:stCondLst>
                            <p:childTnLst>
                              <p:par>
                                <p:cTn id="52" presetID="25" presetClass="entr" presetSubtype="0" fill="hold" grpId="0" nodeType="clickEffect">
                                  <p:stCondLst>
                                    <p:cond delay="0"/>
                                  </p:stCondLst>
                                  <p:childTnLst>
                                    <p:set>
                                      <p:cBhvr>
                                        <p:cTn id="53" dur="1" fill="hold">
                                          <p:stCondLst>
                                            <p:cond delay="0"/>
                                          </p:stCondLst>
                                        </p:cTn>
                                        <p:tgtEl>
                                          <p:spTgt spid="7"/>
                                        </p:tgtEl>
                                        <p:attrNameLst>
                                          <p:attrName>style.visibility</p:attrName>
                                        </p:attrNameLst>
                                      </p:cBhvr>
                                      <p:to>
                                        <p:strVal val="visible"/>
                                      </p:to>
                                    </p:set>
                                    <p:anim calcmode="lin" valueType="num">
                                      <p:cBhvr>
                                        <p:cTn id="54"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55"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56"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57" dur="1000" fill="hold"/>
                                        <p:tgtEl>
                                          <p:spTgt spid="7"/>
                                        </p:tgtEl>
                                        <p:attrNameLst>
                                          <p:attrName>ppt_h</p:attrName>
                                        </p:attrNameLst>
                                      </p:cBhvr>
                                      <p:tavLst>
                                        <p:tav tm="0">
                                          <p:val>
                                            <p:strVal val="#ppt_h"/>
                                          </p:val>
                                        </p:tav>
                                        <p:tav tm="100000">
                                          <p:val>
                                            <p:strVal val="#ppt_h"/>
                                          </p:val>
                                        </p:tav>
                                      </p:tavLst>
                                    </p:anim>
                                    <p:anim calcmode="lin" valueType="num">
                                      <p:cBhvr>
                                        <p:cTn id="58"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59"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60"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61" dur="1000" decel="50000">
                                          <p:stCondLst>
                                            <p:cond delay="0"/>
                                          </p:stCondLst>
                                        </p:cTn>
                                        <p:tgtEl>
                                          <p:spTgt spid="7"/>
                                        </p:tgtEl>
                                      </p:cBhvr>
                                    </p:animEffect>
                                  </p:childTnLst>
                                </p:cTn>
                              </p:par>
                            </p:childTnLst>
                          </p:cTn>
                        </p:par>
                      </p:childTnLst>
                    </p:cTn>
                  </p:par>
                  <p:par>
                    <p:cTn id="62" fill="hold">
                      <p:stCondLst>
                        <p:cond delay="indefinite"/>
                      </p:stCondLst>
                      <p:childTnLst>
                        <p:par>
                          <p:cTn id="63" fill="hold">
                            <p:stCondLst>
                              <p:cond delay="0"/>
                            </p:stCondLst>
                            <p:childTnLst>
                              <p:par>
                                <p:cTn id="64" presetID="25" presetClass="entr" presetSubtype="0" fill="hold" grpId="0" nodeType="clickEffect">
                                  <p:stCondLst>
                                    <p:cond delay="0"/>
                                  </p:stCondLst>
                                  <p:childTnLst>
                                    <p:set>
                                      <p:cBhvr>
                                        <p:cTn id="65" dur="1" fill="hold">
                                          <p:stCondLst>
                                            <p:cond delay="0"/>
                                          </p:stCondLst>
                                        </p:cTn>
                                        <p:tgtEl>
                                          <p:spTgt spid="8"/>
                                        </p:tgtEl>
                                        <p:attrNameLst>
                                          <p:attrName>style.visibility</p:attrName>
                                        </p:attrNameLst>
                                      </p:cBhvr>
                                      <p:to>
                                        <p:strVal val="visible"/>
                                      </p:to>
                                    </p:set>
                                    <p:anim calcmode="lin" valueType="num">
                                      <p:cBhvr>
                                        <p:cTn id="66"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67"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68"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69" dur="1000" fill="hold"/>
                                        <p:tgtEl>
                                          <p:spTgt spid="8"/>
                                        </p:tgtEl>
                                        <p:attrNameLst>
                                          <p:attrName>ppt_h</p:attrName>
                                        </p:attrNameLst>
                                      </p:cBhvr>
                                      <p:tavLst>
                                        <p:tav tm="0">
                                          <p:val>
                                            <p:strVal val="#ppt_h"/>
                                          </p:val>
                                        </p:tav>
                                        <p:tav tm="100000">
                                          <p:val>
                                            <p:strVal val="#ppt_h"/>
                                          </p:val>
                                        </p:tav>
                                      </p:tavLst>
                                    </p:anim>
                                    <p:anim calcmode="lin" valueType="num">
                                      <p:cBhvr>
                                        <p:cTn id="70"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71"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72"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73" dur="1000" decel="50000">
                                          <p:stCondLst>
                                            <p:cond delay="0"/>
                                          </p:stCondLst>
                                        </p:cTn>
                                        <p:tgtEl>
                                          <p:spTgt spid="8"/>
                                        </p:tgtEl>
                                      </p:cBhvr>
                                    </p:animEffect>
                                  </p:childTnLst>
                                </p:cTn>
                              </p:par>
                            </p:childTnLst>
                          </p:cTn>
                        </p:par>
                      </p:childTnLst>
                    </p:cTn>
                  </p:par>
                  <p:par>
                    <p:cTn id="74" fill="hold">
                      <p:stCondLst>
                        <p:cond delay="indefinite"/>
                      </p:stCondLst>
                      <p:childTnLst>
                        <p:par>
                          <p:cTn id="75" fill="hold">
                            <p:stCondLst>
                              <p:cond delay="0"/>
                            </p:stCondLst>
                            <p:childTnLst>
                              <p:par>
                                <p:cTn id="76" presetID="25" presetClass="entr" presetSubtype="0" fill="hold" grpId="0" nodeType="clickEffect">
                                  <p:stCondLst>
                                    <p:cond delay="0"/>
                                  </p:stCondLst>
                                  <p:childTnLst>
                                    <p:set>
                                      <p:cBhvr>
                                        <p:cTn id="77" dur="1" fill="hold">
                                          <p:stCondLst>
                                            <p:cond delay="0"/>
                                          </p:stCondLst>
                                        </p:cTn>
                                        <p:tgtEl>
                                          <p:spTgt spid="9"/>
                                        </p:tgtEl>
                                        <p:attrNameLst>
                                          <p:attrName>style.visibility</p:attrName>
                                        </p:attrNameLst>
                                      </p:cBhvr>
                                      <p:to>
                                        <p:strVal val="visible"/>
                                      </p:to>
                                    </p:set>
                                    <p:anim calcmode="lin" valueType="num">
                                      <p:cBhvr>
                                        <p:cTn id="78"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79"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80"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81" dur="1000" fill="hold"/>
                                        <p:tgtEl>
                                          <p:spTgt spid="9"/>
                                        </p:tgtEl>
                                        <p:attrNameLst>
                                          <p:attrName>ppt_h</p:attrName>
                                        </p:attrNameLst>
                                      </p:cBhvr>
                                      <p:tavLst>
                                        <p:tav tm="0">
                                          <p:val>
                                            <p:strVal val="#ppt_h"/>
                                          </p:val>
                                        </p:tav>
                                        <p:tav tm="100000">
                                          <p:val>
                                            <p:strVal val="#ppt_h"/>
                                          </p:val>
                                        </p:tav>
                                      </p:tavLst>
                                    </p:anim>
                                    <p:anim calcmode="lin" valueType="num">
                                      <p:cBhvr>
                                        <p:cTn id="82"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83"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84"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85" dur="1000" decel="50000">
                                          <p:stCondLst>
                                            <p:cond delay="0"/>
                                          </p:stCondLst>
                                        </p:cTn>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2" grpId="0"/>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r>
              <a:rPr lang="en-US" sz="3600">
                <a:solidFill>
                  <a:srgbClr val="00B0F0"/>
                </a:solidFill>
                <a:latin typeface="Aristocrat"/>
              </a:rPr>
              <a:t>Amplitude</a:t>
            </a:r>
          </a:p>
        </p:txBody>
      </p:sp>
      <p:pic>
        <p:nvPicPr>
          <p:cNvPr id="4" name="Content Placeholder 3" descr="wavelength.jpg"/>
          <p:cNvPicPr>
            <a:picLocks noGrp="1" noChangeAspect="1"/>
          </p:cNvPicPr>
          <p:nvPr>
            <p:ph sz="half" idx="1"/>
          </p:nvPr>
        </p:nvPicPr>
        <p:blipFill>
          <a:blip r:embed="rId3"/>
          <a:srcRect/>
          <a:stretch>
            <a:fillRect/>
          </a:stretch>
        </p:blipFill>
        <p:spPr>
          <a:xfrm>
            <a:off x="533400" y="3581400"/>
            <a:ext cx="7610475" cy="2667000"/>
          </a:xfrm>
        </p:spPr>
      </p:pic>
      <p:sp>
        <p:nvSpPr>
          <p:cNvPr id="5" name="Content Placeholder 4"/>
          <p:cNvSpPr>
            <a:spLocks noGrp="1"/>
          </p:cNvSpPr>
          <p:nvPr>
            <p:ph sz="half" idx="2"/>
          </p:nvPr>
        </p:nvSpPr>
        <p:spPr>
          <a:xfrm>
            <a:off x="381000" y="1600200"/>
            <a:ext cx="8458200" cy="4953000"/>
          </a:xfrm>
        </p:spPr>
        <p:txBody>
          <a:bodyPr/>
          <a:lstStyle/>
          <a:p>
            <a:pPr eaLnBrk="1" hangingPunct="1">
              <a:buFont typeface="Wingdings 2" pitchFamily="18" charset="2"/>
              <a:buNone/>
            </a:pPr>
            <a:r>
              <a:rPr lang="en-US"/>
              <a:t>To produce wave the particles need to vibrate about their equilibrium position. </a:t>
            </a:r>
            <a:r>
              <a:rPr lang="en-US" sz="2800">
                <a:latin typeface="Brush Flair"/>
              </a:rPr>
              <a:t>The maximum displacement of a wave transmitting particle from the position of equilibrium is called Amplitude.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iterate type="wd">
                                    <p:tmPct val="13000"/>
                                  </p:iterate>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20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4" presetClass="entr" presetSubtype="0" fill="hold" nodeType="clickEffect">
                                  <p:stCondLst>
                                    <p:cond delay="0"/>
                                  </p:stCondLst>
                                  <p:iterate type="wd">
                                    <p:tmPct val="16000"/>
                                  </p:iterate>
                                  <p:childTnLst>
                                    <p:set>
                                      <p:cBhvr>
                                        <p:cTn id="19" dur="1" fill="hold">
                                          <p:stCondLst>
                                            <p:cond delay="0"/>
                                          </p:stCondLst>
                                        </p:cTn>
                                        <p:tgtEl>
                                          <p:spTgt spid="4"/>
                                        </p:tgtEl>
                                        <p:attrNameLst>
                                          <p:attrName>style.visibility</p:attrName>
                                        </p:attrNameLst>
                                      </p:cBhvr>
                                      <p:to>
                                        <p:strVal val="visible"/>
                                      </p:to>
                                    </p:set>
                                    <p:anim from="(-#ppt_w/2)" to="(#ppt_x)" calcmode="lin" valueType="num">
                                      <p:cBhvr>
                                        <p:cTn id="20" dur="1200" fill="hold">
                                          <p:stCondLst>
                                            <p:cond delay="0"/>
                                          </p:stCondLst>
                                        </p:cTn>
                                        <p:tgtEl>
                                          <p:spTgt spid="4"/>
                                        </p:tgtEl>
                                        <p:attrNameLst>
                                          <p:attrName>ppt_x</p:attrName>
                                        </p:attrNameLst>
                                      </p:cBhvr>
                                    </p:anim>
                                    <p:anim from="0" to="-1.0" calcmode="lin" valueType="num">
                                      <p:cBhvr>
                                        <p:cTn id="21" dur="400" decel="50000" autoRev="1" fill="hold">
                                          <p:stCondLst>
                                            <p:cond delay="1200"/>
                                          </p:stCondLst>
                                        </p:cTn>
                                        <p:tgtEl>
                                          <p:spTgt spid="4"/>
                                        </p:tgtEl>
                                        <p:attrNameLst>
                                          <p:attrName>xshear</p:attrName>
                                        </p:attrNameLst>
                                      </p:cBhvr>
                                    </p:anim>
                                    <p:animScale>
                                      <p:cBhvr>
                                        <p:cTn id="22" dur="400" decel="100000" autoRev="1" fill="hold">
                                          <p:stCondLst>
                                            <p:cond delay="1200"/>
                                          </p:stCondLst>
                                        </p:cTn>
                                        <p:tgtEl>
                                          <p:spTgt spid="4"/>
                                        </p:tgtEl>
                                      </p:cBhvr>
                                      <p:from x="100000" y="100000"/>
                                      <p:to x="80000" y="100000"/>
                                    </p:animScale>
                                    <p:anim by="(#ppt_h/3+#ppt_w*0.1)" calcmode="lin" valueType="num">
                                      <p:cBhvr additive="sum">
                                        <p:cTn id="23" dur="400" decel="100000" autoRev="1" fill="hold">
                                          <p:stCondLst>
                                            <p:cond delay="12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eaLnBrk="1" hangingPunct="1">
              <a:buFont typeface="Wingdings 3" pitchFamily="18" charset="2"/>
              <a:buNone/>
            </a:pPr>
            <a:r>
              <a:rPr lang="en-US">
                <a:latin typeface="BlacklightD"/>
              </a:rPr>
              <a:t>The overall condition of motion of a wave transmitting particle at any moment is known as phase.</a:t>
            </a:r>
          </a:p>
          <a:p>
            <a:pPr eaLnBrk="1" hangingPunct="1">
              <a:buFont typeface="Wingdings 3" pitchFamily="18" charset="2"/>
              <a:buNone/>
            </a:pPr>
            <a:endParaRPr lang="en-US"/>
          </a:p>
          <a:p>
            <a:pPr eaLnBrk="1" hangingPunct="1">
              <a:buFont typeface="Wingdings 3" pitchFamily="18" charset="2"/>
              <a:buNone/>
            </a:pPr>
            <a:r>
              <a:rPr lang="en-US">
                <a:latin typeface="Informal Roman"/>
              </a:rPr>
              <a:t>The wave crest or the wave trough always remains in the same phase in case of transverse wave.</a:t>
            </a:r>
          </a:p>
        </p:txBody>
      </p:sp>
      <p:sp>
        <p:nvSpPr>
          <p:cNvPr id="5" name="Title 4"/>
          <p:cNvSpPr>
            <a:spLocks noGrp="1"/>
          </p:cNvSpPr>
          <p:nvPr>
            <p:ph type="title"/>
          </p:nvPr>
        </p:nvSpPr>
        <p:spPr/>
        <p:txBody>
          <a:bodyPr/>
          <a:lstStyle/>
          <a:p>
            <a:pPr algn="ctr" eaLnBrk="1" fontAlgn="auto" hangingPunct="1">
              <a:spcAft>
                <a:spcPts val="0"/>
              </a:spcAft>
              <a:defRPr/>
            </a:pPr>
            <a:r>
              <a:rPr lang="en-US" dirty="0">
                <a:solidFill>
                  <a:srgbClr val="92D050"/>
                </a:solidFill>
                <a:latin typeface="Avalon" pitchFamily="2" charset="0"/>
              </a:rPr>
              <a:t>Phase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8" presetClass="entr" presetSubtype="0" accel="100000" fill="hold" nodeType="clickEffect">
                                  <p:stCondLst>
                                    <p:cond delay="0"/>
                                  </p:stCondLst>
                                  <p:iterate type="lt">
                                    <p:tmPct val="10000"/>
                                  </p:iterate>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p:cTn id="15" dur="500" fill="hold"/>
                                        <p:tgtEl>
                                          <p:spTgt spid="6">
                                            <p:txEl>
                                              <p:pRg st="0" end="0"/>
                                            </p:txEl>
                                          </p:spTgt>
                                        </p:tgtEl>
                                        <p:attrNameLst>
                                          <p:attrName>ppt_w</p:attrName>
                                        </p:attrNameLst>
                                      </p:cBhvr>
                                      <p:tavLst>
                                        <p:tav tm="0">
                                          <p:val>
                                            <p:strVal val="#ppt_w*2.5"/>
                                          </p:val>
                                        </p:tav>
                                        <p:tav tm="100000">
                                          <p:val>
                                            <p:strVal val="#ppt_w"/>
                                          </p:val>
                                        </p:tav>
                                      </p:tavLst>
                                    </p:anim>
                                    <p:anim calcmode="lin" valueType="num">
                                      <p:cBhvr>
                                        <p:cTn id="16" dur="500" fill="hold"/>
                                        <p:tgtEl>
                                          <p:spTgt spid="6">
                                            <p:txEl>
                                              <p:pRg st="0" end="0"/>
                                            </p:txEl>
                                          </p:spTgt>
                                        </p:tgtEl>
                                        <p:attrNameLst>
                                          <p:attrName>ppt_h</p:attrName>
                                        </p:attrNameLst>
                                      </p:cBhvr>
                                      <p:tavLst>
                                        <p:tav tm="0">
                                          <p:val>
                                            <p:strVal val="#ppt_h*0.01"/>
                                          </p:val>
                                        </p:tav>
                                        <p:tav tm="100000">
                                          <p:val>
                                            <p:strVal val="#ppt_h"/>
                                          </p:val>
                                        </p:tav>
                                      </p:tavLst>
                                    </p:anim>
                                    <p:anim calcmode="lin" valueType="num">
                                      <p:cBhvr>
                                        <p:cTn id="1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6">
                                            <p:txEl>
                                              <p:pRg st="0" end="0"/>
                                            </p:txEl>
                                          </p:spTgt>
                                        </p:tgtEl>
                                        <p:attrNameLst>
                                          <p:attrName>ppt_y</p:attrName>
                                        </p:attrNameLst>
                                      </p:cBhvr>
                                      <p:tavLst>
                                        <p:tav tm="0">
                                          <p:val>
                                            <p:strVal val="#ppt_h+1"/>
                                          </p:val>
                                        </p:tav>
                                        <p:tav tm="100000">
                                          <p:val>
                                            <p:strVal val="#ppt_y"/>
                                          </p:val>
                                        </p:tav>
                                      </p:tavLst>
                                    </p:anim>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nodeType="clickEffect">
                                  <p:stCondLst>
                                    <p:cond delay="0"/>
                                  </p:stCondLst>
                                  <p:iterate type="wd">
                                    <p:tmPct val="10000"/>
                                  </p:iterate>
                                  <p:childTnLst>
                                    <p:set>
                                      <p:cBhvr>
                                        <p:cTn id="23" dur="1" fill="hold">
                                          <p:stCondLst>
                                            <p:cond delay="0"/>
                                          </p:stCondLst>
                                        </p:cTn>
                                        <p:tgtEl>
                                          <p:spTgt spid="6">
                                            <p:txEl>
                                              <p:pRg st="2" end="2"/>
                                            </p:txEl>
                                          </p:spTgt>
                                        </p:tgtEl>
                                        <p:attrNameLst>
                                          <p:attrName>style.visibility</p:attrName>
                                        </p:attrNameLst>
                                      </p:cBhvr>
                                      <p:to>
                                        <p:strVal val="visible"/>
                                      </p:to>
                                    </p:set>
                                    <p:animEffect transition="in" filter="wipe(down)">
                                      <p:cBhvr>
                                        <p:cTn id="24" dur="580">
                                          <p:stCondLst>
                                            <p:cond delay="0"/>
                                          </p:stCondLst>
                                        </p:cTn>
                                        <p:tgtEl>
                                          <p:spTgt spid="6">
                                            <p:txEl>
                                              <p:pRg st="2" end="2"/>
                                            </p:txEl>
                                          </p:spTgt>
                                        </p:tgtEl>
                                      </p:cBhvr>
                                    </p:animEffect>
                                    <p:anim calcmode="lin" valueType="num">
                                      <p:cBhvr>
                                        <p:cTn id="25"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6">
                                            <p:txEl>
                                              <p:pRg st="2" end="2"/>
                                            </p:txEl>
                                          </p:spTgt>
                                        </p:tgtEl>
                                      </p:cBhvr>
                                      <p:to x="100000" y="60000"/>
                                    </p:animScale>
                                    <p:animScale>
                                      <p:cBhvr>
                                        <p:cTn id="31" dur="166" decel="50000">
                                          <p:stCondLst>
                                            <p:cond delay="676"/>
                                          </p:stCondLst>
                                        </p:cTn>
                                        <p:tgtEl>
                                          <p:spTgt spid="6">
                                            <p:txEl>
                                              <p:pRg st="2" end="2"/>
                                            </p:txEl>
                                          </p:spTgt>
                                        </p:tgtEl>
                                      </p:cBhvr>
                                      <p:to x="100000" y="100000"/>
                                    </p:animScale>
                                    <p:animScale>
                                      <p:cBhvr>
                                        <p:cTn id="32" dur="26">
                                          <p:stCondLst>
                                            <p:cond delay="1312"/>
                                          </p:stCondLst>
                                        </p:cTn>
                                        <p:tgtEl>
                                          <p:spTgt spid="6">
                                            <p:txEl>
                                              <p:pRg st="2" end="2"/>
                                            </p:txEl>
                                          </p:spTgt>
                                        </p:tgtEl>
                                      </p:cBhvr>
                                      <p:to x="100000" y="80000"/>
                                    </p:animScale>
                                    <p:animScale>
                                      <p:cBhvr>
                                        <p:cTn id="33" dur="166" decel="50000">
                                          <p:stCondLst>
                                            <p:cond delay="1338"/>
                                          </p:stCondLst>
                                        </p:cTn>
                                        <p:tgtEl>
                                          <p:spTgt spid="6">
                                            <p:txEl>
                                              <p:pRg st="2" end="2"/>
                                            </p:txEl>
                                          </p:spTgt>
                                        </p:tgtEl>
                                      </p:cBhvr>
                                      <p:to x="100000" y="100000"/>
                                    </p:animScale>
                                    <p:animScale>
                                      <p:cBhvr>
                                        <p:cTn id="34" dur="26">
                                          <p:stCondLst>
                                            <p:cond delay="1642"/>
                                          </p:stCondLst>
                                        </p:cTn>
                                        <p:tgtEl>
                                          <p:spTgt spid="6">
                                            <p:txEl>
                                              <p:pRg st="2" end="2"/>
                                            </p:txEl>
                                          </p:spTgt>
                                        </p:tgtEl>
                                      </p:cBhvr>
                                      <p:to x="100000" y="90000"/>
                                    </p:animScale>
                                    <p:animScale>
                                      <p:cBhvr>
                                        <p:cTn id="35" dur="166" decel="50000">
                                          <p:stCondLst>
                                            <p:cond delay="1668"/>
                                          </p:stCondLst>
                                        </p:cTn>
                                        <p:tgtEl>
                                          <p:spTgt spid="6">
                                            <p:txEl>
                                              <p:pRg st="2" end="2"/>
                                            </p:txEl>
                                          </p:spTgt>
                                        </p:tgtEl>
                                      </p:cBhvr>
                                      <p:to x="100000" y="100000"/>
                                    </p:animScale>
                                    <p:animScale>
                                      <p:cBhvr>
                                        <p:cTn id="36" dur="26">
                                          <p:stCondLst>
                                            <p:cond delay="1808"/>
                                          </p:stCondLst>
                                        </p:cTn>
                                        <p:tgtEl>
                                          <p:spTgt spid="6">
                                            <p:txEl>
                                              <p:pRg st="2" end="2"/>
                                            </p:txEl>
                                          </p:spTgt>
                                        </p:tgtEl>
                                      </p:cBhvr>
                                      <p:to x="100000" y="95000"/>
                                    </p:animScale>
                                    <p:animScale>
                                      <p:cBhvr>
                                        <p:cTn id="37" dur="166" decel="50000">
                                          <p:stCondLst>
                                            <p:cond delay="1834"/>
                                          </p:stCondLst>
                                        </p:cTn>
                                        <p:tgtEl>
                                          <p:spTgt spid="6">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7467600" cy="1143000"/>
          </a:xfrm>
        </p:spPr>
        <p:txBody>
          <a:bodyPr>
            <a:normAutofit/>
          </a:bodyPr>
          <a:lstStyle/>
          <a:p>
            <a:pPr algn="ctr" eaLnBrk="1" fontAlgn="auto" hangingPunct="1">
              <a:spcAft>
                <a:spcPts val="0"/>
              </a:spcAft>
              <a:defRPr/>
            </a:pPr>
            <a:r>
              <a:rPr lang="en-US" dirty="0">
                <a:solidFill>
                  <a:schemeClr val="accent2">
                    <a:lumMod val="50000"/>
                  </a:schemeClr>
                </a:solidFill>
                <a:effectLst>
                  <a:outerShdw blurRad="38100" dist="38100" dir="2700000" algn="tl">
                    <a:srgbClr val="000000">
                      <a:alpha val="43137"/>
                    </a:srgbClr>
                  </a:outerShdw>
                </a:effectLst>
                <a:latin typeface="Aristocrat" pitchFamily="34" charset="0"/>
              </a:rPr>
              <a:t>Wavelength</a:t>
            </a:r>
          </a:p>
        </p:txBody>
      </p:sp>
      <p:pic>
        <p:nvPicPr>
          <p:cNvPr id="7" name="Content Placeholder 6" descr="wavelength.gif"/>
          <p:cNvPicPr>
            <a:picLocks noGrp="1" noChangeAspect="1"/>
          </p:cNvPicPr>
          <p:nvPr>
            <p:ph sz="half" idx="1"/>
          </p:nvPr>
        </p:nvPicPr>
        <p:blipFill>
          <a:blip r:embed="rId3"/>
          <a:srcRect/>
          <a:stretch>
            <a:fillRect/>
          </a:stretch>
        </p:blipFill>
        <p:spPr>
          <a:xfrm>
            <a:off x="381000" y="4648200"/>
            <a:ext cx="7924800" cy="1752600"/>
          </a:xfrm>
        </p:spPr>
      </p:pic>
      <p:sp>
        <p:nvSpPr>
          <p:cNvPr id="6" name="Content Placeholder 5"/>
          <p:cNvSpPr>
            <a:spLocks noGrp="1"/>
          </p:cNvSpPr>
          <p:nvPr>
            <p:ph sz="half" idx="2"/>
          </p:nvPr>
        </p:nvSpPr>
        <p:spPr>
          <a:xfrm>
            <a:off x="0" y="1295400"/>
            <a:ext cx="9144000" cy="3048000"/>
          </a:xfrm>
        </p:spPr>
        <p:txBody>
          <a:bodyPr/>
          <a:lstStyle/>
          <a:p>
            <a:pPr eaLnBrk="1" hangingPunct="1">
              <a:buFont typeface="Wingdings 2" pitchFamily="18" charset="2"/>
              <a:buNone/>
            </a:pPr>
            <a:r>
              <a:rPr lang="en-US"/>
              <a:t>The distance between the two successive particles of same phase is called wave length.</a:t>
            </a:r>
          </a:p>
          <a:p>
            <a:pPr eaLnBrk="1" hangingPunct="1">
              <a:buFont typeface="Wingdings 2" pitchFamily="18" charset="2"/>
              <a:buNone/>
            </a:pPr>
            <a:r>
              <a:rPr lang="en-US"/>
              <a:t>Wave length is also defined as the distance through which a wave travels in a definite time during which a wave transmitting particle completes one oscillation.</a:t>
            </a:r>
          </a:p>
          <a:p>
            <a:pPr eaLnBrk="1" hangingPunct="1">
              <a:buFont typeface="Wingdings 2" pitchFamily="18" charset="2"/>
              <a:buNone/>
            </a:pPr>
            <a:r>
              <a:rPr lang="en-US"/>
              <a:t>The unit of wave length is meter(m). Wave length is expressed by </a:t>
            </a:r>
            <a:r>
              <a:rPr lang="en-US" sz="4800">
                <a:solidFill>
                  <a:srgbClr val="00B0F0"/>
                </a:solidFill>
                <a:latin typeface="SutonnyMJ" pitchFamily="2" charset="0"/>
                <a:sym typeface="Symbol" pitchFamily="18" charset="2"/>
              </a:rPr>
              <a:t></a:t>
            </a:r>
            <a:r>
              <a:rPr lang="en-US"/>
              <a:t> (lamda)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7" presetClass="entr" presetSubtype="4"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3000" fill="hold"/>
                                        <p:tgtEl>
                                          <p:spTgt spid="7"/>
                                        </p:tgtEl>
                                        <p:attrNameLst>
                                          <p:attrName>ppt_x</p:attrName>
                                        </p:attrNameLst>
                                      </p:cBhvr>
                                      <p:tavLst>
                                        <p:tav tm="0">
                                          <p:val>
                                            <p:strVal val="#ppt_x"/>
                                          </p:val>
                                        </p:tav>
                                        <p:tav tm="100000">
                                          <p:val>
                                            <p:strVal val="#ppt_x"/>
                                          </p:val>
                                        </p:tav>
                                      </p:tavLst>
                                    </p:anim>
                                    <p:anim calcmode="lin" valueType="num">
                                      <p:cBhvr additive="base">
                                        <p:cTn id="16" dur="3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5" presetClass="entr" presetSubtype="0" fill="hold" grpId="0" nodeType="clickEffect">
                                  <p:stCondLst>
                                    <p:cond delay="0"/>
                                  </p:stCondLst>
                                  <p:iterate type="lt">
                                    <p:tmPct val="10000"/>
                                  </p:iterate>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style.rotation</p:attrName>
                                        </p:attrNameLst>
                                      </p:cBhvr>
                                      <p:tavLst>
                                        <p:tav tm="0">
                                          <p:val>
                                            <p:fltVal val="720"/>
                                          </p:val>
                                        </p:tav>
                                        <p:tav tm="100000">
                                          <p:val>
                                            <p:fltVal val="0"/>
                                          </p:val>
                                        </p:tav>
                                      </p:tavLst>
                                    </p:anim>
                                    <p:anim calcmode="lin" valueType="num">
                                      <p:cBhvr>
                                        <p:cTn id="23"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24" dur="1000" fill="hold"/>
                                        <p:tgtEl>
                                          <p:spTgt spid="6">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25" fill="hold">
                      <p:stCondLst>
                        <p:cond delay="indefinite"/>
                      </p:stCondLst>
                      <p:childTnLst>
                        <p:par>
                          <p:cTn id="26" fill="hold">
                            <p:stCondLst>
                              <p:cond delay="0"/>
                            </p:stCondLst>
                            <p:childTnLst>
                              <p:par>
                                <p:cTn id="27" presetID="35" presetClass="entr" presetSubtype="0" fill="hold" grpId="0" nodeType="clickEffect">
                                  <p:stCondLst>
                                    <p:cond delay="0"/>
                                  </p:stCondLst>
                                  <p:iterate type="lt">
                                    <p:tmPct val="10000"/>
                                  </p:iterate>
                                  <p:childTnLst>
                                    <p:set>
                                      <p:cBhvr>
                                        <p:cTn id="28" dur="1" fill="hold">
                                          <p:stCondLst>
                                            <p:cond delay="0"/>
                                          </p:stCondLst>
                                        </p:cTn>
                                        <p:tgtEl>
                                          <p:spTgt spid="6">
                                            <p:txEl>
                                              <p:pRg st="1" end="1"/>
                                            </p:txEl>
                                          </p:spTgt>
                                        </p:tgtEl>
                                        <p:attrNameLst>
                                          <p:attrName>style.visibility</p:attrName>
                                        </p:attrNameLst>
                                      </p:cBhvr>
                                      <p:to>
                                        <p:strVal val="visible"/>
                                      </p:to>
                                    </p:set>
                                    <p:animEffect transition="in" filter="fade">
                                      <p:cBhvr>
                                        <p:cTn id="29" dur="1000"/>
                                        <p:tgtEl>
                                          <p:spTgt spid="6">
                                            <p:txEl>
                                              <p:pRg st="1" end="1"/>
                                            </p:txEl>
                                          </p:spTgt>
                                        </p:tgtEl>
                                      </p:cBhvr>
                                    </p:animEffect>
                                    <p:anim calcmode="lin" valueType="num">
                                      <p:cBhvr>
                                        <p:cTn id="30" dur="1000" fill="hold"/>
                                        <p:tgtEl>
                                          <p:spTgt spid="6">
                                            <p:txEl>
                                              <p:pRg st="1" end="1"/>
                                            </p:txEl>
                                          </p:spTgt>
                                        </p:tgtEl>
                                        <p:attrNameLst>
                                          <p:attrName>style.rotation</p:attrName>
                                        </p:attrNameLst>
                                      </p:cBhvr>
                                      <p:tavLst>
                                        <p:tav tm="0">
                                          <p:val>
                                            <p:fltVal val="720"/>
                                          </p:val>
                                        </p:tav>
                                        <p:tav tm="100000">
                                          <p:val>
                                            <p:fltVal val="0"/>
                                          </p:val>
                                        </p:tav>
                                      </p:tavLst>
                                    </p:anim>
                                    <p:anim calcmode="lin" valueType="num">
                                      <p:cBhvr>
                                        <p:cTn id="31"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32" dur="1000" fill="hold"/>
                                        <p:tgtEl>
                                          <p:spTgt spid="6">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33" fill="hold">
                      <p:stCondLst>
                        <p:cond delay="indefinite"/>
                      </p:stCondLst>
                      <p:childTnLst>
                        <p:par>
                          <p:cTn id="34" fill="hold">
                            <p:stCondLst>
                              <p:cond delay="0"/>
                            </p:stCondLst>
                            <p:childTnLst>
                              <p:par>
                                <p:cTn id="35" presetID="35" presetClass="entr" presetSubtype="0" fill="hold" grpId="0" nodeType="clickEffect">
                                  <p:stCondLst>
                                    <p:cond delay="0"/>
                                  </p:stCondLst>
                                  <p:iterate type="lt">
                                    <p:tmPct val="10000"/>
                                  </p:iterate>
                                  <p:childTnLst>
                                    <p:set>
                                      <p:cBhvr>
                                        <p:cTn id="36" dur="1" fill="hold">
                                          <p:stCondLst>
                                            <p:cond delay="0"/>
                                          </p:stCondLst>
                                        </p:cTn>
                                        <p:tgtEl>
                                          <p:spTgt spid="6">
                                            <p:txEl>
                                              <p:pRg st="2" end="2"/>
                                            </p:txEl>
                                          </p:spTgt>
                                        </p:tgtEl>
                                        <p:attrNameLst>
                                          <p:attrName>style.visibility</p:attrName>
                                        </p:attrNameLst>
                                      </p:cBhvr>
                                      <p:to>
                                        <p:strVal val="visible"/>
                                      </p:to>
                                    </p:set>
                                    <p:animEffect transition="in" filter="fade">
                                      <p:cBhvr>
                                        <p:cTn id="37" dur="1000"/>
                                        <p:tgtEl>
                                          <p:spTgt spid="6">
                                            <p:txEl>
                                              <p:pRg st="2" end="2"/>
                                            </p:txEl>
                                          </p:spTgt>
                                        </p:tgtEl>
                                      </p:cBhvr>
                                    </p:animEffect>
                                    <p:anim calcmode="lin" valueType="num">
                                      <p:cBhvr>
                                        <p:cTn id="38" dur="1000" fill="hold"/>
                                        <p:tgtEl>
                                          <p:spTgt spid="6">
                                            <p:txEl>
                                              <p:pRg st="2" end="2"/>
                                            </p:txEl>
                                          </p:spTgt>
                                        </p:tgtEl>
                                        <p:attrNameLst>
                                          <p:attrName>style.rotation</p:attrName>
                                        </p:attrNameLst>
                                      </p:cBhvr>
                                      <p:tavLst>
                                        <p:tav tm="0">
                                          <p:val>
                                            <p:fltVal val="720"/>
                                          </p:val>
                                        </p:tav>
                                        <p:tav tm="100000">
                                          <p:val>
                                            <p:fltVal val="0"/>
                                          </p:val>
                                        </p:tav>
                                      </p:tavLst>
                                    </p:anim>
                                    <p:anim calcmode="lin" valueType="num">
                                      <p:cBhvr>
                                        <p:cTn id="39"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40" dur="1000" fill="hold"/>
                                        <p:tgtEl>
                                          <p:spTgt spid="6">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7470775" cy="1143000"/>
          </a:xfrm>
        </p:spPr>
        <p:txBody>
          <a:bodyPr/>
          <a:lstStyle/>
          <a:p>
            <a:pPr algn="ctr" eaLnBrk="1" hangingPunct="1"/>
            <a:r>
              <a:rPr lang="en-US">
                <a:solidFill>
                  <a:srgbClr val="00B0F0"/>
                </a:solidFill>
              </a:rPr>
              <a:t>Wave Velocity</a:t>
            </a:r>
          </a:p>
        </p:txBody>
      </p:sp>
      <p:sp>
        <p:nvSpPr>
          <p:cNvPr id="6" name="Rectangular Callout 5"/>
          <p:cNvSpPr/>
          <p:nvPr/>
        </p:nvSpPr>
        <p:spPr>
          <a:xfrm>
            <a:off x="304800" y="1524000"/>
            <a:ext cx="3200400" cy="1143000"/>
          </a:xfrm>
          <a:prstGeom prst="wedgeRectCallout">
            <a:avLst>
              <a:gd name="adj1" fmla="val -61959"/>
              <a:gd name="adj2" fmla="val 89167"/>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accent2">
                    <a:lumMod val="50000"/>
                  </a:schemeClr>
                </a:solidFill>
              </a:rPr>
              <a:t>What is velocity????</a:t>
            </a:r>
          </a:p>
        </p:txBody>
      </p:sp>
      <p:sp>
        <p:nvSpPr>
          <p:cNvPr id="7" name="Rounded Rectangular Callout 6"/>
          <p:cNvSpPr/>
          <p:nvPr/>
        </p:nvSpPr>
        <p:spPr>
          <a:xfrm>
            <a:off x="4419600" y="1828800"/>
            <a:ext cx="4191000" cy="1295400"/>
          </a:xfrm>
          <a:prstGeom prst="wedgeRoundRectCallout">
            <a:avLst>
              <a:gd name="adj1" fmla="val 63465"/>
              <a:gd name="adj2" fmla="val 92447"/>
              <a:gd name="adj3" fmla="val 16667"/>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accent1">
                    <a:lumMod val="75000"/>
                  </a:schemeClr>
                </a:solidFill>
              </a:rPr>
              <a:t>The distance covered by a body in one second is called velocity…..</a:t>
            </a:r>
          </a:p>
        </p:txBody>
      </p:sp>
      <p:sp>
        <p:nvSpPr>
          <p:cNvPr id="8" name="Oval Callout 7"/>
          <p:cNvSpPr/>
          <p:nvPr/>
        </p:nvSpPr>
        <p:spPr>
          <a:xfrm>
            <a:off x="1905000" y="3505200"/>
            <a:ext cx="5257800" cy="2209800"/>
          </a:xfrm>
          <a:prstGeom prst="wedgeEllipseCallout">
            <a:avLst>
              <a:gd name="adj1" fmla="val -85128"/>
              <a:gd name="adj2" fmla="val 7692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00B050"/>
                </a:solidFill>
              </a:rPr>
              <a:t>Likewise, the distance that a wave travels in one second in a particular direction is called wave velocity…….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1000" autoRev="1" fill="hold">
                                          <p:stCondLst>
                                            <p:cond delay="0"/>
                                          </p:stCondLst>
                                        </p:cTn>
                                        <p:tgtEl>
                                          <p:spTgt spid="5"/>
                                        </p:tgtEl>
                                        <p:attrNameLst>
                                          <p:attrName>ppt_w</p:attrName>
                                        </p:attrNameLst>
                                      </p:cBhvr>
                                    </p:anim>
                                    <p:anim by="(#ppt_w*0.50)" calcmode="lin" valueType="num">
                                      <p:cBhvr>
                                        <p:cTn id="8" dur="1000" decel="50000" autoRev="1" fill="hold">
                                          <p:stCondLst>
                                            <p:cond delay="0"/>
                                          </p:stCondLst>
                                        </p:cTn>
                                        <p:tgtEl>
                                          <p:spTgt spid="5"/>
                                        </p:tgtEl>
                                        <p:attrNameLst>
                                          <p:attrName>ppt_x</p:attrName>
                                        </p:attrNameLst>
                                      </p:cBhvr>
                                    </p:anim>
                                    <p:anim from="(-#ppt_h/2)" to="(#ppt_y)" calcmode="lin" valueType="num">
                                      <p:cBhvr>
                                        <p:cTn id="9" dur="2000" fill="hold">
                                          <p:stCondLst>
                                            <p:cond delay="0"/>
                                          </p:stCondLst>
                                        </p:cTn>
                                        <p:tgtEl>
                                          <p:spTgt spid="5"/>
                                        </p:tgtEl>
                                        <p:attrNameLst>
                                          <p:attrName>ppt_y</p:attrName>
                                        </p:attrNameLst>
                                      </p:cBhvr>
                                    </p:anim>
                                    <p:animRot by="21600000">
                                      <p:cBhvr>
                                        <p:cTn id="10" dur="2000" fill="hold">
                                          <p:stCondLst>
                                            <p:cond delay="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grpId="0" nodeType="clickEffect">
                                  <p:stCondLst>
                                    <p:cond delay="0"/>
                                  </p:stCondLst>
                                  <p:iterate type="lt">
                                    <p:tmPct val="10000"/>
                                  </p:iterate>
                                  <p:childTnLst>
                                    <p:set>
                                      <p:cBhvr>
                                        <p:cTn id="14" dur="1" fill="hold">
                                          <p:stCondLst>
                                            <p:cond delay="0"/>
                                          </p:stCondLst>
                                        </p:cTn>
                                        <p:tgtEl>
                                          <p:spTgt spid="6"/>
                                        </p:tgtEl>
                                        <p:attrNameLst>
                                          <p:attrName>style.visibility</p:attrName>
                                        </p:attrNameLst>
                                      </p:cBhvr>
                                      <p:to>
                                        <p:strVal val="visible"/>
                                      </p:to>
                                    </p:set>
                                    <p:animScale>
                                      <p:cBhvr>
                                        <p:cTn id="15" dur="2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2000" decel="50000" fill="hold">
                                          <p:stCondLst>
                                            <p:cond delay="0"/>
                                          </p:stCondLst>
                                        </p:cTn>
                                        <p:tgtEl>
                                          <p:spTgt spid="6"/>
                                        </p:tgtEl>
                                        <p:attrNameLst>
                                          <p:attrName>ppt_x</p:attrName>
                                          <p:attrName>ppt_y</p:attrName>
                                        </p:attrNameLst>
                                      </p:cBhvr>
                                    </p:animMotion>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iterate type="lt">
                                    <p:tmPct val="10000"/>
                                  </p:iterate>
                                  <p:childTnLst>
                                    <p:set>
                                      <p:cBhvr>
                                        <p:cTn id="21" dur="1" fill="hold">
                                          <p:stCondLst>
                                            <p:cond delay="0"/>
                                          </p:stCondLst>
                                        </p:cTn>
                                        <p:tgtEl>
                                          <p:spTgt spid="7"/>
                                        </p:tgtEl>
                                        <p:attrNameLst>
                                          <p:attrName>style.visibility</p:attrName>
                                        </p:attrNameLst>
                                      </p:cBhvr>
                                      <p:to>
                                        <p:strVal val="visible"/>
                                      </p:to>
                                    </p:set>
                                    <p:animEffect transition="in" filter="wipe(down)">
                                      <p:cBhvr>
                                        <p:cTn id="22" dur="145">
                                          <p:stCondLst>
                                            <p:cond delay="0"/>
                                          </p:stCondLst>
                                        </p:cTn>
                                        <p:tgtEl>
                                          <p:spTgt spid="7"/>
                                        </p:tgtEl>
                                      </p:cBhvr>
                                    </p:animEffect>
                                    <p:anim calcmode="lin" valueType="num">
                                      <p:cBhvr>
                                        <p:cTn id="23" dur="456"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4" dur="166"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5" dur="166" tmFilter="0, 0; 0.125,0.2665; 0.25,0.4; 0.375,0.465; 0.5,0.5;  0.625,0.535; 0.75,0.6; 0.875,0.7335; 1,1">
                                          <p:stCondLst>
                                            <p:cond delay="166"/>
                                          </p:stCondLst>
                                        </p:cTn>
                                        <p:tgtEl>
                                          <p:spTgt spid="7"/>
                                        </p:tgtEl>
                                        <p:attrNameLst>
                                          <p:attrName>ppt_y</p:attrName>
                                        </p:attrNameLst>
                                      </p:cBhvr>
                                      <p:tavLst>
                                        <p:tav tm="0" fmla="#ppt_y-sin(pi*$)/9">
                                          <p:val>
                                            <p:fltVal val="0"/>
                                          </p:val>
                                        </p:tav>
                                        <p:tav tm="100000">
                                          <p:val>
                                            <p:fltVal val="1"/>
                                          </p:val>
                                        </p:tav>
                                      </p:tavLst>
                                    </p:anim>
                                    <p:anim calcmode="lin" valueType="num">
                                      <p:cBhvr>
                                        <p:cTn id="26" dur="83" tmFilter="0, 0; 0.125,0.2665; 0.25,0.4; 0.375,0.465; 0.5,0.5;  0.625,0.535; 0.75,0.6; 0.875,0.7335; 1,1">
                                          <p:stCondLst>
                                            <p:cond delay="331"/>
                                          </p:stCondLst>
                                        </p:cTn>
                                        <p:tgtEl>
                                          <p:spTgt spid="7"/>
                                        </p:tgtEl>
                                        <p:attrNameLst>
                                          <p:attrName>ppt_y</p:attrName>
                                        </p:attrNameLst>
                                      </p:cBhvr>
                                      <p:tavLst>
                                        <p:tav tm="0" fmla="#ppt_y-sin(pi*$)/27">
                                          <p:val>
                                            <p:fltVal val="0"/>
                                          </p:val>
                                        </p:tav>
                                        <p:tav tm="100000">
                                          <p:val>
                                            <p:fltVal val="1"/>
                                          </p:val>
                                        </p:tav>
                                      </p:tavLst>
                                    </p:anim>
                                    <p:anim calcmode="lin" valueType="num">
                                      <p:cBhvr>
                                        <p:cTn id="27" dur="41" tmFilter="0, 0; 0.125,0.2665; 0.25,0.4; 0.375,0.465; 0.5,0.5;  0.625,0.535; 0.75,0.6; 0.875,0.7335; 1,1">
                                          <p:stCondLst>
                                            <p:cond delay="414"/>
                                          </p:stCondLst>
                                        </p:cTn>
                                        <p:tgtEl>
                                          <p:spTgt spid="7"/>
                                        </p:tgtEl>
                                        <p:attrNameLst>
                                          <p:attrName>ppt_y</p:attrName>
                                        </p:attrNameLst>
                                      </p:cBhvr>
                                      <p:tavLst>
                                        <p:tav tm="0" fmla="#ppt_y-sin(pi*$)/81">
                                          <p:val>
                                            <p:fltVal val="0"/>
                                          </p:val>
                                        </p:tav>
                                        <p:tav tm="100000">
                                          <p:val>
                                            <p:fltVal val="1"/>
                                          </p:val>
                                        </p:tav>
                                      </p:tavLst>
                                    </p:anim>
                                    <p:animScale>
                                      <p:cBhvr>
                                        <p:cTn id="28" dur="7">
                                          <p:stCondLst>
                                            <p:cond delay="163"/>
                                          </p:stCondLst>
                                        </p:cTn>
                                        <p:tgtEl>
                                          <p:spTgt spid="7"/>
                                        </p:tgtEl>
                                      </p:cBhvr>
                                      <p:to x="100000" y="60000"/>
                                    </p:animScale>
                                    <p:animScale>
                                      <p:cBhvr>
                                        <p:cTn id="29" dur="42" decel="50000">
                                          <p:stCondLst>
                                            <p:cond delay="169"/>
                                          </p:stCondLst>
                                        </p:cTn>
                                        <p:tgtEl>
                                          <p:spTgt spid="7"/>
                                        </p:tgtEl>
                                      </p:cBhvr>
                                      <p:to x="100000" y="100000"/>
                                    </p:animScale>
                                    <p:animScale>
                                      <p:cBhvr>
                                        <p:cTn id="30" dur="7">
                                          <p:stCondLst>
                                            <p:cond delay="328"/>
                                          </p:stCondLst>
                                        </p:cTn>
                                        <p:tgtEl>
                                          <p:spTgt spid="7"/>
                                        </p:tgtEl>
                                      </p:cBhvr>
                                      <p:to x="100000" y="80000"/>
                                    </p:animScale>
                                    <p:animScale>
                                      <p:cBhvr>
                                        <p:cTn id="31" dur="42" decel="50000">
                                          <p:stCondLst>
                                            <p:cond delay="335"/>
                                          </p:stCondLst>
                                        </p:cTn>
                                        <p:tgtEl>
                                          <p:spTgt spid="7"/>
                                        </p:tgtEl>
                                      </p:cBhvr>
                                      <p:to x="100000" y="100000"/>
                                    </p:animScale>
                                    <p:animScale>
                                      <p:cBhvr>
                                        <p:cTn id="32" dur="7">
                                          <p:stCondLst>
                                            <p:cond delay="411"/>
                                          </p:stCondLst>
                                        </p:cTn>
                                        <p:tgtEl>
                                          <p:spTgt spid="7"/>
                                        </p:tgtEl>
                                      </p:cBhvr>
                                      <p:to x="100000" y="90000"/>
                                    </p:animScale>
                                    <p:animScale>
                                      <p:cBhvr>
                                        <p:cTn id="33" dur="42" decel="50000">
                                          <p:stCondLst>
                                            <p:cond delay="417"/>
                                          </p:stCondLst>
                                        </p:cTn>
                                        <p:tgtEl>
                                          <p:spTgt spid="7"/>
                                        </p:tgtEl>
                                      </p:cBhvr>
                                      <p:to x="100000" y="100000"/>
                                    </p:animScale>
                                    <p:animScale>
                                      <p:cBhvr>
                                        <p:cTn id="34" dur="7">
                                          <p:stCondLst>
                                            <p:cond delay="452"/>
                                          </p:stCondLst>
                                        </p:cTn>
                                        <p:tgtEl>
                                          <p:spTgt spid="7"/>
                                        </p:tgtEl>
                                      </p:cBhvr>
                                      <p:to x="100000" y="95000"/>
                                    </p:animScale>
                                    <p:animScale>
                                      <p:cBhvr>
                                        <p:cTn id="35" dur="42" decel="50000">
                                          <p:stCondLst>
                                            <p:cond delay="459"/>
                                          </p:stCondLst>
                                        </p:cTn>
                                        <p:tgtEl>
                                          <p:spTgt spid="7"/>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5" presetClass="entr" presetSubtype="0" fill="hold" grpId="0" nodeType="clickEffect">
                                  <p:stCondLst>
                                    <p:cond delay="0"/>
                                  </p:stCondLst>
                                  <p:iterate type="wd">
                                    <p:tmPct val="10000"/>
                                  </p:iterate>
                                  <p:childTnLst>
                                    <p:set>
                                      <p:cBhvr>
                                        <p:cTn id="39" dur="1" fill="hold">
                                          <p:stCondLst>
                                            <p:cond delay="0"/>
                                          </p:stCondLst>
                                        </p:cTn>
                                        <p:tgtEl>
                                          <p:spTgt spid="8"/>
                                        </p:tgtEl>
                                        <p:attrNameLst>
                                          <p:attrName>style.visibility</p:attrName>
                                        </p:attrNameLst>
                                      </p:cBhvr>
                                      <p:to>
                                        <p:strVal val="visible"/>
                                      </p:to>
                                    </p:set>
                                    <p:animEffect transition="in" filter="fade">
                                      <p:cBhvr>
                                        <p:cTn id="40" dur="2000"/>
                                        <p:tgtEl>
                                          <p:spTgt spid="8"/>
                                        </p:tgtEl>
                                      </p:cBhvr>
                                    </p:animEffect>
                                    <p:anim calcmode="lin" valueType="num">
                                      <p:cBhvr>
                                        <p:cTn id="41" dur="2000" fill="hold"/>
                                        <p:tgtEl>
                                          <p:spTgt spid="8"/>
                                        </p:tgtEl>
                                        <p:attrNameLst>
                                          <p:attrName>style.rotation</p:attrName>
                                        </p:attrNameLst>
                                      </p:cBhvr>
                                      <p:tavLst>
                                        <p:tav tm="0">
                                          <p:val>
                                            <p:fltVal val="720"/>
                                          </p:val>
                                        </p:tav>
                                        <p:tav tm="100000">
                                          <p:val>
                                            <p:fltVal val="0"/>
                                          </p:val>
                                        </p:tav>
                                      </p:tavLst>
                                    </p:anim>
                                    <p:anim calcmode="lin" valueType="num">
                                      <p:cBhvr>
                                        <p:cTn id="42" dur="2000" fill="hold"/>
                                        <p:tgtEl>
                                          <p:spTgt spid="8"/>
                                        </p:tgtEl>
                                        <p:attrNameLst>
                                          <p:attrName>ppt_h</p:attrName>
                                        </p:attrNameLst>
                                      </p:cBhvr>
                                      <p:tavLst>
                                        <p:tav tm="0">
                                          <p:val>
                                            <p:fltVal val="0"/>
                                          </p:val>
                                        </p:tav>
                                        <p:tav tm="100000">
                                          <p:val>
                                            <p:strVal val="#ppt_h"/>
                                          </p:val>
                                        </p:tav>
                                      </p:tavLst>
                                    </p:anim>
                                    <p:anim calcmode="lin" valueType="num">
                                      <p:cBhvr>
                                        <p:cTn id="43" dur="2000" fill="hold"/>
                                        <p:tgtEl>
                                          <p:spTgt spid="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 y="4267200"/>
            <a:ext cx="3733800" cy="762000"/>
          </a:xfrm>
          <a:prstGeom prst="rect">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itle 2"/>
          <p:cNvSpPr>
            <a:spLocks noGrp="1"/>
          </p:cNvSpPr>
          <p:nvPr>
            <p:ph type="title"/>
          </p:nvPr>
        </p:nvSpPr>
        <p:spPr/>
        <p:txBody>
          <a:bodyPr/>
          <a:lstStyle/>
          <a:p>
            <a:pPr eaLnBrk="1" hangingPunct="1"/>
            <a:r>
              <a:rPr lang="en-US">
                <a:solidFill>
                  <a:srgbClr val="7B9899"/>
                </a:solidFill>
                <a:latin typeface="Baby Face"/>
              </a:rPr>
              <a:t>Sound Wave</a:t>
            </a:r>
          </a:p>
        </p:txBody>
      </p:sp>
      <p:sp>
        <p:nvSpPr>
          <p:cNvPr id="4" name="Content Placeholder 3"/>
          <p:cNvSpPr>
            <a:spLocks noGrp="1"/>
          </p:cNvSpPr>
          <p:nvPr>
            <p:ph sz="quarter" idx="1"/>
          </p:nvPr>
        </p:nvSpPr>
        <p:spPr>
          <a:xfrm>
            <a:off x="301625" y="1527175"/>
            <a:ext cx="8504238" cy="4572000"/>
          </a:xfrm>
        </p:spPr>
        <p:txBody>
          <a:bodyPr>
            <a:normAutofit/>
          </a:bodyPr>
          <a:lstStyle/>
          <a:p>
            <a:pPr marL="274320" indent="-274320" eaLnBrk="1" fontAlgn="auto" hangingPunct="1">
              <a:spcAft>
                <a:spcPts val="0"/>
              </a:spcAft>
              <a:buFont typeface="Wingdings 2"/>
              <a:buNone/>
              <a:defRPr/>
            </a:pPr>
            <a:r>
              <a:rPr lang="en-US" sz="2800" b="1" dirty="0">
                <a:solidFill>
                  <a:schemeClr val="accent6">
                    <a:lumMod val="50000"/>
                  </a:schemeClr>
                </a:solidFill>
                <a:effectLst>
                  <a:outerShdw blurRad="38100" dist="38100" dir="2700000" algn="tl">
                    <a:srgbClr val="000000">
                      <a:alpha val="43137"/>
                    </a:srgbClr>
                  </a:outerShdw>
                </a:effectLst>
                <a:latin typeface="BethHand" pitchFamily="2" charset="0"/>
              </a:rPr>
              <a:t>Sound wave is a longitudinal wave. In the figure it is seen that during the circulation of wave, the detraction and expansion of the substance are created. The sound waves make a sense of hearing in our ear by being circulated from the medium.</a:t>
            </a:r>
          </a:p>
          <a:p>
            <a:pPr marL="274320" indent="-274320" eaLnBrk="1" fontAlgn="auto" hangingPunct="1">
              <a:spcAft>
                <a:spcPts val="0"/>
              </a:spcAft>
              <a:buFont typeface="Wingdings 2"/>
              <a:buNone/>
              <a:defRPr/>
            </a:pPr>
            <a:endParaRPr lang="en-US" dirty="0">
              <a:solidFill>
                <a:schemeClr val="accent6">
                  <a:lumMod val="50000"/>
                </a:schemeClr>
              </a:solidFill>
              <a:latin typeface="Bad Films" pitchFamily="2" charset="0"/>
            </a:endParaRPr>
          </a:p>
        </p:txBody>
      </p:sp>
      <p:cxnSp>
        <p:nvCxnSpPr>
          <p:cNvPr id="10" name="Straight Connector 9"/>
          <p:cNvCxnSpPr/>
          <p:nvPr/>
        </p:nvCxnSpPr>
        <p:spPr>
          <a:xfrm rot="5400000">
            <a:off x="838994" y="4647406"/>
            <a:ext cx="762000" cy="1588"/>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p:cNvCxnSpPr/>
          <p:nvPr/>
        </p:nvCxnSpPr>
        <p:spPr>
          <a:xfrm rot="5400000">
            <a:off x="1421607" y="4647406"/>
            <a:ext cx="762000" cy="1587"/>
          </a:xfrm>
          <a:prstGeom prst="line">
            <a:avLst/>
          </a:prstGeom>
          <a:ln/>
        </p:spPr>
        <p:style>
          <a:lnRef idx="2">
            <a:schemeClr val="dk1"/>
          </a:lnRef>
          <a:fillRef idx="0">
            <a:schemeClr val="dk1"/>
          </a:fillRef>
          <a:effectRef idx="1">
            <a:schemeClr val="dk1"/>
          </a:effectRef>
          <a:fontRef idx="minor">
            <a:schemeClr val="tx1"/>
          </a:fontRef>
        </p:style>
      </p:cxnSp>
      <p:sp>
        <p:nvSpPr>
          <p:cNvPr id="21" name="Rectangle 20"/>
          <p:cNvSpPr/>
          <p:nvPr/>
        </p:nvSpPr>
        <p:spPr>
          <a:xfrm>
            <a:off x="4419600" y="4191000"/>
            <a:ext cx="3733800" cy="762000"/>
          </a:xfrm>
          <a:prstGeom prst="rect">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22" name="Straight Connector 21"/>
          <p:cNvCxnSpPr/>
          <p:nvPr/>
        </p:nvCxnSpPr>
        <p:spPr>
          <a:xfrm rot="5400000">
            <a:off x="4039394" y="4571206"/>
            <a:ext cx="762000" cy="1588"/>
          </a:xfrm>
          <a:prstGeom prst="line">
            <a:avLst/>
          </a:prstGeom>
          <a:ln>
            <a:solidFill>
              <a:schemeClr val="bg1"/>
            </a:solidFill>
          </a:ln>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4115594" y="4571206"/>
            <a:ext cx="762000" cy="1588"/>
          </a:xfrm>
          <a:prstGeom prst="line">
            <a:avLst/>
          </a:prstGeom>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a:xfrm rot="5400000">
            <a:off x="4191794" y="4571206"/>
            <a:ext cx="762000" cy="1588"/>
          </a:xfrm>
          <a:prstGeom prst="line">
            <a:avLst/>
          </a:prstGeom>
          <a:ln/>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a:xfrm rot="5400000">
            <a:off x="4266407" y="45712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a:xfrm rot="5400000">
            <a:off x="4344194" y="4571206"/>
            <a:ext cx="762000" cy="1588"/>
          </a:xfrm>
          <a:prstGeom prst="line">
            <a:avLst/>
          </a:prstGeom>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rot="5400000">
            <a:off x="4420394" y="4571206"/>
            <a:ext cx="762000" cy="1588"/>
          </a:xfrm>
          <a:prstGeom prst="line">
            <a:avLst/>
          </a:prstGeom>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a:xfrm rot="5400000">
            <a:off x="4496594" y="4571206"/>
            <a:ext cx="762000" cy="1588"/>
          </a:xfrm>
          <a:prstGeom prst="line">
            <a:avLst/>
          </a:prstGeom>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a:xfrm rot="5400000">
            <a:off x="4572794" y="4571206"/>
            <a:ext cx="762000" cy="1588"/>
          </a:xfrm>
          <a:prstGeom prst="line">
            <a:avLst/>
          </a:prstGeom>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a:xfrm rot="5400000">
            <a:off x="4723607" y="45712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a:xfrm rot="5400000">
            <a:off x="4876007" y="45712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a:xfrm rot="5400000">
            <a:off x="5029994" y="4571206"/>
            <a:ext cx="762000" cy="1588"/>
          </a:xfrm>
          <a:prstGeom prst="line">
            <a:avLst/>
          </a:prstGeom>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a:xfrm rot="5400000">
            <a:off x="5182394" y="4571206"/>
            <a:ext cx="762000" cy="1588"/>
          </a:xfrm>
          <a:prstGeom prst="line">
            <a:avLst/>
          </a:prstGeom>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a:xfrm rot="5400000">
            <a:off x="5333207" y="45712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a:xfrm rot="5400000">
            <a:off x="5485607" y="4571206"/>
            <a:ext cx="762000" cy="1587"/>
          </a:xfrm>
          <a:prstGeom prst="line">
            <a:avLst/>
          </a:prstGeom>
          <a:ln/>
        </p:spPr>
        <p:style>
          <a:lnRef idx="2">
            <a:schemeClr val="dk1"/>
          </a:lnRef>
          <a:fillRef idx="0">
            <a:schemeClr val="dk1"/>
          </a:fillRef>
          <a:effectRef idx="1">
            <a:schemeClr val="dk1"/>
          </a:effectRef>
          <a:fontRef idx="minor">
            <a:schemeClr val="tx1"/>
          </a:fontRef>
        </p:style>
      </p:cxnSp>
      <p:sp>
        <p:nvSpPr>
          <p:cNvPr id="36" name="Rectangle 35"/>
          <p:cNvSpPr/>
          <p:nvPr/>
        </p:nvSpPr>
        <p:spPr>
          <a:xfrm>
            <a:off x="4419600" y="5181600"/>
            <a:ext cx="3733800" cy="762000"/>
          </a:xfrm>
          <a:prstGeom prst="rect">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38" name="Straight Connector 37"/>
          <p:cNvCxnSpPr/>
          <p:nvPr/>
        </p:nvCxnSpPr>
        <p:spPr>
          <a:xfrm rot="5400000">
            <a:off x="4344194" y="5561806"/>
            <a:ext cx="762000" cy="1588"/>
          </a:xfrm>
          <a:prstGeom prst="line">
            <a:avLst/>
          </a:prstGeo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a:xfrm rot="5400000">
            <a:off x="4647407" y="55618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a:xfrm rot="5400000">
            <a:off x="4952207" y="55618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a:xfrm rot="5400000">
            <a:off x="5257007" y="55618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a:xfrm rot="5400000">
            <a:off x="5561807" y="55618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a:xfrm rot="5400000">
            <a:off x="5866607" y="55618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a:xfrm rot="5400000">
            <a:off x="6095207" y="55618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a:xfrm rot="5400000">
            <a:off x="6323807" y="55618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a:xfrm rot="5400000">
            <a:off x="6476207" y="55618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a:xfrm rot="5400000">
            <a:off x="6628607" y="55618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a:xfrm rot="5400000">
            <a:off x="6781007" y="55618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a:xfrm rot="5400000">
            <a:off x="6933407" y="55618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a:xfrm rot="5400000">
            <a:off x="7009607" y="55618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a:xfrm rot="5400000">
            <a:off x="7085807" y="55618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a:xfrm rot="5400000">
            <a:off x="7162007" y="55618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a:xfrm rot="5400000">
            <a:off x="7238207" y="55618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a:xfrm rot="5400000">
            <a:off x="7314407" y="55618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a:xfrm rot="5400000">
            <a:off x="7390607" y="55618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a:xfrm rot="5400000">
            <a:off x="7468394" y="5561806"/>
            <a:ext cx="762000" cy="1588"/>
          </a:xfrm>
          <a:prstGeom prst="line">
            <a:avLst/>
          </a:prstGeom>
          <a:ln/>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a:xfrm rot="5400000">
            <a:off x="7543007" y="55618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a:xfrm rot="5400000">
            <a:off x="7619207" y="55618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a:xfrm rot="5400000">
            <a:off x="7695407" y="55618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a:xfrm rot="5400000">
            <a:off x="5639594" y="4571206"/>
            <a:ext cx="762000" cy="1588"/>
          </a:xfrm>
          <a:prstGeom prst="line">
            <a:avLst/>
          </a:prstGeom>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a:xfrm rot="5400000">
            <a:off x="5791994" y="4571206"/>
            <a:ext cx="762000" cy="1588"/>
          </a:xfrm>
          <a:prstGeom prst="line">
            <a:avLst/>
          </a:prstGeom>
          <a:ln/>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a:xfrm rot="5400000">
            <a:off x="6019007" y="45712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a:xfrm rot="5400000">
            <a:off x="6247607" y="45712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a:xfrm rot="5400000">
            <a:off x="6476207" y="45712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a:xfrm rot="5400000">
            <a:off x="6704807" y="45712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a:xfrm rot="5400000">
            <a:off x="7009607" y="45712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a:xfrm rot="5400000">
            <a:off x="7314407" y="45712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68" name="Straight Connector 67"/>
          <p:cNvCxnSpPr/>
          <p:nvPr/>
        </p:nvCxnSpPr>
        <p:spPr>
          <a:xfrm rot="5400000">
            <a:off x="7619207" y="45712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a:xfrm rot="5400000">
            <a:off x="3619501" y="4381500"/>
            <a:ext cx="533400" cy="3175"/>
          </a:xfrm>
          <a:prstGeom prst="line">
            <a:avLst/>
          </a:prstGeom>
        </p:spPr>
        <p:style>
          <a:lnRef idx="2">
            <a:schemeClr val="dk1"/>
          </a:lnRef>
          <a:fillRef idx="0">
            <a:schemeClr val="dk1"/>
          </a:fillRef>
          <a:effectRef idx="1">
            <a:schemeClr val="dk1"/>
          </a:effectRef>
          <a:fontRef idx="minor">
            <a:schemeClr val="tx1"/>
          </a:fontRef>
        </p:style>
      </p:cxnSp>
      <p:cxnSp>
        <p:nvCxnSpPr>
          <p:cNvPr id="72" name="Straight Connector 71"/>
          <p:cNvCxnSpPr/>
          <p:nvPr/>
        </p:nvCxnSpPr>
        <p:spPr>
          <a:xfrm>
            <a:off x="3886200" y="4646613"/>
            <a:ext cx="304800" cy="1587"/>
          </a:xfrm>
          <a:prstGeom prst="line">
            <a:avLst/>
          </a:prstGeom>
        </p:spPr>
        <p:style>
          <a:lnRef idx="2">
            <a:schemeClr val="dk1"/>
          </a:lnRef>
          <a:fillRef idx="0">
            <a:schemeClr val="dk1"/>
          </a:fillRef>
          <a:effectRef idx="1">
            <a:schemeClr val="dk1"/>
          </a:effectRef>
          <a:fontRef idx="minor">
            <a:schemeClr val="tx1"/>
          </a:fontRef>
        </p:style>
      </p:cxnSp>
      <p:cxnSp>
        <p:nvCxnSpPr>
          <p:cNvPr id="74" name="Straight Connector 73"/>
          <p:cNvCxnSpPr/>
          <p:nvPr/>
        </p:nvCxnSpPr>
        <p:spPr>
          <a:xfrm rot="5400000" flipH="1" flipV="1">
            <a:off x="3922713" y="4381500"/>
            <a:ext cx="534988" cy="1587"/>
          </a:xfrm>
          <a:prstGeom prst="line">
            <a:avLst/>
          </a:prstGeom>
        </p:spPr>
        <p:style>
          <a:lnRef idx="2">
            <a:schemeClr val="dk1"/>
          </a:lnRef>
          <a:fillRef idx="0">
            <a:schemeClr val="dk1"/>
          </a:fillRef>
          <a:effectRef idx="1">
            <a:schemeClr val="dk1"/>
          </a:effectRef>
          <a:fontRef idx="minor">
            <a:schemeClr val="tx1"/>
          </a:fontRef>
        </p:style>
      </p:cxnSp>
      <p:cxnSp>
        <p:nvCxnSpPr>
          <p:cNvPr id="78" name="Straight Connector 77"/>
          <p:cNvCxnSpPr/>
          <p:nvPr/>
        </p:nvCxnSpPr>
        <p:spPr>
          <a:xfrm rot="5400000">
            <a:off x="3924301" y="4762500"/>
            <a:ext cx="228600" cy="3175"/>
          </a:xfrm>
          <a:prstGeom prst="line">
            <a:avLst/>
          </a:prstGeom>
        </p:spPr>
        <p:style>
          <a:lnRef idx="2">
            <a:schemeClr val="dk1"/>
          </a:lnRef>
          <a:fillRef idx="0">
            <a:schemeClr val="dk1"/>
          </a:fillRef>
          <a:effectRef idx="1">
            <a:schemeClr val="dk1"/>
          </a:effectRef>
          <a:fontRef idx="minor">
            <a:schemeClr val="tx1"/>
          </a:fontRef>
        </p:style>
      </p:cxnSp>
      <p:cxnSp>
        <p:nvCxnSpPr>
          <p:cNvPr id="80" name="Straight Connector 79"/>
          <p:cNvCxnSpPr/>
          <p:nvPr/>
        </p:nvCxnSpPr>
        <p:spPr>
          <a:xfrm rot="16200000" flipV="1">
            <a:off x="3886200" y="4343400"/>
            <a:ext cx="457200" cy="152400"/>
          </a:xfrm>
          <a:prstGeom prst="line">
            <a:avLst/>
          </a:prstGeom>
        </p:spPr>
        <p:style>
          <a:lnRef idx="2">
            <a:schemeClr val="dk1"/>
          </a:lnRef>
          <a:fillRef idx="0">
            <a:schemeClr val="dk1"/>
          </a:fillRef>
          <a:effectRef idx="1">
            <a:schemeClr val="dk1"/>
          </a:effectRef>
          <a:fontRef idx="minor">
            <a:schemeClr val="tx1"/>
          </a:fontRef>
        </p:style>
      </p:cxnSp>
      <p:cxnSp>
        <p:nvCxnSpPr>
          <p:cNvPr id="82" name="Straight Connector 81"/>
          <p:cNvCxnSpPr/>
          <p:nvPr/>
        </p:nvCxnSpPr>
        <p:spPr>
          <a:xfrm rot="5400000" flipH="1" flipV="1">
            <a:off x="4038600" y="4343400"/>
            <a:ext cx="457200" cy="152400"/>
          </a:xfrm>
          <a:prstGeom prst="line">
            <a:avLst/>
          </a:prstGeom>
        </p:spPr>
        <p:style>
          <a:lnRef idx="2">
            <a:schemeClr val="dk1"/>
          </a:lnRef>
          <a:fillRef idx="0">
            <a:schemeClr val="dk1"/>
          </a:fillRef>
          <a:effectRef idx="1">
            <a:schemeClr val="dk1"/>
          </a:effectRef>
          <a:fontRef idx="minor">
            <a:schemeClr val="tx1"/>
          </a:fontRef>
        </p:style>
      </p:cxnSp>
      <p:cxnSp>
        <p:nvCxnSpPr>
          <p:cNvPr id="83" name="Straight Connector 82"/>
          <p:cNvCxnSpPr/>
          <p:nvPr/>
        </p:nvCxnSpPr>
        <p:spPr>
          <a:xfrm rot="5400000">
            <a:off x="3639344" y="5463381"/>
            <a:ext cx="533400" cy="1588"/>
          </a:xfrm>
          <a:prstGeom prst="line">
            <a:avLst/>
          </a:prstGeom>
        </p:spPr>
        <p:style>
          <a:lnRef idx="2">
            <a:schemeClr val="dk1"/>
          </a:lnRef>
          <a:fillRef idx="0">
            <a:schemeClr val="dk1"/>
          </a:fillRef>
          <a:effectRef idx="1">
            <a:schemeClr val="dk1"/>
          </a:effectRef>
          <a:fontRef idx="minor">
            <a:schemeClr val="tx1"/>
          </a:fontRef>
        </p:style>
      </p:cxnSp>
      <p:cxnSp>
        <p:nvCxnSpPr>
          <p:cNvPr id="84" name="Straight Connector 83"/>
          <p:cNvCxnSpPr/>
          <p:nvPr/>
        </p:nvCxnSpPr>
        <p:spPr>
          <a:xfrm rot="5400000" flipH="1" flipV="1">
            <a:off x="3942556" y="5463382"/>
            <a:ext cx="534987" cy="0"/>
          </a:xfrm>
          <a:prstGeom prst="line">
            <a:avLst/>
          </a:prstGeom>
        </p:spPr>
        <p:style>
          <a:lnRef idx="2">
            <a:schemeClr val="dk1"/>
          </a:lnRef>
          <a:fillRef idx="0">
            <a:schemeClr val="dk1"/>
          </a:fillRef>
          <a:effectRef idx="1">
            <a:schemeClr val="dk1"/>
          </a:effectRef>
          <a:fontRef idx="minor">
            <a:schemeClr val="tx1"/>
          </a:fontRef>
        </p:style>
      </p:cxnSp>
      <p:cxnSp>
        <p:nvCxnSpPr>
          <p:cNvPr id="85" name="Straight Connector 84"/>
          <p:cNvCxnSpPr/>
          <p:nvPr/>
        </p:nvCxnSpPr>
        <p:spPr>
          <a:xfrm rot="5400000">
            <a:off x="3944144" y="5844381"/>
            <a:ext cx="228600" cy="1588"/>
          </a:xfrm>
          <a:prstGeom prst="line">
            <a:avLst/>
          </a:prstGeom>
        </p:spPr>
        <p:style>
          <a:lnRef idx="2">
            <a:schemeClr val="dk1"/>
          </a:lnRef>
          <a:fillRef idx="0">
            <a:schemeClr val="dk1"/>
          </a:fillRef>
          <a:effectRef idx="1">
            <a:schemeClr val="dk1"/>
          </a:effectRef>
          <a:fontRef idx="minor">
            <a:schemeClr val="tx1"/>
          </a:fontRef>
        </p:style>
      </p:cxnSp>
      <p:cxnSp>
        <p:nvCxnSpPr>
          <p:cNvPr id="86" name="Straight Connector 85"/>
          <p:cNvCxnSpPr/>
          <p:nvPr/>
        </p:nvCxnSpPr>
        <p:spPr>
          <a:xfrm rot="5400000" flipH="1" flipV="1">
            <a:off x="4057650" y="5424488"/>
            <a:ext cx="457200" cy="152400"/>
          </a:xfrm>
          <a:prstGeom prst="line">
            <a:avLst/>
          </a:prstGeom>
        </p:spPr>
        <p:style>
          <a:lnRef idx="2">
            <a:schemeClr val="dk1"/>
          </a:lnRef>
          <a:fillRef idx="0">
            <a:schemeClr val="dk1"/>
          </a:fillRef>
          <a:effectRef idx="1">
            <a:schemeClr val="dk1"/>
          </a:effectRef>
          <a:fontRef idx="minor">
            <a:schemeClr val="tx1"/>
          </a:fontRef>
        </p:style>
      </p:cxnSp>
      <p:cxnSp>
        <p:nvCxnSpPr>
          <p:cNvPr id="87" name="Straight Connector 86"/>
          <p:cNvCxnSpPr/>
          <p:nvPr/>
        </p:nvCxnSpPr>
        <p:spPr>
          <a:xfrm>
            <a:off x="3886200" y="5713413"/>
            <a:ext cx="304800" cy="1587"/>
          </a:xfrm>
          <a:prstGeom prst="line">
            <a:avLst/>
          </a:prstGeom>
        </p:spPr>
        <p:style>
          <a:lnRef idx="2">
            <a:schemeClr val="dk1"/>
          </a:lnRef>
          <a:fillRef idx="0">
            <a:schemeClr val="dk1"/>
          </a:fillRef>
          <a:effectRef idx="1">
            <a:schemeClr val="dk1"/>
          </a:effectRef>
          <a:fontRef idx="minor">
            <a:schemeClr val="tx1"/>
          </a:fontRef>
        </p:style>
      </p:cxnSp>
      <p:cxnSp>
        <p:nvCxnSpPr>
          <p:cNvPr id="88" name="Straight Connector 87"/>
          <p:cNvCxnSpPr/>
          <p:nvPr/>
        </p:nvCxnSpPr>
        <p:spPr>
          <a:xfrm rot="16200000" flipV="1">
            <a:off x="3886200" y="5410200"/>
            <a:ext cx="457200" cy="152400"/>
          </a:xfrm>
          <a:prstGeom prst="line">
            <a:avLst/>
          </a:prstGeom>
        </p:spPr>
        <p:style>
          <a:lnRef idx="2">
            <a:schemeClr val="dk1"/>
          </a:lnRef>
          <a:fillRef idx="0">
            <a:schemeClr val="dk1"/>
          </a:fillRef>
          <a:effectRef idx="1">
            <a:schemeClr val="dk1"/>
          </a:effectRef>
          <a:fontRef idx="minor">
            <a:schemeClr val="tx1"/>
          </a:fontRef>
        </p:style>
      </p:cxnSp>
      <p:cxnSp>
        <p:nvCxnSpPr>
          <p:cNvPr id="93" name="Straight Connector 92"/>
          <p:cNvCxnSpPr/>
          <p:nvPr/>
        </p:nvCxnSpPr>
        <p:spPr>
          <a:xfrm rot="5400000">
            <a:off x="2033588" y="4648200"/>
            <a:ext cx="760412" cy="1588"/>
          </a:xfrm>
          <a:prstGeom prst="line">
            <a:avLst/>
          </a:prstGeom>
          <a:ln/>
        </p:spPr>
        <p:style>
          <a:lnRef idx="2">
            <a:schemeClr val="dk1"/>
          </a:lnRef>
          <a:fillRef idx="0">
            <a:schemeClr val="dk1"/>
          </a:fillRef>
          <a:effectRef idx="1">
            <a:schemeClr val="dk1"/>
          </a:effectRef>
          <a:fontRef idx="minor">
            <a:schemeClr val="tx1"/>
          </a:fontRef>
        </p:style>
      </p:cxnSp>
      <p:cxnSp>
        <p:nvCxnSpPr>
          <p:cNvPr id="94" name="Straight Connector 93"/>
          <p:cNvCxnSpPr/>
          <p:nvPr/>
        </p:nvCxnSpPr>
        <p:spPr>
          <a:xfrm rot="5400000">
            <a:off x="2567782" y="46474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95" name="Straight Connector 94"/>
          <p:cNvCxnSpPr/>
          <p:nvPr/>
        </p:nvCxnSpPr>
        <p:spPr>
          <a:xfrm rot="5400000">
            <a:off x="3101182" y="4647406"/>
            <a:ext cx="762000" cy="1587"/>
          </a:xfrm>
          <a:prstGeom prst="line">
            <a:avLst/>
          </a:prstGeom>
          <a:ln/>
        </p:spPr>
        <p:style>
          <a:lnRef idx="2">
            <a:schemeClr val="dk1"/>
          </a:lnRef>
          <a:fillRef idx="0">
            <a:schemeClr val="dk1"/>
          </a:fillRef>
          <a:effectRef idx="1">
            <a:schemeClr val="dk1"/>
          </a:effectRef>
          <a:fontRef idx="minor">
            <a:schemeClr val="tx1"/>
          </a:fontRef>
        </p:style>
      </p:cxnSp>
      <p:cxnSp>
        <p:nvCxnSpPr>
          <p:cNvPr id="136" name="Straight Connector 135"/>
          <p:cNvCxnSpPr/>
          <p:nvPr/>
        </p:nvCxnSpPr>
        <p:spPr>
          <a:xfrm rot="5400000">
            <a:off x="126207" y="4647406"/>
            <a:ext cx="762000" cy="1587"/>
          </a:xfrm>
          <a:prstGeom prst="line">
            <a:avLst/>
          </a:prstGeom>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checkerboard(across)">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80">
                                          <p:stCondLst>
                                            <p:cond delay="0"/>
                                          </p:stCondLst>
                                        </p:cTn>
                                        <p:tgtEl>
                                          <p:spTgt spid="6"/>
                                        </p:tgtEl>
                                      </p:cBhvr>
                                    </p:animEffect>
                                    <p:anim calcmode="lin" valueType="num">
                                      <p:cBhvr>
                                        <p:cTn id="2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6" dur="26">
                                          <p:stCondLst>
                                            <p:cond delay="650"/>
                                          </p:stCondLst>
                                        </p:cTn>
                                        <p:tgtEl>
                                          <p:spTgt spid="6"/>
                                        </p:tgtEl>
                                      </p:cBhvr>
                                      <p:to x="100000" y="60000"/>
                                    </p:animScale>
                                    <p:animScale>
                                      <p:cBhvr>
                                        <p:cTn id="27" dur="166" decel="50000">
                                          <p:stCondLst>
                                            <p:cond delay="676"/>
                                          </p:stCondLst>
                                        </p:cTn>
                                        <p:tgtEl>
                                          <p:spTgt spid="6"/>
                                        </p:tgtEl>
                                      </p:cBhvr>
                                      <p:to x="100000" y="100000"/>
                                    </p:animScale>
                                    <p:animScale>
                                      <p:cBhvr>
                                        <p:cTn id="28" dur="26">
                                          <p:stCondLst>
                                            <p:cond delay="1312"/>
                                          </p:stCondLst>
                                        </p:cTn>
                                        <p:tgtEl>
                                          <p:spTgt spid="6"/>
                                        </p:tgtEl>
                                      </p:cBhvr>
                                      <p:to x="100000" y="80000"/>
                                    </p:animScale>
                                    <p:animScale>
                                      <p:cBhvr>
                                        <p:cTn id="29" dur="166" decel="50000">
                                          <p:stCondLst>
                                            <p:cond delay="1338"/>
                                          </p:stCondLst>
                                        </p:cTn>
                                        <p:tgtEl>
                                          <p:spTgt spid="6"/>
                                        </p:tgtEl>
                                      </p:cBhvr>
                                      <p:to x="100000" y="100000"/>
                                    </p:animScale>
                                    <p:animScale>
                                      <p:cBhvr>
                                        <p:cTn id="30" dur="26">
                                          <p:stCondLst>
                                            <p:cond delay="1642"/>
                                          </p:stCondLst>
                                        </p:cTn>
                                        <p:tgtEl>
                                          <p:spTgt spid="6"/>
                                        </p:tgtEl>
                                      </p:cBhvr>
                                      <p:to x="100000" y="90000"/>
                                    </p:animScale>
                                    <p:animScale>
                                      <p:cBhvr>
                                        <p:cTn id="31" dur="166" decel="50000">
                                          <p:stCondLst>
                                            <p:cond delay="1668"/>
                                          </p:stCondLst>
                                        </p:cTn>
                                        <p:tgtEl>
                                          <p:spTgt spid="6"/>
                                        </p:tgtEl>
                                      </p:cBhvr>
                                      <p:to x="100000" y="100000"/>
                                    </p:animScale>
                                    <p:animScale>
                                      <p:cBhvr>
                                        <p:cTn id="32" dur="26">
                                          <p:stCondLst>
                                            <p:cond delay="1808"/>
                                          </p:stCondLst>
                                        </p:cTn>
                                        <p:tgtEl>
                                          <p:spTgt spid="6"/>
                                        </p:tgtEl>
                                      </p:cBhvr>
                                      <p:to x="100000" y="95000"/>
                                    </p:animScale>
                                    <p:animScale>
                                      <p:cBhvr>
                                        <p:cTn id="33" dur="166" decel="50000">
                                          <p:stCondLst>
                                            <p:cond delay="1834"/>
                                          </p:stCondLst>
                                        </p:cTn>
                                        <p:tgtEl>
                                          <p:spTgt spid="6"/>
                                        </p:tgtEl>
                                      </p:cBhvr>
                                      <p:to x="100000" y="100000"/>
                                    </p:animScale>
                                  </p:childTnLst>
                                </p:cTn>
                              </p:par>
                              <p:par>
                                <p:cTn id="34" presetID="26" presetClass="entr" presetSubtype="0" fill="hold"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down)">
                                      <p:cBhvr>
                                        <p:cTn id="36" dur="580">
                                          <p:stCondLst>
                                            <p:cond delay="0"/>
                                          </p:stCondLst>
                                        </p:cTn>
                                        <p:tgtEl>
                                          <p:spTgt spid="10"/>
                                        </p:tgtEl>
                                      </p:cBhvr>
                                    </p:animEffect>
                                    <p:anim calcmode="lin" valueType="num">
                                      <p:cBhvr>
                                        <p:cTn id="37"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2" dur="26">
                                          <p:stCondLst>
                                            <p:cond delay="650"/>
                                          </p:stCondLst>
                                        </p:cTn>
                                        <p:tgtEl>
                                          <p:spTgt spid="10"/>
                                        </p:tgtEl>
                                      </p:cBhvr>
                                      <p:to x="100000" y="60000"/>
                                    </p:animScale>
                                    <p:animScale>
                                      <p:cBhvr>
                                        <p:cTn id="43" dur="166" decel="50000">
                                          <p:stCondLst>
                                            <p:cond delay="676"/>
                                          </p:stCondLst>
                                        </p:cTn>
                                        <p:tgtEl>
                                          <p:spTgt spid="10"/>
                                        </p:tgtEl>
                                      </p:cBhvr>
                                      <p:to x="100000" y="100000"/>
                                    </p:animScale>
                                    <p:animScale>
                                      <p:cBhvr>
                                        <p:cTn id="44" dur="26">
                                          <p:stCondLst>
                                            <p:cond delay="1312"/>
                                          </p:stCondLst>
                                        </p:cTn>
                                        <p:tgtEl>
                                          <p:spTgt spid="10"/>
                                        </p:tgtEl>
                                      </p:cBhvr>
                                      <p:to x="100000" y="80000"/>
                                    </p:animScale>
                                    <p:animScale>
                                      <p:cBhvr>
                                        <p:cTn id="45" dur="166" decel="50000">
                                          <p:stCondLst>
                                            <p:cond delay="1338"/>
                                          </p:stCondLst>
                                        </p:cTn>
                                        <p:tgtEl>
                                          <p:spTgt spid="10"/>
                                        </p:tgtEl>
                                      </p:cBhvr>
                                      <p:to x="100000" y="100000"/>
                                    </p:animScale>
                                    <p:animScale>
                                      <p:cBhvr>
                                        <p:cTn id="46" dur="26">
                                          <p:stCondLst>
                                            <p:cond delay="1642"/>
                                          </p:stCondLst>
                                        </p:cTn>
                                        <p:tgtEl>
                                          <p:spTgt spid="10"/>
                                        </p:tgtEl>
                                      </p:cBhvr>
                                      <p:to x="100000" y="90000"/>
                                    </p:animScale>
                                    <p:animScale>
                                      <p:cBhvr>
                                        <p:cTn id="47" dur="166" decel="50000">
                                          <p:stCondLst>
                                            <p:cond delay="1668"/>
                                          </p:stCondLst>
                                        </p:cTn>
                                        <p:tgtEl>
                                          <p:spTgt spid="10"/>
                                        </p:tgtEl>
                                      </p:cBhvr>
                                      <p:to x="100000" y="100000"/>
                                    </p:animScale>
                                    <p:animScale>
                                      <p:cBhvr>
                                        <p:cTn id="48" dur="26">
                                          <p:stCondLst>
                                            <p:cond delay="1808"/>
                                          </p:stCondLst>
                                        </p:cTn>
                                        <p:tgtEl>
                                          <p:spTgt spid="10"/>
                                        </p:tgtEl>
                                      </p:cBhvr>
                                      <p:to x="100000" y="95000"/>
                                    </p:animScale>
                                    <p:animScale>
                                      <p:cBhvr>
                                        <p:cTn id="49" dur="166" decel="50000">
                                          <p:stCondLst>
                                            <p:cond delay="1834"/>
                                          </p:stCondLst>
                                        </p:cTn>
                                        <p:tgtEl>
                                          <p:spTgt spid="10"/>
                                        </p:tgtEl>
                                      </p:cBhvr>
                                      <p:to x="100000" y="100000"/>
                                    </p:animScale>
                                  </p:childTnLst>
                                </p:cTn>
                              </p:par>
                              <p:par>
                                <p:cTn id="50" presetID="26" presetClass="entr" presetSubtype="0" fill="hold"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down)">
                                      <p:cBhvr>
                                        <p:cTn id="52" dur="580">
                                          <p:stCondLst>
                                            <p:cond delay="0"/>
                                          </p:stCondLst>
                                        </p:cTn>
                                        <p:tgtEl>
                                          <p:spTgt spid="12"/>
                                        </p:tgtEl>
                                      </p:cBhvr>
                                    </p:animEffect>
                                    <p:anim calcmode="lin" valueType="num">
                                      <p:cBhvr>
                                        <p:cTn id="53"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58" dur="26">
                                          <p:stCondLst>
                                            <p:cond delay="650"/>
                                          </p:stCondLst>
                                        </p:cTn>
                                        <p:tgtEl>
                                          <p:spTgt spid="12"/>
                                        </p:tgtEl>
                                      </p:cBhvr>
                                      <p:to x="100000" y="60000"/>
                                    </p:animScale>
                                    <p:animScale>
                                      <p:cBhvr>
                                        <p:cTn id="59" dur="166" decel="50000">
                                          <p:stCondLst>
                                            <p:cond delay="676"/>
                                          </p:stCondLst>
                                        </p:cTn>
                                        <p:tgtEl>
                                          <p:spTgt spid="12"/>
                                        </p:tgtEl>
                                      </p:cBhvr>
                                      <p:to x="100000" y="100000"/>
                                    </p:animScale>
                                    <p:animScale>
                                      <p:cBhvr>
                                        <p:cTn id="60" dur="26">
                                          <p:stCondLst>
                                            <p:cond delay="1312"/>
                                          </p:stCondLst>
                                        </p:cTn>
                                        <p:tgtEl>
                                          <p:spTgt spid="12"/>
                                        </p:tgtEl>
                                      </p:cBhvr>
                                      <p:to x="100000" y="80000"/>
                                    </p:animScale>
                                    <p:animScale>
                                      <p:cBhvr>
                                        <p:cTn id="61" dur="166" decel="50000">
                                          <p:stCondLst>
                                            <p:cond delay="1338"/>
                                          </p:stCondLst>
                                        </p:cTn>
                                        <p:tgtEl>
                                          <p:spTgt spid="12"/>
                                        </p:tgtEl>
                                      </p:cBhvr>
                                      <p:to x="100000" y="100000"/>
                                    </p:animScale>
                                    <p:animScale>
                                      <p:cBhvr>
                                        <p:cTn id="62" dur="26">
                                          <p:stCondLst>
                                            <p:cond delay="1642"/>
                                          </p:stCondLst>
                                        </p:cTn>
                                        <p:tgtEl>
                                          <p:spTgt spid="12"/>
                                        </p:tgtEl>
                                      </p:cBhvr>
                                      <p:to x="100000" y="90000"/>
                                    </p:animScale>
                                    <p:animScale>
                                      <p:cBhvr>
                                        <p:cTn id="63" dur="166" decel="50000">
                                          <p:stCondLst>
                                            <p:cond delay="1668"/>
                                          </p:stCondLst>
                                        </p:cTn>
                                        <p:tgtEl>
                                          <p:spTgt spid="12"/>
                                        </p:tgtEl>
                                      </p:cBhvr>
                                      <p:to x="100000" y="100000"/>
                                    </p:animScale>
                                    <p:animScale>
                                      <p:cBhvr>
                                        <p:cTn id="64" dur="26">
                                          <p:stCondLst>
                                            <p:cond delay="1808"/>
                                          </p:stCondLst>
                                        </p:cTn>
                                        <p:tgtEl>
                                          <p:spTgt spid="12"/>
                                        </p:tgtEl>
                                      </p:cBhvr>
                                      <p:to x="100000" y="95000"/>
                                    </p:animScale>
                                    <p:animScale>
                                      <p:cBhvr>
                                        <p:cTn id="65" dur="166" decel="50000">
                                          <p:stCondLst>
                                            <p:cond delay="1834"/>
                                          </p:stCondLst>
                                        </p:cTn>
                                        <p:tgtEl>
                                          <p:spTgt spid="12"/>
                                        </p:tgtEl>
                                      </p:cBhvr>
                                      <p:to x="100000" y="100000"/>
                                    </p:animScale>
                                  </p:childTnLst>
                                </p:cTn>
                              </p:par>
                              <p:par>
                                <p:cTn id="66" presetID="26" presetClass="entr" presetSubtype="0" fill="hold" nodeType="withEffect">
                                  <p:stCondLst>
                                    <p:cond delay="0"/>
                                  </p:stCondLst>
                                  <p:childTnLst>
                                    <p:set>
                                      <p:cBhvr>
                                        <p:cTn id="67" dur="1" fill="hold">
                                          <p:stCondLst>
                                            <p:cond delay="0"/>
                                          </p:stCondLst>
                                        </p:cTn>
                                        <p:tgtEl>
                                          <p:spTgt spid="93"/>
                                        </p:tgtEl>
                                        <p:attrNameLst>
                                          <p:attrName>style.visibility</p:attrName>
                                        </p:attrNameLst>
                                      </p:cBhvr>
                                      <p:to>
                                        <p:strVal val="visible"/>
                                      </p:to>
                                    </p:set>
                                    <p:animEffect transition="in" filter="wipe(down)">
                                      <p:cBhvr>
                                        <p:cTn id="68" dur="580">
                                          <p:stCondLst>
                                            <p:cond delay="0"/>
                                          </p:stCondLst>
                                        </p:cTn>
                                        <p:tgtEl>
                                          <p:spTgt spid="93"/>
                                        </p:tgtEl>
                                      </p:cBhvr>
                                    </p:animEffect>
                                    <p:anim calcmode="lin" valueType="num">
                                      <p:cBhvr>
                                        <p:cTn id="69" dur="1822" tmFilter="0,0; 0.14,0.36; 0.43,0.73; 0.71,0.91; 1.0,1.0">
                                          <p:stCondLst>
                                            <p:cond delay="0"/>
                                          </p:stCondLst>
                                        </p:cTn>
                                        <p:tgtEl>
                                          <p:spTgt spid="93"/>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93"/>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93"/>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93"/>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93"/>
                                        </p:tgtEl>
                                        <p:attrNameLst>
                                          <p:attrName>ppt_y</p:attrName>
                                        </p:attrNameLst>
                                      </p:cBhvr>
                                      <p:tavLst>
                                        <p:tav tm="0" fmla="#ppt_y-sin(pi*$)/81">
                                          <p:val>
                                            <p:fltVal val="0"/>
                                          </p:val>
                                        </p:tav>
                                        <p:tav tm="100000">
                                          <p:val>
                                            <p:fltVal val="1"/>
                                          </p:val>
                                        </p:tav>
                                      </p:tavLst>
                                    </p:anim>
                                    <p:animScale>
                                      <p:cBhvr>
                                        <p:cTn id="74" dur="26">
                                          <p:stCondLst>
                                            <p:cond delay="650"/>
                                          </p:stCondLst>
                                        </p:cTn>
                                        <p:tgtEl>
                                          <p:spTgt spid="93"/>
                                        </p:tgtEl>
                                      </p:cBhvr>
                                      <p:to x="100000" y="60000"/>
                                    </p:animScale>
                                    <p:animScale>
                                      <p:cBhvr>
                                        <p:cTn id="75" dur="166" decel="50000">
                                          <p:stCondLst>
                                            <p:cond delay="676"/>
                                          </p:stCondLst>
                                        </p:cTn>
                                        <p:tgtEl>
                                          <p:spTgt spid="93"/>
                                        </p:tgtEl>
                                      </p:cBhvr>
                                      <p:to x="100000" y="100000"/>
                                    </p:animScale>
                                    <p:animScale>
                                      <p:cBhvr>
                                        <p:cTn id="76" dur="26">
                                          <p:stCondLst>
                                            <p:cond delay="1312"/>
                                          </p:stCondLst>
                                        </p:cTn>
                                        <p:tgtEl>
                                          <p:spTgt spid="93"/>
                                        </p:tgtEl>
                                      </p:cBhvr>
                                      <p:to x="100000" y="80000"/>
                                    </p:animScale>
                                    <p:animScale>
                                      <p:cBhvr>
                                        <p:cTn id="77" dur="166" decel="50000">
                                          <p:stCondLst>
                                            <p:cond delay="1338"/>
                                          </p:stCondLst>
                                        </p:cTn>
                                        <p:tgtEl>
                                          <p:spTgt spid="93"/>
                                        </p:tgtEl>
                                      </p:cBhvr>
                                      <p:to x="100000" y="100000"/>
                                    </p:animScale>
                                    <p:animScale>
                                      <p:cBhvr>
                                        <p:cTn id="78" dur="26">
                                          <p:stCondLst>
                                            <p:cond delay="1642"/>
                                          </p:stCondLst>
                                        </p:cTn>
                                        <p:tgtEl>
                                          <p:spTgt spid="93"/>
                                        </p:tgtEl>
                                      </p:cBhvr>
                                      <p:to x="100000" y="90000"/>
                                    </p:animScale>
                                    <p:animScale>
                                      <p:cBhvr>
                                        <p:cTn id="79" dur="166" decel="50000">
                                          <p:stCondLst>
                                            <p:cond delay="1668"/>
                                          </p:stCondLst>
                                        </p:cTn>
                                        <p:tgtEl>
                                          <p:spTgt spid="93"/>
                                        </p:tgtEl>
                                      </p:cBhvr>
                                      <p:to x="100000" y="100000"/>
                                    </p:animScale>
                                    <p:animScale>
                                      <p:cBhvr>
                                        <p:cTn id="80" dur="26">
                                          <p:stCondLst>
                                            <p:cond delay="1808"/>
                                          </p:stCondLst>
                                        </p:cTn>
                                        <p:tgtEl>
                                          <p:spTgt spid="93"/>
                                        </p:tgtEl>
                                      </p:cBhvr>
                                      <p:to x="100000" y="95000"/>
                                    </p:animScale>
                                    <p:animScale>
                                      <p:cBhvr>
                                        <p:cTn id="81" dur="166" decel="50000">
                                          <p:stCondLst>
                                            <p:cond delay="1834"/>
                                          </p:stCondLst>
                                        </p:cTn>
                                        <p:tgtEl>
                                          <p:spTgt spid="93"/>
                                        </p:tgtEl>
                                      </p:cBhvr>
                                      <p:to x="100000" y="100000"/>
                                    </p:animScale>
                                  </p:childTnLst>
                                </p:cTn>
                              </p:par>
                              <p:par>
                                <p:cTn id="82" presetID="26" presetClass="entr" presetSubtype="0" fill="hold" nodeType="withEffect">
                                  <p:stCondLst>
                                    <p:cond delay="0"/>
                                  </p:stCondLst>
                                  <p:childTnLst>
                                    <p:set>
                                      <p:cBhvr>
                                        <p:cTn id="83" dur="1" fill="hold">
                                          <p:stCondLst>
                                            <p:cond delay="0"/>
                                          </p:stCondLst>
                                        </p:cTn>
                                        <p:tgtEl>
                                          <p:spTgt spid="94"/>
                                        </p:tgtEl>
                                        <p:attrNameLst>
                                          <p:attrName>style.visibility</p:attrName>
                                        </p:attrNameLst>
                                      </p:cBhvr>
                                      <p:to>
                                        <p:strVal val="visible"/>
                                      </p:to>
                                    </p:set>
                                    <p:animEffect transition="in" filter="wipe(down)">
                                      <p:cBhvr>
                                        <p:cTn id="84" dur="580">
                                          <p:stCondLst>
                                            <p:cond delay="0"/>
                                          </p:stCondLst>
                                        </p:cTn>
                                        <p:tgtEl>
                                          <p:spTgt spid="94"/>
                                        </p:tgtEl>
                                      </p:cBhvr>
                                    </p:animEffect>
                                    <p:anim calcmode="lin" valueType="num">
                                      <p:cBhvr>
                                        <p:cTn id="85" dur="1822" tmFilter="0,0; 0.14,0.36; 0.43,0.73; 0.71,0.91; 1.0,1.0">
                                          <p:stCondLst>
                                            <p:cond delay="0"/>
                                          </p:stCondLst>
                                        </p:cTn>
                                        <p:tgtEl>
                                          <p:spTgt spid="94"/>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94"/>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94"/>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94"/>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94"/>
                                        </p:tgtEl>
                                        <p:attrNameLst>
                                          <p:attrName>ppt_y</p:attrName>
                                        </p:attrNameLst>
                                      </p:cBhvr>
                                      <p:tavLst>
                                        <p:tav tm="0" fmla="#ppt_y-sin(pi*$)/81">
                                          <p:val>
                                            <p:fltVal val="0"/>
                                          </p:val>
                                        </p:tav>
                                        <p:tav tm="100000">
                                          <p:val>
                                            <p:fltVal val="1"/>
                                          </p:val>
                                        </p:tav>
                                      </p:tavLst>
                                    </p:anim>
                                    <p:animScale>
                                      <p:cBhvr>
                                        <p:cTn id="90" dur="26">
                                          <p:stCondLst>
                                            <p:cond delay="650"/>
                                          </p:stCondLst>
                                        </p:cTn>
                                        <p:tgtEl>
                                          <p:spTgt spid="94"/>
                                        </p:tgtEl>
                                      </p:cBhvr>
                                      <p:to x="100000" y="60000"/>
                                    </p:animScale>
                                    <p:animScale>
                                      <p:cBhvr>
                                        <p:cTn id="91" dur="166" decel="50000">
                                          <p:stCondLst>
                                            <p:cond delay="676"/>
                                          </p:stCondLst>
                                        </p:cTn>
                                        <p:tgtEl>
                                          <p:spTgt spid="94"/>
                                        </p:tgtEl>
                                      </p:cBhvr>
                                      <p:to x="100000" y="100000"/>
                                    </p:animScale>
                                    <p:animScale>
                                      <p:cBhvr>
                                        <p:cTn id="92" dur="26">
                                          <p:stCondLst>
                                            <p:cond delay="1312"/>
                                          </p:stCondLst>
                                        </p:cTn>
                                        <p:tgtEl>
                                          <p:spTgt spid="94"/>
                                        </p:tgtEl>
                                      </p:cBhvr>
                                      <p:to x="100000" y="80000"/>
                                    </p:animScale>
                                    <p:animScale>
                                      <p:cBhvr>
                                        <p:cTn id="93" dur="166" decel="50000">
                                          <p:stCondLst>
                                            <p:cond delay="1338"/>
                                          </p:stCondLst>
                                        </p:cTn>
                                        <p:tgtEl>
                                          <p:spTgt spid="94"/>
                                        </p:tgtEl>
                                      </p:cBhvr>
                                      <p:to x="100000" y="100000"/>
                                    </p:animScale>
                                    <p:animScale>
                                      <p:cBhvr>
                                        <p:cTn id="94" dur="26">
                                          <p:stCondLst>
                                            <p:cond delay="1642"/>
                                          </p:stCondLst>
                                        </p:cTn>
                                        <p:tgtEl>
                                          <p:spTgt spid="94"/>
                                        </p:tgtEl>
                                      </p:cBhvr>
                                      <p:to x="100000" y="90000"/>
                                    </p:animScale>
                                    <p:animScale>
                                      <p:cBhvr>
                                        <p:cTn id="95" dur="166" decel="50000">
                                          <p:stCondLst>
                                            <p:cond delay="1668"/>
                                          </p:stCondLst>
                                        </p:cTn>
                                        <p:tgtEl>
                                          <p:spTgt spid="94"/>
                                        </p:tgtEl>
                                      </p:cBhvr>
                                      <p:to x="100000" y="100000"/>
                                    </p:animScale>
                                    <p:animScale>
                                      <p:cBhvr>
                                        <p:cTn id="96" dur="26">
                                          <p:stCondLst>
                                            <p:cond delay="1808"/>
                                          </p:stCondLst>
                                        </p:cTn>
                                        <p:tgtEl>
                                          <p:spTgt spid="94"/>
                                        </p:tgtEl>
                                      </p:cBhvr>
                                      <p:to x="100000" y="95000"/>
                                    </p:animScale>
                                    <p:animScale>
                                      <p:cBhvr>
                                        <p:cTn id="97" dur="166" decel="50000">
                                          <p:stCondLst>
                                            <p:cond delay="1834"/>
                                          </p:stCondLst>
                                        </p:cTn>
                                        <p:tgtEl>
                                          <p:spTgt spid="94"/>
                                        </p:tgtEl>
                                      </p:cBhvr>
                                      <p:to x="100000" y="100000"/>
                                    </p:animScale>
                                  </p:childTnLst>
                                </p:cTn>
                              </p:par>
                              <p:par>
                                <p:cTn id="98" presetID="26" presetClass="entr" presetSubtype="0" fill="hold" nodeType="withEffect">
                                  <p:stCondLst>
                                    <p:cond delay="0"/>
                                  </p:stCondLst>
                                  <p:childTnLst>
                                    <p:set>
                                      <p:cBhvr>
                                        <p:cTn id="99" dur="1" fill="hold">
                                          <p:stCondLst>
                                            <p:cond delay="0"/>
                                          </p:stCondLst>
                                        </p:cTn>
                                        <p:tgtEl>
                                          <p:spTgt spid="95"/>
                                        </p:tgtEl>
                                        <p:attrNameLst>
                                          <p:attrName>style.visibility</p:attrName>
                                        </p:attrNameLst>
                                      </p:cBhvr>
                                      <p:to>
                                        <p:strVal val="visible"/>
                                      </p:to>
                                    </p:set>
                                    <p:animEffect transition="in" filter="wipe(down)">
                                      <p:cBhvr>
                                        <p:cTn id="100" dur="580">
                                          <p:stCondLst>
                                            <p:cond delay="0"/>
                                          </p:stCondLst>
                                        </p:cTn>
                                        <p:tgtEl>
                                          <p:spTgt spid="95"/>
                                        </p:tgtEl>
                                      </p:cBhvr>
                                    </p:animEffect>
                                    <p:anim calcmode="lin" valueType="num">
                                      <p:cBhvr>
                                        <p:cTn id="101" dur="1822" tmFilter="0,0; 0.14,0.36; 0.43,0.73; 0.71,0.91; 1.0,1.0">
                                          <p:stCondLst>
                                            <p:cond delay="0"/>
                                          </p:stCondLst>
                                        </p:cTn>
                                        <p:tgtEl>
                                          <p:spTgt spid="95"/>
                                        </p:tgtEl>
                                        <p:attrNameLst>
                                          <p:attrName>ppt_x</p:attrName>
                                        </p:attrNameLst>
                                      </p:cBhvr>
                                      <p:tavLst>
                                        <p:tav tm="0">
                                          <p:val>
                                            <p:strVal val="#ppt_x-0.25"/>
                                          </p:val>
                                        </p:tav>
                                        <p:tav tm="100000">
                                          <p:val>
                                            <p:strVal val="#ppt_x"/>
                                          </p:val>
                                        </p:tav>
                                      </p:tavLst>
                                    </p:anim>
                                    <p:anim calcmode="lin" valueType="num">
                                      <p:cBhvr>
                                        <p:cTn id="102" dur="664" tmFilter="0.0,0.0; 0.25,0.07; 0.50,0.2; 0.75,0.467; 1.0,1.0">
                                          <p:stCondLst>
                                            <p:cond delay="0"/>
                                          </p:stCondLst>
                                        </p:cTn>
                                        <p:tgtEl>
                                          <p:spTgt spid="95"/>
                                        </p:tgtEl>
                                        <p:attrNameLst>
                                          <p:attrName>ppt_y</p:attrName>
                                        </p:attrNameLst>
                                      </p:cBhvr>
                                      <p:tavLst>
                                        <p:tav tm="0" fmla="#ppt_y-sin(pi*$)/3">
                                          <p:val>
                                            <p:fltVal val="0.5"/>
                                          </p:val>
                                        </p:tav>
                                        <p:tav tm="100000">
                                          <p:val>
                                            <p:fltVal val="1"/>
                                          </p:val>
                                        </p:tav>
                                      </p:tavLst>
                                    </p:anim>
                                    <p:anim calcmode="lin" valueType="num">
                                      <p:cBhvr>
                                        <p:cTn id="103" dur="664" tmFilter="0, 0; 0.125,0.2665; 0.25,0.4; 0.375,0.465; 0.5,0.5;  0.625,0.535; 0.75,0.6; 0.875,0.7335; 1,1">
                                          <p:stCondLst>
                                            <p:cond delay="664"/>
                                          </p:stCondLst>
                                        </p:cTn>
                                        <p:tgtEl>
                                          <p:spTgt spid="95"/>
                                        </p:tgtEl>
                                        <p:attrNameLst>
                                          <p:attrName>ppt_y</p:attrName>
                                        </p:attrNameLst>
                                      </p:cBhvr>
                                      <p:tavLst>
                                        <p:tav tm="0" fmla="#ppt_y-sin(pi*$)/9">
                                          <p:val>
                                            <p:fltVal val="0"/>
                                          </p:val>
                                        </p:tav>
                                        <p:tav tm="100000">
                                          <p:val>
                                            <p:fltVal val="1"/>
                                          </p:val>
                                        </p:tav>
                                      </p:tavLst>
                                    </p:anim>
                                    <p:anim calcmode="lin" valueType="num">
                                      <p:cBhvr>
                                        <p:cTn id="104" dur="332" tmFilter="0, 0; 0.125,0.2665; 0.25,0.4; 0.375,0.465; 0.5,0.5;  0.625,0.535; 0.75,0.6; 0.875,0.7335; 1,1">
                                          <p:stCondLst>
                                            <p:cond delay="1324"/>
                                          </p:stCondLst>
                                        </p:cTn>
                                        <p:tgtEl>
                                          <p:spTgt spid="95"/>
                                        </p:tgtEl>
                                        <p:attrNameLst>
                                          <p:attrName>ppt_y</p:attrName>
                                        </p:attrNameLst>
                                      </p:cBhvr>
                                      <p:tavLst>
                                        <p:tav tm="0" fmla="#ppt_y-sin(pi*$)/27">
                                          <p:val>
                                            <p:fltVal val="0"/>
                                          </p:val>
                                        </p:tav>
                                        <p:tav tm="100000">
                                          <p:val>
                                            <p:fltVal val="1"/>
                                          </p:val>
                                        </p:tav>
                                      </p:tavLst>
                                    </p:anim>
                                    <p:anim calcmode="lin" valueType="num">
                                      <p:cBhvr>
                                        <p:cTn id="105" dur="164" tmFilter="0, 0; 0.125,0.2665; 0.25,0.4; 0.375,0.465; 0.5,0.5;  0.625,0.535; 0.75,0.6; 0.875,0.7335; 1,1">
                                          <p:stCondLst>
                                            <p:cond delay="1656"/>
                                          </p:stCondLst>
                                        </p:cTn>
                                        <p:tgtEl>
                                          <p:spTgt spid="95"/>
                                        </p:tgtEl>
                                        <p:attrNameLst>
                                          <p:attrName>ppt_y</p:attrName>
                                        </p:attrNameLst>
                                      </p:cBhvr>
                                      <p:tavLst>
                                        <p:tav tm="0" fmla="#ppt_y-sin(pi*$)/81">
                                          <p:val>
                                            <p:fltVal val="0"/>
                                          </p:val>
                                        </p:tav>
                                        <p:tav tm="100000">
                                          <p:val>
                                            <p:fltVal val="1"/>
                                          </p:val>
                                        </p:tav>
                                      </p:tavLst>
                                    </p:anim>
                                    <p:animScale>
                                      <p:cBhvr>
                                        <p:cTn id="106" dur="26">
                                          <p:stCondLst>
                                            <p:cond delay="650"/>
                                          </p:stCondLst>
                                        </p:cTn>
                                        <p:tgtEl>
                                          <p:spTgt spid="95"/>
                                        </p:tgtEl>
                                      </p:cBhvr>
                                      <p:to x="100000" y="60000"/>
                                    </p:animScale>
                                    <p:animScale>
                                      <p:cBhvr>
                                        <p:cTn id="107" dur="166" decel="50000">
                                          <p:stCondLst>
                                            <p:cond delay="676"/>
                                          </p:stCondLst>
                                        </p:cTn>
                                        <p:tgtEl>
                                          <p:spTgt spid="95"/>
                                        </p:tgtEl>
                                      </p:cBhvr>
                                      <p:to x="100000" y="100000"/>
                                    </p:animScale>
                                    <p:animScale>
                                      <p:cBhvr>
                                        <p:cTn id="108" dur="26">
                                          <p:stCondLst>
                                            <p:cond delay="1312"/>
                                          </p:stCondLst>
                                        </p:cTn>
                                        <p:tgtEl>
                                          <p:spTgt spid="95"/>
                                        </p:tgtEl>
                                      </p:cBhvr>
                                      <p:to x="100000" y="80000"/>
                                    </p:animScale>
                                    <p:animScale>
                                      <p:cBhvr>
                                        <p:cTn id="109" dur="166" decel="50000">
                                          <p:stCondLst>
                                            <p:cond delay="1338"/>
                                          </p:stCondLst>
                                        </p:cTn>
                                        <p:tgtEl>
                                          <p:spTgt spid="95"/>
                                        </p:tgtEl>
                                      </p:cBhvr>
                                      <p:to x="100000" y="100000"/>
                                    </p:animScale>
                                    <p:animScale>
                                      <p:cBhvr>
                                        <p:cTn id="110" dur="26">
                                          <p:stCondLst>
                                            <p:cond delay="1642"/>
                                          </p:stCondLst>
                                        </p:cTn>
                                        <p:tgtEl>
                                          <p:spTgt spid="95"/>
                                        </p:tgtEl>
                                      </p:cBhvr>
                                      <p:to x="100000" y="90000"/>
                                    </p:animScale>
                                    <p:animScale>
                                      <p:cBhvr>
                                        <p:cTn id="111" dur="166" decel="50000">
                                          <p:stCondLst>
                                            <p:cond delay="1668"/>
                                          </p:stCondLst>
                                        </p:cTn>
                                        <p:tgtEl>
                                          <p:spTgt spid="95"/>
                                        </p:tgtEl>
                                      </p:cBhvr>
                                      <p:to x="100000" y="100000"/>
                                    </p:animScale>
                                    <p:animScale>
                                      <p:cBhvr>
                                        <p:cTn id="112" dur="26">
                                          <p:stCondLst>
                                            <p:cond delay="1808"/>
                                          </p:stCondLst>
                                        </p:cTn>
                                        <p:tgtEl>
                                          <p:spTgt spid="95"/>
                                        </p:tgtEl>
                                      </p:cBhvr>
                                      <p:to x="100000" y="95000"/>
                                    </p:animScale>
                                    <p:animScale>
                                      <p:cBhvr>
                                        <p:cTn id="113" dur="166" decel="50000">
                                          <p:stCondLst>
                                            <p:cond delay="1834"/>
                                          </p:stCondLst>
                                        </p:cTn>
                                        <p:tgtEl>
                                          <p:spTgt spid="95"/>
                                        </p:tgtEl>
                                      </p:cBhvr>
                                      <p:to x="100000" y="100000"/>
                                    </p:animScale>
                                  </p:childTnLst>
                                </p:cTn>
                              </p:par>
                              <p:par>
                                <p:cTn id="114" presetID="26" presetClass="entr" presetSubtype="0" fill="hold" nodeType="withEffect">
                                  <p:stCondLst>
                                    <p:cond delay="0"/>
                                  </p:stCondLst>
                                  <p:childTnLst>
                                    <p:set>
                                      <p:cBhvr>
                                        <p:cTn id="115" dur="1" fill="hold">
                                          <p:stCondLst>
                                            <p:cond delay="0"/>
                                          </p:stCondLst>
                                        </p:cTn>
                                        <p:tgtEl>
                                          <p:spTgt spid="136"/>
                                        </p:tgtEl>
                                        <p:attrNameLst>
                                          <p:attrName>style.visibility</p:attrName>
                                        </p:attrNameLst>
                                      </p:cBhvr>
                                      <p:to>
                                        <p:strVal val="visible"/>
                                      </p:to>
                                    </p:set>
                                    <p:animEffect transition="in" filter="wipe(down)">
                                      <p:cBhvr>
                                        <p:cTn id="116" dur="580">
                                          <p:stCondLst>
                                            <p:cond delay="0"/>
                                          </p:stCondLst>
                                        </p:cTn>
                                        <p:tgtEl>
                                          <p:spTgt spid="136"/>
                                        </p:tgtEl>
                                      </p:cBhvr>
                                    </p:animEffect>
                                    <p:anim calcmode="lin" valueType="num">
                                      <p:cBhvr>
                                        <p:cTn id="117" dur="1822" tmFilter="0,0; 0.14,0.36; 0.43,0.73; 0.71,0.91; 1.0,1.0">
                                          <p:stCondLst>
                                            <p:cond delay="0"/>
                                          </p:stCondLst>
                                        </p:cTn>
                                        <p:tgtEl>
                                          <p:spTgt spid="136"/>
                                        </p:tgtEl>
                                        <p:attrNameLst>
                                          <p:attrName>ppt_x</p:attrName>
                                        </p:attrNameLst>
                                      </p:cBhvr>
                                      <p:tavLst>
                                        <p:tav tm="0">
                                          <p:val>
                                            <p:strVal val="#ppt_x-0.25"/>
                                          </p:val>
                                        </p:tav>
                                        <p:tav tm="100000">
                                          <p:val>
                                            <p:strVal val="#ppt_x"/>
                                          </p:val>
                                        </p:tav>
                                      </p:tavLst>
                                    </p:anim>
                                    <p:anim calcmode="lin" valueType="num">
                                      <p:cBhvr>
                                        <p:cTn id="118" dur="664" tmFilter="0.0,0.0; 0.25,0.07; 0.50,0.2; 0.75,0.467; 1.0,1.0">
                                          <p:stCondLst>
                                            <p:cond delay="0"/>
                                          </p:stCondLst>
                                        </p:cTn>
                                        <p:tgtEl>
                                          <p:spTgt spid="136"/>
                                        </p:tgtEl>
                                        <p:attrNameLst>
                                          <p:attrName>ppt_y</p:attrName>
                                        </p:attrNameLst>
                                      </p:cBhvr>
                                      <p:tavLst>
                                        <p:tav tm="0" fmla="#ppt_y-sin(pi*$)/3">
                                          <p:val>
                                            <p:fltVal val="0.5"/>
                                          </p:val>
                                        </p:tav>
                                        <p:tav tm="100000">
                                          <p:val>
                                            <p:fltVal val="1"/>
                                          </p:val>
                                        </p:tav>
                                      </p:tavLst>
                                    </p:anim>
                                    <p:anim calcmode="lin" valueType="num">
                                      <p:cBhvr>
                                        <p:cTn id="119" dur="664" tmFilter="0, 0; 0.125,0.2665; 0.25,0.4; 0.375,0.465; 0.5,0.5;  0.625,0.535; 0.75,0.6; 0.875,0.7335; 1,1">
                                          <p:stCondLst>
                                            <p:cond delay="664"/>
                                          </p:stCondLst>
                                        </p:cTn>
                                        <p:tgtEl>
                                          <p:spTgt spid="136"/>
                                        </p:tgtEl>
                                        <p:attrNameLst>
                                          <p:attrName>ppt_y</p:attrName>
                                        </p:attrNameLst>
                                      </p:cBhvr>
                                      <p:tavLst>
                                        <p:tav tm="0" fmla="#ppt_y-sin(pi*$)/9">
                                          <p:val>
                                            <p:fltVal val="0"/>
                                          </p:val>
                                        </p:tav>
                                        <p:tav tm="100000">
                                          <p:val>
                                            <p:fltVal val="1"/>
                                          </p:val>
                                        </p:tav>
                                      </p:tavLst>
                                    </p:anim>
                                    <p:anim calcmode="lin" valueType="num">
                                      <p:cBhvr>
                                        <p:cTn id="120" dur="332" tmFilter="0, 0; 0.125,0.2665; 0.25,0.4; 0.375,0.465; 0.5,0.5;  0.625,0.535; 0.75,0.6; 0.875,0.7335; 1,1">
                                          <p:stCondLst>
                                            <p:cond delay="1324"/>
                                          </p:stCondLst>
                                        </p:cTn>
                                        <p:tgtEl>
                                          <p:spTgt spid="136"/>
                                        </p:tgtEl>
                                        <p:attrNameLst>
                                          <p:attrName>ppt_y</p:attrName>
                                        </p:attrNameLst>
                                      </p:cBhvr>
                                      <p:tavLst>
                                        <p:tav tm="0" fmla="#ppt_y-sin(pi*$)/27">
                                          <p:val>
                                            <p:fltVal val="0"/>
                                          </p:val>
                                        </p:tav>
                                        <p:tav tm="100000">
                                          <p:val>
                                            <p:fltVal val="1"/>
                                          </p:val>
                                        </p:tav>
                                      </p:tavLst>
                                    </p:anim>
                                    <p:anim calcmode="lin" valueType="num">
                                      <p:cBhvr>
                                        <p:cTn id="121" dur="164" tmFilter="0, 0; 0.125,0.2665; 0.25,0.4; 0.375,0.465; 0.5,0.5;  0.625,0.535; 0.75,0.6; 0.875,0.7335; 1,1">
                                          <p:stCondLst>
                                            <p:cond delay="1656"/>
                                          </p:stCondLst>
                                        </p:cTn>
                                        <p:tgtEl>
                                          <p:spTgt spid="136"/>
                                        </p:tgtEl>
                                        <p:attrNameLst>
                                          <p:attrName>ppt_y</p:attrName>
                                        </p:attrNameLst>
                                      </p:cBhvr>
                                      <p:tavLst>
                                        <p:tav tm="0" fmla="#ppt_y-sin(pi*$)/81">
                                          <p:val>
                                            <p:fltVal val="0"/>
                                          </p:val>
                                        </p:tav>
                                        <p:tav tm="100000">
                                          <p:val>
                                            <p:fltVal val="1"/>
                                          </p:val>
                                        </p:tav>
                                      </p:tavLst>
                                    </p:anim>
                                    <p:animScale>
                                      <p:cBhvr>
                                        <p:cTn id="122" dur="26">
                                          <p:stCondLst>
                                            <p:cond delay="650"/>
                                          </p:stCondLst>
                                        </p:cTn>
                                        <p:tgtEl>
                                          <p:spTgt spid="136"/>
                                        </p:tgtEl>
                                      </p:cBhvr>
                                      <p:to x="100000" y="60000"/>
                                    </p:animScale>
                                    <p:animScale>
                                      <p:cBhvr>
                                        <p:cTn id="123" dur="166" decel="50000">
                                          <p:stCondLst>
                                            <p:cond delay="676"/>
                                          </p:stCondLst>
                                        </p:cTn>
                                        <p:tgtEl>
                                          <p:spTgt spid="136"/>
                                        </p:tgtEl>
                                      </p:cBhvr>
                                      <p:to x="100000" y="100000"/>
                                    </p:animScale>
                                    <p:animScale>
                                      <p:cBhvr>
                                        <p:cTn id="124" dur="26">
                                          <p:stCondLst>
                                            <p:cond delay="1312"/>
                                          </p:stCondLst>
                                        </p:cTn>
                                        <p:tgtEl>
                                          <p:spTgt spid="136"/>
                                        </p:tgtEl>
                                      </p:cBhvr>
                                      <p:to x="100000" y="80000"/>
                                    </p:animScale>
                                    <p:animScale>
                                      <p:cBhvr>
                                        <p:cTn id="125" dur="166" decel="50000">
                                          <p:stCondLst>
                                            <p:cond delay="1338"/>
                                          </p:stCondLst>
                                        </p:cTn>
                                        <p:tgtEl>
                                          <p:spTgt spid="136"/>
                                        </p:tgtEl>
                                      </p:cBhvr>
                                      <p:to x="100000" y="100000"/>
                                    </p:animScale>
                                    <p:animScale>
                                      <p:cBhvr>
                                        <p:cTn id="126" dur="26">
                                          <p:stCondLst>
                                            <p:cond delay="1642"/>
                                          </p:stCondLst>
                                        </p:cTn>
                                        <p:tgtEl>
                                          <p:spTgt spid="136"/>
                                        </p:tgtEl>
                                      </p:cBhvr>
                                      <p:to x="100000" y="90000"/>
                                    </p:animScale>
                                    <p:animScale>
                                      <p:cBhvr>
                                        <p:cTn id="127" dur="166" decel="50000">
                                          <p:stCondLst>
                                            <p:cond delay="1668"/>
                                          </p:stCondLst>
                                        </p:cTn>
                                        <p:tgtEl>
                                          <p:spTgt spid="136"/>
                                        </p:tgtEl>
                                      </p:cBhvr>
                                      <p:to x="100000" y="100000"/>
                                    </p:animScale>
                                    <p:animScale>
                                      <p:cBhvr>
                                        <p:cTn id="128" dur="26">
                                          <p:stCondLst>
                                            <p:cond delay="1808"/>
                                          </p:stCondLst>
                                        </p:cTn>
                                        <p:tgtEl>
                                          <p:spTgt spid="136"/>
                                        </p:tgtEl>
                                      </p:cBhvr>
                                      <p:to x="100000" y="95000"/>
                                    </p:animScale>
                                    <p:animScale>
                                      <p:cBhvr>
                                        <p:cTn id="129" dur="166" decel="50000">
                                          <p:stCondLst>
                                            <p:cond delay="1834"/>
                                          </p:stCondLst>
                                        </p:cTn>
                                        <p:tgtEl>
                                          <p:spTgt spid="136"/>
                                        </p:tgtEl>
                                      </p:cBhvr>
                                      <p:to x="100000" y="100000"/>
                                    </p:animScale>
                                  </p:childTnLst>
                                </p:cTn>
                              </p:par>
                            </p:childTnLst>
                          </p:cTn>
                        </p:par>
                      </p:childTnLst>
                    </p:cTn>
                  </p:par>
                  <p:par>
                    <p:cTn id="130" fill="hold">
                      <p:stCondLst>
                        <p:cond delay="indefinite"/>
                      </p:stCondLst>
                      <p:childTnLst>
                        <p:par>
                          <p:cTn id="131" fill="hold">
                            <p:stCondLst>
                              <p:cond delay="0"/>
                            </p:stCondLst>
                            <p:childTnLst>
                              <p:par>
                                <p:cTn id="132" presetID="31" presetClass="entr" presetSubtype="0" fill="hold" grpId="0" nodeType="clickEffect">
                                  <p:stCondLst>
                                    <p:cond delay="0"/>
                                  </p:stCondLst>
                                  <p:iterate type="lt">
                                    <p:tmPct val="5000"/>
                                  </p:iterate>
                                  <p:childTnLst>
                                    <p:set>
                                      <p:cBhvr>
                                        <p:cTn id="133" dur="1" fill="hold">
                                          <p:stCondLst>
                                            <p:cond delay="0"/>
                                          </p:stCondLst>
                                        </p:cTn>
                                        <p:tgtEl>
                                          <p:spTgt spid="21"/>
                                        </p:tgtEl>
                                        <p:attrNameLst>
                                          <p:attrName>style.visibility</p:attrName>
                                        </p:attrNameLst>
                                      </p:cBhvr>
                                      <p:to>
                                        <p:strVal val="visible"/>
                                      </p:to>
                                    </p:set>
                                    <p:anim calcmode="lin" valueType="num">
                                      <p:cBhvr>
                                        <p:cTn id="134" dur="1000" fill="hold"/>
                                        <p:tgtEl>
                                          <p:spTgt spid="21"/>
                                        </p:tgtEl>
                                        <p:attrNameLst>
                                          <p:attrName>ppt_w</p:attrName>
                                        </p:attrNameLst>
                                      </p:cBhvr>
                                      <p:tavLst>
                                        <p:tav tm="0">
                                          <p:val>
                                            <p:fltVal val="0"/>
                                          </p:val>
                                        </p:tav>
                                        <p:tav tm="100000">
                                          <p:val>
                                            <p:strVal val="#ppt_w"/>
                                          </p:val>
                                        </p:tav>
                                      </p:tavLst>
                                    </p:anim>
                                    <p:anim calcmode="lin" valueType="num">
                                      <p:cBhvr>
                                        <p:cTn id="135" dur="1000" fill="hold"/>
                                        <p:tgtEl>
                                          <p:spTgt spid="21"/>
                                        </p:tgtEl>
                                        <p:attrNameLst>
                                          <p:attrName>ppt_h</p:attrName>
                                        </p:attrNameLst>
                                      </p:cBhvr>
                                      <p:tavLst>
                                        <p:tav tm="0">
                                          <p:val>
                                            <p:fltVal val="0"/>
                                          </p:val>
                                        </p:tav>
                                        <p:tav tm="100000">
                                          <p:val>
                                            <p:strVal val="#ppt_h"/>
                                          </p:val>
                                        </p:tav>
                                      </p:tavLst>
                                    </p:anim>
                                    <p:anim calcmode="lin" valueType="num">
                                      <p:cBhvr>
                                        <p:cTn id="136" dur="1000" fill="hold"/>
                                        <p:tgtEl>
                                          <p:spTgt spid="21"/>
                                        </p:tgtEl>
                                        <p:attrNameLst>
                                          <p:attrName>style.rotation</p:attrName>
                                        </p:attrNameLst>
                                      </p:cBhvr>
                                      <p:tavLst>
                                        <p:tav tm="0">
                                          <p:val>
                                            <p:fltVal val="90"/>
                                          </p:val>
                                        </p:tav>
                                        <p:tav tm="100000">
                                          <p:val>
                                            <p:fltVal val="0"/>
                                          </p:val>
                                        </p:tav>
                                      </p:tavLst>
                                    </p:anim>
                                    <p:animEffect transition="in" filter="fade">
                                      <p:cBhvr>
                                        <p:cTn id="137" dur="1000"/>
                                        <p:tgtEl>
                                          <p:spTgt spid="21"/>
                                        </p:tgtEl>
                                      </p:cBhvr>
                                    </p:animEffect>
                                  </p:childTnLst>
                                </p:cTn>
                              </p:par>
                              <p:par>
                                <p:cTn id="138" presetID="31" presetClass="entr" presetSubtype="0" fill="hold" nodeType="withEffect">
                                  <p:stCondLst>
                                    <p:cond delay="0"/>
                                  </p:stCondLst>
                                  <p:iterate type="lt">
                                    <p:tmPct val="5000"/>
                                  </p:iterate>
                                  <p:childTnLst>
                                    <p:set>
                                      <p:cBhvr>
                                        <p:cTn id="139" dur="1" fill="hold">
                                          <p:stCondLst>
                                            <p:cond delay="0"/>
                                          </p:stCondLst>
                                        </p:cTn>
                                        <p:tgtEl>
                                          <p:spTgt spid="22"/>
                                        </p:tgtEl>
                                        <p:attrNameLst>
                                          <p:attrName>style.visibility</p:attrName>
                                        </p:attrNameLst>
                                      </p:cBhvr>
                                      <p:to>
                                        <p:strVal val="visible"/>
                                      </p:to>
                                    </p:set>
                                    <p:anim calcmode="lin" valueType="num">
                                      <p:cBhvr>
                                        <p:cTn id="140" dur="1000" fill="hold"/>
                                        <p:tgtEl>
                                          <p:spTgt spid="22"/>
                                        </p:tgtEl>
                                        <p:attrNameLst>
                                          <p:attrName>ppt_w</p:attrName>
                                        </p:attrNameLst>
                                      </p:cBhvr>
                                      <p:tavLst>
                                        <p:tav tm="0">
                                          <p:val>
                                            <p:fltVal val="0"/>
                                          </p:val>
                                        </p:tav>
                                        <p:tav tm="100000">
                                          <p:val>
                                            <p:strVal val="#ppt_w"/>
                                          </p:val>
                                        </p:tav>
                                      </p:tavLst>
                                    </p:anim>
                                    <p:anim calcmode="lin" valueType="num">
                                      <p:cBhvr>
                                        <p:cTn id="141" dur="1000" fill="hold"/>
                                        <p:tgtEl>
                                          <p:spTgt spid="22"/>
                                        </p:tgtEl>
                                        <p:attrNameLst>
                                          <p:attrName>ppt_h</p:attrName>
                                        </p:attrNameLst>
                                      </p:cBhvr>
                                      <p:tavLst>
                                        <p:tav tm="0">
                                          <p:val>
                                            <p:fltVal val="0"/>
                                          </p:val>
                                        </p:tav>
                                        <p:tav tm="100000">
                                          <p:val>
                                            <p:strVal val="#ppt_h"/>
                                          </p:val>
                                        </p:tav>
                                      </p:tavLst>
                                    </p:anim>
                                    <p:anim calcmode="lin" valueType="num">
                                      <p:cBhvr>
                                        <p:cTn id="142" dur="1000" fill="hold"/>
                                        <p:tgtEl>
                                          <p:spTgt spid="22"/>
                                        </p:tgtEl>
                                        <p:attrNameLst>
                                          <p:attrName>style.rotation</p:attrName>
                                        </p:attrNameLst>
                                      </p:cBhvr>
                                      <p:tavLst>
                                        <p:tav tm="0">
                                          <p:val>
                                            <p:fltVal val="90"/>
                                          </p:val>
                                        </p:tav>
                                        <p:tav tm="100000">
                                          <p:val>
                                            <p:fltVal val="0"/>
                                          </p:val>
                                        </p:tav>
                                      </p:tavLst>
                                    </p:anim>
                                    <p:animEffect transition="in" filter="fade">
                                      <p:cBhvr>
                                        <p:cTn id="143" dur="1000"/>
                                        <p:tgtEl>
                                          <p:spTgt spid="22"/>
                                        </p:tgtEl>
                                      </p:cBhvr>
                                    </p:animEffect>
                                  </p:childTnLst>
                                </p:cTn>
                              </p:par>
                              <p:par>
                                <p:cTn id="144" presetID="31" presetClass="entr" presetSubtype="0" fill="hold" nodeType="withEffect">
                                  <p:stCondLst>
                                    <p:cond delay="0"/>
                                  </p:stCondLst>
                                  <p:iterate type="lt">
                                    <p:tmPct val="5000"/>
                                  </p:iterate>
                                  <p:childTnLst>
                                    <p:set>
                                      <p:cBhvr>
                                        <p:cTn id="145" dur="1" fill="hold">
                                          <p:stCondLst>
                                            <p:cond delay="0"/>
                                          </p:stCondLst>
                                        </p:cTn>
                                        <p:tgtEl>
                                          <p:spTgt spid="23"/>
                                        </p:tgtEl>
                                        <p:attrNameLst>
                                          <p:attrName>style.visibility</p:attrName>
                                        </p:attrNameLst>
                                      </p:cBhvr>
                                      <p:to>
                                        <p:strVal val="visible"/>
                                      </p:to>
                                    </p:set>
                                    <p:anim calcmode="lin" valueType="num">
                                      <p:cBhvr>
                                        <p:cTn id="146" dur="1000" fill="hold"/>
                                        <p:tgtEl>
                                          <p:spTgt spid="23"/>
                                        </p:tgtEl>
                                        <p:attrNameLst>
                                          <p:attrName>ppt_w</p:attrName>
                                        </p:attrNameLst>
                                      </p:cBhvr>
                                      <p:tavLst>
                                        <p:tav tm="0">
                                          <p:val>
                                            <p:fltVal val="0"/>
                                          </p:val>
                                        </p:tav>
                                        <p:tav tm="100000">
                                          <p:val>
                                            <p:strVal val="#ppt_w"/>
                                          </p:val>
                                        </p:tav>
                                      </p:tavLst>
                                    </p:anim>
                                    <p:anim calcmode="lin" valueType="num">
                                      <p:cBhvr>
                                        <p:cTn id="147" dur="1000" fill="hold"/>
                                        <p:tgtEl>
                                          <p:spTgt spid="23"/>
                                        </p:tgtEl>
                                        <p:attrNameLst>
                                          <p:attrName>ppt_h</p:attrName>
                                        </p:attrNameLst>
                                      </p:cBhvr>
                                      <p:tavLst>
                                        <p:tav tm="0">
                                          <p:val>
                                            <p:fltVal val="0"/>
                                          </p:val>
                                        </p:tav>
                                        <p:tav tm="100000">
                                          <p:val>
                                            <p:strVal val="#ppt_h"/>
                                          </p:val>
                                        </p:tav>
                                      </p:tavLst>
                                    </p:anim>
                                    <p:anim calcmode="lin" valueType="num">
                                      <p:cBhvr>
                                        <p:cTn id="148" dur="1000" fill="hold"/>
                                        <p:tgtEl>
                                          <p:spTgt spid="23"/>
                                        </p:tgtEl>
                                        <p:attrNameLst>
                                          <p:attrName>style.rotation</p:attrName>
                                        </p:attrNameLst>
                                      </p:cBhvr>
                                      <p:tavLst>
                                        <p:tav tm="0">
                                          <p:val>
                                            <p:fltVal val="90"/>
                                          </p:val>
                                        </p:tav>
                                        <p:tav tm="100000">
                                          <p:val>
                                            <p:fltVal val="0"/>
                                          </p:val>
                                        </p:tav>
                                      </p:tavLst>
                                    </p:anim>
                                    <p:animEffect transition="in" filter="fade">
                                      <p:cBhvr>
                                        <p:cTn id="149" dur="1000"/>
                                        <p:tgtEl>
                                          <p:spTgt spid="23"/>
                                        </p:tgtEl>
                                      </p:cBhvr>
                                    </p:animEffect>
                                  </p:childTnLst>
                                </p:cTn>
                              </p:par>
                              <p:par>
                                <p:cTn id="150" presetID="31" presetClass="entr" presetSubtype="0" fill="hold" nodeType="withEffect">
                                  <p:stCondLst>
                                    <p:cond delay="0"/>
                                  </p:stCondLst>
                                  <p:iterate type="lt">
                                    <p:tmPct val="5000"/>
                                  </p:iterate>
                                  <p:childTnLst>
                                    <p:set>
                                      <p:cBhvr>
                                        <p:cTn id="151" dur="1" fill="hold">
                                          <p:stCondLst>
                                            <p:cond delay="0"/>
                                          </p:stCondLst>
                                        </p:cTn>
                                        <p:tgtEl>
                                          <p:spTgt spid="24"/>
                                        </p:tgtEl>
                                        <p:attrNameLst>
                                          <p:attrName>style.visibility</p:attrName>
                                        </p:attrNameLst>
                                      </p:cBhvr>
                                      <p:to>
                                        <p:strVal val="visible"/>
                                      </p:to>
                                    </p:set>
                                    <p:anim calcmode="lin" valueType="num">
                                      <p:cBhvr>
                                        <p:cTn id="152" dur="1000" fill="hold"/>
                                        <p:tgtEl>
                                          <p:spTgt spid="24"/>
                                        </p:tgtEl>
                                        <p:attrNameLst>
                                          <p:attrName>ppt_w</p:attrName>
                                        </p:attrNameLst>
                                      </p:cBhvr>
                                      <p:tavLst>
                                        <p:tav tm="0">
                                          <p:val>
                                            <p:fltVal val="0"/>
                                          </p:val>
                                        </p:tav>
                                        <p:tav tm="100000">
                                          <p:val>
                                            <p:strVal val="#ppt_w"/>
                                          </p:val>
                                        </p:tav>
                                      </p:tavLst>
                                    </p:anim>
                                    <p:anim calcmode="lin" valueType="num">
                                      <p:cBhvr>
                                        <p:cTn id="153" dur="1000" fill="hold"/>
                                        <p:tgtEl>
                                          <p:spTgt spid="24"/>
                                        </p:tgtEl>
                                        <p:attrNameLst>
                                          <p:attrName>ppt_h</p:attrName>
                                        </p:attrNameLst>
                                      </p:cBhvr>
                                      <p:tavLst>
                                        <p:tav tm="0">
                                          <p:val>
                                            <p:fltVal val="0"/>
                                          </p:val>
                                        </p:tav>
                                        <p:tav tm="100000">
                                          <p:val>
                                            <p:strVal val="#ppt_h"/>
                                          </p:val>
                                        </p:tav>
                                      </p:tavLst>
                                    </p:anim>
                                    <p:anim calcmode="lin" valueType="num">
                                      <p:cBhvr>
                                        <p:cTn id="154" dur="1000" fill="hold"/>
                                        <p:tgtEl>
                                          <p:spTgt spid="24"/>
                                        </p:tgtEl>
                                        <p:attrNameLst>
                                          <p:attrName>style.rotation</p:attrName>
                                        </p:attrNameLst>
                                      </p:cBhvr>
                                      <p:tavLst>
                                        <p:tav tm="0">
                                          <p:val>
                                            <p:fltVal val="90"/>
                                          </p:val>
                                        </p:tav>
                                        <p:tav tm="100000">
                                          <p:val>
                                            <p:fltVal val="0"/>
                                          </p:val>
                                        </p:tav>
                                      </p:tavLst>
                                    </p:anim>
                                    <p:animEffect transition="in" filter="fade">
                                      <p:cBhvr>
                                        <p:cTn id="155" dur="1000"/>
                                        <p:tgtEl>
                                          <p:spTgt spid="24"/>
                                        </p:tgtEl>
                                      </p:cBhvr>
                                    </p:animEffect>
                                  </p:childTnLst>
                                </p:cTn>
                              </p:par>
                              <p:par>
                                <p:cTn id="156" presetID="31" presetClass="entr" presetSubtype="0" fill="hold" nodeType="withEffect">
                                  <p:stCondLst>
                                    <p:cond delay="0"/>
                                  </p:stCondLst>
                                  <p:iterate type="lt">
                                    <p:tmPct val="5000"/>
                                  </p:iterate>
                                  <p:childTnLst>
                                    <p:set>
                                      <p:cBhvr>
                                        <p:cTn id="157" dur="1" fill="hold">
                                          <p:stCondLst>
                                            <p:cond delay="0"/>
                                          </p:stCondLst>
                                        </p:cTn>
                                        <p:tgtEl>
                                          <p:spTgt spid="25"/>
                                        </p:tgtEl>
                                        <p:attrNameLst>
                                          <p:attrName>style.visibility</p:attrName>
                                        </p:attrNameLst>
                                      </p:cBhvr>
                                      <p:to>
                                        <p:strVal val="visible"/>
                                      </p:to>
                                    </p:set>
                                    <p:anim calcmode="lin" valueType="num">
                                      <p:cBhvr>
                                        <p:cTn id="158" dur="1000" fill="hold"/>
                                        <p:tgtEl>
                                          <p:spTgt spid="25"/>
                                        </p:tgtEl>
                                        <p:attrNameLst>
                                          <p:attrName>ppt_w</p:attrName>
                                        </p:attrNameLst>
                                      </p:cBhvr>
                                      <p:tavLst>
                                        <p:tav tm="0">
                                          <p:val>
                                            <p:fltVal val="0"/>
                                          </p:val>
                                        </p:tav>
                                        <p:tav tm="100000">
                                          <p:val>
                                            <p:strVal val="#ppt_w"/>
                                          </p:val>
                                        </p:tav>
                                      </p:tavLst>
                                    </p:anim>
                                    <p:anim calcmode="lin" valueType="num">
                                      <p:cBhvr>
                                        <p:cTn id="159" dur="1000" fill="hold"/>
                                        <p:tgtEl>
                                          <p:spTgt spid="25"/>
                                        </p:tgtEl>
                                        <p:attrNameLst>
                                          <p:attrName>ppt_h</p:attrName>
                                        </p:attrNameLst>
                                      </p:cBhvr>
                                      <p:tavLst>
                                        <p:tav tm="0">
                                          <p:val>
                                            <p:fltVal val="0"/>
                                          </p:val>
                                        </p:tav>
                                        <p:tav tm="100000">
                                          <p:val>
                                            <p:strVal val="#ppt_h"/>
                                          </p:val>
                                        </p:tav>
                                      </p:tavLst>
                                    </p:anim>
                                    <p:anim calcmode="lin" valueType="num">
                                      <p:cBhvr>
                                        <p:cTn id="160" dur="1000" fill="hold"/>
                                        <p:tgtEl>
                                          <p:spTgt spid="25"/>
                                        </p:tgtEl>
                                        <p:attrNameLst>
                                          <p:attrName>style.rotation</p:attrName>
                                        </p:attrNameLst>
                                      </p:cBhvr>
                                      <p:tavLst>
                                        <p:tav tm="0">
                                          <p:val>
                                            <p:fltVal val="90"/>
                                          </p:val>
                                        </p:tav>
                                        <p:tav tm="100000">
                                          <p:val>
                                            <p:fltVal val="0"/>
                                          </p:val>
                                        </p:tav>
                                      </p:tavLst>
                                    </p:anim>
                                    <p:animEffect transition="in" filter="fade">
                                      <p:cBhvr>
                                        <p:cTn id="161" dur="1000"/>
                                        <p:tgtEl>
                                          <p:spTgt spid="25"/>
                                        </p:tgtEl>
                                      </p:cBhvr>
                                    </p:animEffect>
                                  </p:childTnLst>
                                </p:cTn>
                              </p:par>
                              <p:par>
                                <p:cTn id="162" presetID="31" presetClass="entr" presetSubtype="0" fill="hold" nodeType="withEffect">
                                  <p:stCondLst>
                                    <p:cond delay="0"/>
                                  </p:stCondLst>
                                  <p:iterate type="lt">
                                    <p:tmPct val="5000"/>
                                  </p:iterate>
                                  <p:childTnLst>
                                    <p:set>
                                      <p:cBhvr>
                                        <p:cTn id="163" dur="1" fill="hold">
                                          <p:stCondLst>
                                            <p:cond delay="0"/>
                                          </p:stCondLst>
                                        </p:cTn>
                                        <p:tgtEl>
                                          <p:spTgt spid="26"/>
                                        </p:tgtEl>
                                        <p:attrNameLst>
                                          <p:attrName>style.visibility</p:attrName>
                                        </p:attrNameLst>
                                      </p:cBhvr>
                                      <p:to>
                                        <p:strVal val="visible"/>
                                      </p:to>
                                    </p:set>
                                    <p:anim calcmode="lin" valueType="num">
                                      <p:cBhvr>
                                        <p:cTn id="164" dur="1000" fill="hold"/>
                                        <p:tgtEl>
                                          <p:spTgt spid="26"/>
                                        </p:tgtEl>
                                        <p:attrNameLst>
                                          <p:attrName>ppt_w</p:attrName>
                                        </p:attrNameLst>
                                      </p:cBhvr>
                                      <p:tavLst>
                                        <p:tav tm="0">
                                          <p:val>
                                            <p:fltVal val="0"/>
                                          </p:val>
                                        </p:tav>
                                        <p:tav tm="100000">
                                          <p:val>
                                            <p:strVal val="#ppt_w"/>
                                          </p:val>
                                        </p:tav>
                                      </p:tavLst>
                                    </p:anim>
                                    <p:anim calcmode="lin" valueType="num">
                                      <p:cBhvr>
                                        <p:cTn id="165" dur="1000" fill="hold"/>
                                        <p:tgtEl>
                                          <p:spTgt spid="26"/>
                                        </p:tgtEl>
                                        <p:attrNameLst>
                                          <p:attrName>ppt_h</p:attrName>
                                        </p:attrNameLst>
                                      </p:cBhvr>
                                      <p:tavLst>
                                        <p:tav tm="0">
                                          <p:val>
                                            <p:fltVal val="0"/>
                                          </p:val>
                                        </p:tav>
                                        <p:tav tm="100000">
                                          <p:val>
                                            <p:strVal val="#ppt_h"/>
                                          </p:val>
                                        </p:tav>
                                      </p:tavLst>
                                    </p:anim>
                                    <p:anim calcmode="lin" valueType="num">
                                      <p:cBhvr>
                                        <p:cTn id="166" dur="1000" fill="hold"/>
                                        <p:tgtEl>
                                          <p:spTgt spid="26"/>
                                        </p:tgtEl>
                                        <p:attrNameLst>
                                          <p:attrName>style.rotation</p:attrName>
                                        </p:attrNameLst>
                                      </p:cBhvr>
                                      <p:tavLst>
                                        <p:tav tm="0">
                                          <p:val>
                                            <p:fltVal val="90"/>
                                          </p:val>
                                        </p:tav>
                                        <p:tav tm="100000">
                                          <p:val>
                                            <p:fltVal val="0"/>
                                          </p:val>
                                        </p:tav>
                                      </p:tavLst>
                                    </p:anim>
                                    <p:animEffect transition="in" filter="fade">
                                      <p:cBhvr>
                                        <p:cTn id="167" dur="1000"/>
                                        <p:tgtEl>
                                          <p:spTgt spid="26"/>
                                        </p:tgtEl>
                                      </p:cBhvr>
                                    </p:animEffect>
                                  </p:childTnLst>
                                </p:cTn>
                              </p:par>
                              <p:par>
                                <p:cTn id="168" presetID="31" presetClass="entr" presetSubtype="0" fill="hold" nodeType="withEffect">
                                  <p:stCondLst>
                                    <p:cond delay="0"/>
                                  </p:stCondLst>
                                  <p:iterate type="lt">
                                    <p:tmPct val="5000"/>
                                  </p:iterate>
                                  <p:childTnLst>
                                    <p:set>
                                      <p:cBhvr>
                                        <p:cTn id="169" dur="1" fill="hold">
                                          <p:stCondLst>
                                            <p:cond delay="0"/>
                                          </p:stCondLst>
                                        </p:cTn>
                                        <p:tgtEl>
                                          <p:spTgt spid="27"/>
                                        </p:tgtEl>
                                        <p:attrNameLst>
                                          <p:attrName>style.visibility</p:attrName>
                                        </p:attrNameLst>
                                      </p:cBhvr>
                                      <p:to>
                                        <p:strVal val="visible"/>
                                      </p:to>
                                    </p:set>
                                    <p:anim calcmode="lin" valueType="num">
                                      <p:cBhvr>
                                        <p:cTn id="170" dur="1000" fill="hold"/>
                                        <p:tgtEl>
                                          <p:spTgt spid="27"/>
                                        </p:tgtEl>
                                        <p:attrNameLst>
                                          <p:attrName>ppt_w</p:attrName>
                                        </p:attrNameLst>
                                      </p:cBhvr>
                                      <p:tavLst>
                                        <p:tav tm="0">
                                          <p:val>
                                            <p:fltVal val="0"/>
                                          </p:val>
                                        </p:tav>
                                        <p:tav tm="100000">
                                          <p:val>
                                            <p:strVal val="#ppt_w"/>
                                          </p:val>
                                        </p:tav>
                                      </p:tavLst>
                                    </p:anim>
                                    <p:anim calcmode="lin" valueType="num">
                                      <p:cBhvr>
                                        <p:cTn id="171" dur="1000" fill="hold"/>
                                        <p:tgtEl>
                                          <p:spTgt spid="27"/>
                                        </p:tgtEl>
                                        <p:attrNameLst>
                                          <p:attrName>ppt_h</p:attrName>
                                        </p:attrNameLst>
                                      </p:cBhvr>
                                      <p:tavLst>
                                        <p:tav tm="0">
                                          <p:val>
                                            <p:fltVal val="0"/>
                                          </p:val>
                                        </p:tav>
                                        <p:tav tm="100000">
                                          <p:val>
                                            <p:strVal val="#ppt_h"/>
                                          </p:val>
                                        </p:tav>
                                      </p:tavLst>
                                    </p:anim>
                                    <p:anim calcmode="lin" valueType="num">
                                      <p:cBhvr>
                                        <p:cTn id="172" dur="1000" fill="hold"/>
                                        <p:tgtEl>
                                          <p:spTgt spid="27"/>
                                        </p:tgtEl>
                                        <p:attrNameLst>
                                          <p:attrName>style.rotation</p:attrName>
                                        </p:attrNameLst>
                                      </p:cBhvr>
                                      <p:tavLst>
                                        <p:tav tm="0">
                                          <p:val>
                                            <p:fltVal val="90"/>
                                          </p:val>
                                        </p:tav>
                                        <p:tav tm="100000">
                                          <p:val>
                                            <p:fltVal val="0"/>
                                          </p:val>
                                        </p:tav>
                                      </p:tavLst>
                                    </p:anim>
                                    <p:animEffect transition="in" filter="fade">
                                      <p:cBhvr>
                                        <p:cTn id="173" dur="1000"/>
                                        <p:tgtEl>
                                          <p:spTgt spid="27"/>
                                        </p:tgtEl>
                                      </p:cBhvr>
                                    </p:animEffect>
                                  </p:childTnLst>
                                </p:cTn>
                              </p:par>
                              <p:par>
                                <p:cTn id="174" presetID="31" presetClass="entr" presetSubtype="0" fill="hold" nodeType="withEffect">
                                  <p:stCondLst>
                                    <p:cond delay="0"/>
                                  </p:stCondLst>
                                  <p:iterate type="lt">
                                    <p:tmPct val="5000"/>
                                  </p:iterate>
                                  <p:childTnLst>
                                    <p:set>
                                      <p:cBhvr>
                                        <p:cTn id="175" dur="1" fill="hold">
                                          <p:stCondLst>
                                            <p:cond delay="0"/>
                                          </p:stCondLst>
                                        </p:cTn>
                                        <p:tgtEl>
                                          <p:spTgt spid="28"/>
                                        </p:tgtEl>
                                        <p:attrNameLst>
                                          <p:attrName>style.visibility</p:attrName>
                                        </p:attrNameLst>
                                      </p:cBhvr>
                                      <p:to>
                                        <p:strVal val="visible"/>
                                      </p:to>
                                    </p:set>
                                    <p:anim calcmode="lin" valueType="num">
                                      <p:cBhvr>
                                        <p:cTn id="176" dur="1000" fill="hold"/>
                                        <p:tgtEl>
                                          <p:spTgt spid="28"/>
                                        </p:tgtEl>
                                        <p:attrNameLst>
                                          <p:attrName>ppt_w</p:attrName>
                                        </p:attrNameLst>
                                      </p:cBhvr>
                                      <p:tavLst>
                                        <p:tav tm="0">
                                          <p:val>
                                            <p:fltVal val="0"/>
                                          </p:val>
                                        </p:tav>
                                        <p:tav tm="100000">
                                          <p:val>
                                            <p:strVal val="#ppt_w"/>
                                          </p:val>
                                        </p:tav>
                                      </p:tavLst>
                                    </p:anim>
                                    <p:anim calcmode="lin" valueType="num">
                                      <p:cBhvr>
                                        <p:cTn id="177" dur="1000" fill="hold"/>
                                        <p:tgtEl>
                                          <p:spTgt spid="28"/>
                                        </p:tgtEl>
                                        <p:attrNameLst>
                                          <p:attrName>ppt_h</p:attrName>
                                        </p:attrNameLst>
                                      </p:cBhvr>
                                      <p:tavLst>
                                        <p:tav tm="0">
                                          <p:val>
                                            <p:fltVal val="0"/>
                                          </p:val>
                                        </p:tav>
                                        <p:tav tm="100000">
                                          <p:val>
                                            <p:strVal val="#ppt_h"/>
                                          </p:val>
                                        </p:tav>
                                      </p:tavLst>
                                    </p:anim>
                                    <p:anim calcmode="lin" valueType="num">
                                      <p:cBhvr>
                                        <p:cTn id="178" dur="1000" fill="hold"/>
                                        <p:tgtEl>
                                          <p:spTgt spid="28"/>
                                        </p:tgtEl>
                                        <p:attrNameLst>
                                          <p:attrName>style.rotation</p:attrName>
                                        </p:attrNameLst>
                                      </p:cBhvr>
                                      <p:tavLst>
                                        <p:tav tm="0">
                                          <p:val>
                                            <p:fltVal val="90"/>
                                          </p:val>
                                        </p:tav>
                                        <p:tav tm="100000">
                                          <p:val>
                                            <p:fltVal val="0"/>
                                          </p:val>
                                        </p:tav>
                                      </p:tavLst>
                                    </p:anim>
                                    <p:animEffect transition="in" filter="fade">
                                      <p:cBhvr>
                                        <p:cTn id="179" dur="1000"/>
                                        <p:tgtEl>
                                          <p:spTgt spid="28"/>
                                        </p:tgtEl>
                                      </p:cBhvr>
                                    </p:animEffect>
                                  </p:childTnLst>
                                </p:cTn>
                              </p:par>
                              <p:par>
                                <p:cTn id="180" presetID="31" presetClass="entr" presetSubtype="0" fill="hold" nodeType="withEffect">
                                  <p:stCondLst>
                                    <p:cond delay="0"/>
                                  </p:stCondLst>
                                  <p:iterate type="lt">
                                    <p:tmPct val="5000"/>
                                  </p:iterate>
                                  <p:childTnLst>
                                    <p:set>
                                      <p:cBhvr>
                                        <p:cTn id="181" dur="1" fill="hold">
                                          <p:stCondLst>
                                            <p:cond delay="0"/>
                                          </p:stCondLst>
                                        </p:cTn>
                                        <p:tgtEl>
                                          <p:spTgt spid="29"/>
                                        </p:tgtEl>
                                        <p:attrNameLst>
                                          <p:attrName>style.visibility</p:attrName>
                                        </p:attrNameLst>
                                      </p:cBhvr>
                                      <p:to>
                                        <p:strVal val="visible"/>
                                      </p:to>
                                    </p:set>
                                    <p:anim calcmode="lin" valueType="num">
                                      <p:cBhvr>
                                        <p:cTn id="182" dur="1000" fill="hold"/>
                                        <p:tgtEl>
                                          <p:spTgt spid="29"/>
                                        </p:tgtEl>
                                        <p:attrNameLst>
                                          <p:attrName>ppt_w</p:attrName>
                                        </p:attrNameLst>
                                      </p:cBhvr>
                                      <p:tavLst>
                                        <p:tav tm="0">
                                          <p:val>
                                            <p:fltVal val="0"/>
                                          </p:val>
                                        </p:tav>
                                        <p:tav tm="100000">
                                          <p:val>
                                            <p:strVal val="#ppt_w"/>
                                          </p:val>
                                        </p:tav>
                                      </p:tavLst>
                                    </p:anim>
                                    <p:anim calcmode="lin" valueType="num">
                                      <p:cBhvr>
                                        <p:cTn id="183" dur="1000" fill="hold"/>
                                        <p:tgtEl>
                                          <p:spTgt spid="29"/>
                                        </p:tgtEl>
                                        <p:attrNameLst>
                                          <p:attrName>ppt_h</p:attrName>
                                        </p:attrNameLst>
                                      </p:cBhvr>
                                      <p:tavLst>
                                        <p:tav tm="0">
                                          <p:val>
                                            <p:fltVal val="0"/>
                                          </p:val>
                                        </p:tav>
                                        <p:tav tm="100000">
                                          <p:val>
                                            <p:strVal val="#ppt_h"/>
                                          </p:val>
                                        </p:tav>
                                      </p:tavLst>
                                    </p:anim>
                                    <p:anim calcmode="lin" valueType="num">
                                      <p:cBhvr>
                                        <p:cTn id="184" dur="1000" fill="hold"/>
                                        <p:tgtEl>
                                          <p:spTgt spid="29"/>
                                        </p:tgtEl>
                                        <p:attrNameLst>
                                          <p:attrName>style.rotation</p:attrName>
                                        </p:attrNameLst>
                                      </p:cBhvr>
                                      <p:tavLst>
                                        <p:tav tm="0">
                                          <p:val>
                                            <p:fltVal val="90"/>
                                          </p:val>
                                        </p:tav>
                                        <p:tav tm="100000">
                                          <p:val>
                                            <p:fltVal val="0"/>
                                          </p:val>
                                        </p:tav>
                                      </p:tavLst>
                                    </p:anim>
                                    <p:animEffect transition="in" filter="fade">
                                      <p:cBhvr>
                                        <p:cTn id="185" dur="1000"/>
                                        <p:tgtEl>
                                          <p:spTgt spid="29"/>
                                        </p:tgtEl>
                                      </p:cBhvr>
                                    </p:animEffect>
                                  </p:childTnLst>
                                </p:cTn>
                              </p:par>
                              <p:par>
                                <p:cTn id="186" presetID="31" presetClass="entr" presetSubtype="0" fill="hold" nodeType="withEffect">
                                  <p:stCondLst>
                                    <p:cond delay="0"/>
                                  </p:stCondLst>
                                  <p:iterate type="lt">
                                    <p:tmPct val="5000"/>
                                  </p:iterate>
                                  <p:childTnLst>
                                    <p:set>
                                      <p:cBhvr>
                                        <p:cTn id="187" dur="1" fill="hold">
                                          <p:stCondLst>
                                            <p:cond delay="0"/>
                                          </p:stCondLst>
                                        </p:cTn>
                                        <p:tgtEl>
                                          <p:spTgt spid="30"/>
                                        </p:tgtEl>
                                        <p:attrNameLst>
                                          <p:attrName>style.visibility</p:attrName>
                                        </p:attrNameLst>
                                      </p:cBhvr>
                                      <p:to>
                                        <p:strVal val="visible"/>
                                      </p:to>
                                    </p:set>
                                    <p:anim calcmode="lin" valueType="num">
                                      <p:cBhvr>
                                        <p:cTn id="188" dur="1000" fill="hold"/>
                                        <p:tgtEl>
                                          <p:spTgt spid="30"/>
                                        </p:tgtEl>
                                        <p:attrNameLst>
                                          <p:attrName>ppt_w</p:attrName>
                                        </p:attrNameLst>
                                      </p:cBhvr>
                                      <p:tavLst>
                                        <p:tav tm="0">
                                          <p:val>
                                            <p:fltVal val="0"/>
                                          </p:val>
                                        </p:tav>
                                        <p:tav tm="100000">
                                          <p:val>
                                            <p:strVal val="#ppt_w"/>
                                          </p:val>
                                        </p:tav>
                                      </p:tavLst>
                                    </p:anim>
                                    <p:anim calcmode="lin" valueType="num">
                                      <p:cBhvr>
                                        <p:cTn id="189" dur="1000" fill="hold"/>
                                        <p:tgtEl>
                                          <p:spTgt spid="30"/>
                                        </p:tgtEl>
                                        <p:attrNameLst>
                                          <p:attrName>ppt_h</p:attrName>
                                        </p:attrNameLst>
                                      </p:cBhvr>
                                      <p:tavLst>
                                        <p:tav tm="0">
                                          <p:val>
                                            <p:fltVal val="0"/>
                                          </p:val>
                                        </p:tav>
                                        <p:tav tm="100000">
                                          <p:val>
                                            <p:strVal val="#ppt_h"/>
                                          </p:val>
                                        </p:tav>
                                      </p:tavLst>
                                    </p:anim>
                                    <p:anim calcmode="lin" valueType="num">
                                      <p:cBhvr>
                                        <p:cTn id="190" dur="1000" fill="hold"/>
                                        <p:tgtEl>
                                          <p:spTgt spid="30"/>
                                        </p:tgtEl>
                                        <p:attrNameLst>
                                          <p:attrName>style.rotation</p:attrName>
                                        </p:attrNameLst>
                                      </p:cBhvr>
                                      <p:tavLst>
                                        <p:tav tm="0">
                                          <p:val>
                                            <p:fltVal val="90"/>
                                          </p:val>
                                        </p:tav>
                                        <p:tav tm="100000">
                                          <p:val>
                                            <p:fltVal val="0"/>
                                          </p:val>
                                        </p:tav>
                                      </p:tavLst>
                                    </p:anim>
                                    <p:animEffect transition="in" filter="fade">
                                      <p:cBhvr>
                                        <p:cTn id="191" dur="1000"/>
                                        <p:tgtEl>
                                          <p:spTgt spid="30"/>
                                        </p:tgtEl>
                                      </p:cBhvr>
                                    </p:animEffect>
                                  </p:childTnLst>
                                </p:cTn>
                              </p:par>
                              <p:par>
                                <p:cTn id="192" presetID="31" presetClass="entr" presetSubtype="0" fill="hold" nodeType="withEffect">
                                  <p:stCondLst>
                                    <p:cond delay="0"/>
                                  </p:stCondLst>
                                  <p:iterate type="lt">
                                    <p:tmPct val="5000"/>
                                  </p:iterate>
                                  <p:childTnLst>
                                    <p:set>
                                      <p:cBhvr>
                                        <p:cTn id="193" dur="1" fill="hold">
                                          <p:stCondLst>
                                            <p:cond delay="0"/>
                                          </p:stCondLst>
                                        </p:cTn>
                                        <p:tgtEl>
                                          <p:spTgt spid="31"/>
                                        </p:tgtEl>
                                        <p:attrNameLst>
                                          <p:attrName>style.visibility</p:attrName>
                                        </p:attrNameLst>
                                      </p:cBhvr>
                                      <p:to>
                                        <p:strVal val="visible"/>
                                      </p:to>
                                    </p:set>
                                    <p:anim calcmode="lin" valueType="num">
                                      <p:cBhvr>
                                        <p:cTn id="194" dur="1000" fill="hold"/>
                                        <p:tgtEl>
                                          <p:spTgt spid="31"/>
                                        </p:tgtEl>
                                        <p:attrNameLst>
                                          <p:attrName>ppt_w</p:attrName>
                                        </p:attrNameLst>
                                      </p:cBhvr>
                                      <p:tavLst>
                                        <p:tav tm="0">
                                          <p:val>
                                            <p:fltVal val="0"/>
                                          </p:val>
                                        </p:tav>
                                        <p:tav tm="100000">
                                          <p:val>
                                            <p:strVal val="#ppt_w"/>
                                          </p:val>
                                        </p:tav>
                                      </p:tavLst>
                                    </p:anim>
                                    <p:anim calcmode="lin" valueType="num">
                                      <p:cBhvr>
                                        <p:cTn id="195" dur="1000" fill="hold"/>
                                        <p:tgtEl>
                                          <p:spTgt spid="31"/>
                                        </p:tgtEl>
                                        <p:attrNameLst>
                                          <p:attrName>ppt_h</p:attrName>
                                        </p:attrNameLst>
                                      </p:cBhvr>
                                      <p:tavLst>
                                        <p:tav tm="0">
                                          <p:val>
                                            <p:fltVal val="0"/>
                                          </p:val>
                                        </p:tav>
                                        <p:tav tm="100000">
                                          <p:val>
                                            <p:strVal val="#ppt_h"/>
                                          </p:val>
                                        </p:tav>
                                      </p:tavLst>
                                    </p:anim>
                                    <p:anim calcmode="lin" valueType="num">
                                      <p:cBhvr>
                                        <p:cTn id="196" dur="1000" fill="hold"/>
                                        <p:tgtEl>
                                          <p:spTgt spid="31"/>
                                        </p:tgtEl>
                                        <p:attrNameLst>
                                          <p:attrName>style.rotation</p:attrName>
                                        </p:attrNameLst>
                                      </p:cBhvr>
                                      <p:tavLst>
                                        <p:tav tm="0">
                                          <p:val>
                                            <p:fltVal val="90"/>
                                          </p:val>
                                        </p:tav>
                                        <p:tav tm="100000">
                                          <p:val>
                                            <p:fltVal val="0"/>
                                          </p:val>
                                        </p:tav>
                                      </p:tavLst>
                                    </p:anim>
                                    <p:animEffect transition="in" filter="fade">
                                      <p:cBhvr>
                                        <p:cTn id="197" dur="1000"/>
                                        <p:tgtEl>
                                          <p:spTgt spid="31"/>
                                        </p:tgtEl>
                                      </p:cBhvr>
                                    </p:animEffect>
                                  </p:childTnLst>
                                </p:cTn>
                              </p:par>
                              <p:par>
                                <p:cTn id="198" presetID="31" presetClass="entr" presetSubtype="0" fill="hold" nodeType="withEffect">
                                  <p:stCondLst>
                                    <p:cond delay="0"/>
                                  </p:stCondLst>
                                  <p:iterate type="lt">
                                    <p:tmPct val="5000"/>
                                  </p:iterate>
                                  <p:childTnLst>
                                    <p:set>
                                      <p:cBhvr>
                                        <p:cTn id="199" dur="1" fill="hold">
                                          <p:stCondLst>
                                            <p:cond delay="0"/>
                                          </p:stCondLst>
                                        </p:cTn>
                                        <p:tgtEl>
                                          <p:spTgt spid="32"/>
                                        </p:tgtEl>
                                        <p:attrNameLst>
                                          <p:attrName>style.visibility</p:attrName>
                                        </p:attrNameLst>
                                      </p:cBhvr>
                                      <p:to>
                                        <p:strVal val="visible"/>
                                      </p:to>
                                    </p:set>
                                    <p:anim calcmode="lin" valueType="num">
                                      <p:cBhvr>
                                        <p:cTn id="200" dur="1000" fill="hold"/>
                                        <p:tgtEl>
                                          <p:spTgt spid="32"/>
                                        </p:tgtEl>
                                        <p:attrNameLst>
                                          <p:attrName>ppt_w</p:attrName>
                                        </p:attrNameLst>
                                      </p:cBhvr>
                                      <p:tavLst>
                                        <p:tav tm="0">
                                          <p:val>
                                            <p:fltVal val="0"/>
                                          </p:val>
                                        </p:tav>
                                        <p:tav tm="100000">
                                          <p:val>
                                            <p:strVal val="#ppt_w"/>
                                          </p:val>
                                        </p:tav>
                                      </p:tavLst>
                                    </p:anim>
                                    <p:anim calcmode="lin" valueType="num">
                                      <p:cBhvr>
                                        <p:cTn id="201" dur="1000" fill="hold"/>
                                        <p:tgtEl>
                                          <p:spTgt spid="32"/>
                                        </p:tgtEl>
                                        <p:attrNameLst>
                                          <p:attrName>ppt_h</p:attrName>
                                        </p:attrNameLst>
                                      </p:cBhvr>
                                      <p:tavLst>
                                        <p:tav tm="0">
                                          <p:val>
                                            <p:fltVal val="0"/>
                                          </p:val>
                                        </p:tav>
                                        <p:tav tm="100000">
                                          <p:val>
                                            <p:strVal val="#ppt_h"/>
                                          </p:val>
                                        </p:tav>
                                      </p:tavLst>
                                    </p:anim>
                                    <p:anim calcmode="lin" valueType="num">
                                      <p:cBhvr>
                                        <p:cTn id="202" dur="1000" fill="hold"/>
                                        <p:tgtEl>
                                          <p:spTgt spid="32"/>
                                        </p:tgtEl>
                                        <p:attrNameLst>
                                          <p:attrName>style.rotation</p:attrName>
                                        </p:attrNameLst>
                                      </p:cBhvr>
                                      <p:tavLst>
                                        <p:tav tm="0">
                                          <p:val>
                                            <p:fltVal val="90"/>
                                          </p:val>
                                        </p:tav>
                                        <p:tav tm="100000">
                                          <p:val>
                                            <p:fltVal val="0"/>
                                          </p:val>
                                        </p:tav>
                                      </p:tavLst>
                                    </p:anim>
                                    <p:animEffect transition="in" filter="fade">
                                      <p:cBhvr>
                                        <p:cTn id="203" dur="1000"/>
                                        <p:tgtEl>
                                          <p:spTgt spid="32"/>
                                        </p:tgtEl>
                                      </p:cBhvr>
                                    </p:animEffect>
                                  </p:childTnLst>
                                </p:cTn>
                              </p:par>
                              <p:par>
                                <p:cTn id="204" presetID="31" presetClass="entr" presetSubtype="0" fill="hold" nodeType="withEffect">
                                  <p:stCondLst>
                                    <p:cond delay="0"/>
                                  </p:stCondLst>
                                  <p:iterate type="lt">
                                    <p:tmPct val="5000"/>
                                  </p:iterate>
                                  <p:childTnLst>
                                    <p:set>
                                      <p:cBhvr>
                                        <p:cTn id="205" dur="1" fill="hold">
                                          <p:stCondLst>
                                            <p:cond delay="0"/>
                                          </p:stCondLst>
                                        </p:cTn>
                                        <p:tgtEl>
                                          <p:spTgt spid="33"/>
                                        </p:tgtEl>
                                        <p:attrNameLst>
                                          <p:attrName>style.visibility</p:attrName>
                                        </p:attrNameLst>
                                      </p:cBhvr>
                                      <p:to>
                                        <p:strVal val="visible"/>
                                      </p:to>
                                    </p:set>
                                    <p:anim calcmode="lin" valueType="num">
                                      <p:cBhvr>
                                        <p:cTn id="206" dur="1000" fill="hold"/>
                                        <p:tgtEl>
                                          <p:spTgt spid="33"/>
                                        </p:tgtEl>
                                        <p:attrNameLst>
                                          <p:attrName>ppt_w</p:attrName>
                                        </p:attrNameLst>
                                      </p:cBhvr>
                                      <p:tavLst>
                                        <p:tav tm="0">
                                          <p:val>
                                            <p:fltVal val="0"/>
                                          </p:val>
                                        </p:tav>
                                        <p:tav tm="100000">
                                          <p:val>
                                            <p:strVal val="#ppt_w"/>
                                          </p:val>
                                        </p:tav>
                                      </p:tavLst>
                                    </p:anim>
                                    <p:anim calcmode="lin" valueType="num">
                                      <p:cBhvr>
                                        <p:cTn id="207" dur="1000" fill="hold"/>
                                        <p:tgtEl>
                                          <p:spTgt spid="33"/>
                                        </p:tgtEl>
                                        <p:attrNameLst>
                                          <p:attrName>ppt_h</p:attrName>
                                        </p:attrNameLst>
                                      </p:cBhvr>
                                      <p:tavLst>
                                        <p:tav tm="0">
                                          <p:val>
                                            <p:fltVal val="0"/>
                                          </p:val>
                                        </p:tav>
                                        <p:tav tm="100000">
                                          <p:val>
                                            <p:strVal val="#ppt_h"/>
                                          </p:val>
                                        </p:tav>
                                      </p:tavLst>
                                    </p:anim>
                                    <p:anim calcmode="lin" valueType="num">
                                      <p:cBhvr>
                                        <p:cTn id="208" dur="1000" fill="hold"/>
                                        <p:tgtEl>
                                          <p:spTgt spid="33"/>
                                        </p:tgtEl>
                                        <p:attrNameLst>
                                          <p:attrName>style.rotation</p:attrName>
                                        </p:attrNameLst>
                                      </p:cBhvr>
                                      <p:tavLst>
                                        <p:tav tm="0">
                                          <p:val>
                                            <p:fltVal val="90"/>
                                          </p:val>
                                        </p:tav>
                                        <p:tav tm="100000">
                                          <p:val>
                                            <p:fltVal val="0"/>
                                          </p:val>
                                        </p:tav>
                                      </p:tavLst>
                                    </p:anim>
                                    <p:animEffect transition="in" filter="fade">
                                      <p:cBhvr>
                                        <p:cTn id="209" dur="1000"/>
                                        <p:tgtEl>
                                          <p:spTgt spid="33"/>
                                        </p:tgtEl>
                                      </p:cBhvr>
                                    </p:animEffect>
                                  </p:childTnLst>
                                </p:cTn>
                              </p:par>
                              <p:par>
                                <p:cTn id="210" presetID="31" presetClass="entr" presetSubtype="0" fill="hold" nodeType="withEffect">
                                  <p:stCondLst>
                                    <p:cond delay="0"/>
                                  </p:stCondLst>
                                  <p:iterate type="lt">
                                    <p:tmPct val="5000"/>
                                  </p:iterate>
                                  <p:childTnLst>
                                    <p:set>
                                      <p:cBhvr>
                                        <p:cTn id="211" dur="1" fill="hold">
                                          <p:stCondLst>
                                            <p:cond delay="0"/>
                                          </p:stCondLst>
                                        </p:cTn>
                                        <p:tgtEl>
                                          <p:spTgt spid="34"/>
                                        </p:tgtEl>
                                        <p:attrNameLst>
                                          <p:attrName>style.visibility</p:attrName>
                                        </p:attrNameLst>
                                      </p:cBhvr>
                                      <p:to>
                                        <p:strVal val="visible"/>
                                      </p:to>
                                    </p:set>
                                    <p:anim calcmode="lin" valueType="num">
                                      <p:cBhvr>
                                        <p:cTn id="212" dur="1000" fill="hold"/>
                                        <p:tgtEl>
                                          <p:spTgt spid="34"/>
                                        </p:tgtEl>
                                        <p:attrNameLst>
                                          <p:attrName>ppt_w</p:attrName>
                                        </p:attrNameLst>
                                      </p:cBhvr>
                                      <p:tavLst>
                                        <p:tav tm="0">
                                          <p:val>
                                            <p:fltVal val="0"/>
                                          </p:val>
                                        </p:tav>
                                        <p:tav tm="100000">
                                          <p:val>
                                            <p:strVal val="#ppt_w"/>
                                          </p:val>
                                        </p:tav>
                                      </p:tavLst>
                                    </p:anim>
                                    <p:anim calcmode="lin" valueType="num">
                                      <p:cBhvr>
                                        <p:cTn id="213" dur="1000" fill="hold"/>
                                        <p:tgtEl>
                                          <p:spTgt spid="34"/>
                                        </p:tgtEl>
                                        <p:attrNameLst>
                                          <p:attrName>ppt_h</p:attrName>
                                        </p:attrNameLst>
                                      </p:cBhvr>
                                      <p:tavLst>
                                        <p:tav tm="0">
                                          <p:val>
                                            <p:fltVal val="0"/>
                                          </p:val>
                                        </p:tav>
                                        <p:tav tm="100000">
                                          <p:val>
                                            <p:strVal val="#ppt_h"/>
                                          </p:val>
                                        </p:tav>
                                      </p:tavLst>
                                    </p:anim>
                                    <p:anim calcmode="lin" valueType="num">
                                      <p:cBhvr>
                                        <p:cTn id="214" dur="1000" fill="hold"/>
                                        <p:tgtEl>
                                          <p:spTgt spid="34"/>
                                        </p:tgtEl>
                                        <p:attrNameLst>
                                          <p:attrName>style.rotation</p:attrName>
                                        </p:attrNameLst>
                                      </p:cBhvr>
                                      <p:tavLst>
                                        <p:tav tm="0">
                                          <p:val>
                                            <p:fltVal val="90"/>
                                          </p:val>
                                        </p:tav>
                                        <p:tav tm="100000">
                                          <p:val>
                                            <p:fltVal val="0"/>
                                          </p:val>
                                        </p:tav>
                                      </p:tavLst>
                                    </p:anim>
                                    <p:animEffect transition="in" filter="fade">
                                      <p:cBhvr>
                                        <p:cTn id="215" dur="1000"/>
                                        <p:tgtEl>
                                          <p:spTgt spid="34"/>
                                        </p:tgtEl>
                                      </p:cBhvr>
                                    </p:animEffect>
                                  </p:childTnLst>
                                </p:cTn>
                              </p:par>
                              <p:par>
                                <p:cTn id="216" presetID="31" presetClass="entr" presetSubtype="0" fill="hold" nodeType="withEffect">
                                  <p:stCondLst>
                                    <p:cond delay="0"/>
                                  </p:stCondLst>
                                  <p:iterate type="lt">
                                    <p:tmPct val="5000"/>
                                  </p:iterate>
                                  <p:childTnLst>
                                    <p:set>
                                      <p:cBhvr>
                                        <p:cTn id="217" dur="1" fill="hold">
                                          <p:stCondLst>
                                            <p:cond delay="0"/>
                                          </p:stCondLst>
                                        </p:cTn>
                                        <p:tgtEl>
                                          <p:spTgt spid="35"/>
                                        </p:tgtEl>
                                        <p:attrNameLst>
                                          <p:attrName>style.visibility</p:attrName>
                                        </p:attrNameLst>
                                      </p:cBhvr>
                                      <p:to>
                                        <p:strVal val="visible"/>
                                      </p:to>
                                    </p:set>
                                    <p:anim calcmode="lin" valueType="num">
                                      <p:cBhvr>
                                        <p:cTn id="218" dur="1000" fill="hold"/>
                                        <p:tgtEl>
                                          <p:spTgt spid="35"/>
                                        </p:tgtEl>
                                        <p:attrNameLst>
                                          <p:attrName>ppt_w</p:attrName>
                                        </p:attrNameLst>
                                      </p:cBhvr>
                                      <p:tavLst>
                                        <p:tav tm="0">
                                          <p:val>
                                            <p:fltVal val="0"/>
                                          </p:val>
                                        </p:tav>
                                        <p:tav tm="100000">
                                          <p:val>
                                            <p:strVal val="#ppt_w"/>
                                          </p:val>
                                        </p:tav>
                                      </p:tavLst>
                                    </p:anim>
                                    <p:anim calcmode="lin" valueType="num">
                                      <p:cBhvr>
                                        <p:cTn id="219" dur="1000" fill="hold"/>
                                        <p:tgtEl>
                                          <p:spTgt spid="35"/>
                                        </p:tgtEl>
                                        <p:attrNameLst>
                                          <p:attrName>ppt_h</p:attrName>
                                        </p:attrNameLst>
                                      </p:cBhvr>
                                      <p:tavLst>
                                        <p:tav tm="0">
                                          <p:val>
                                            <p:fltVal val="0"/>
                                          </p:val>
                                        </p:tav>
                                        <p:tav tm="100000">
                                          <p:val>
                                            <p:strVal val="#ppt_h"/>
                                          </p:val>
                                        </p:tav>
                                      </p:tavLst>
                                    </p:anim>
                                    <p:anim calcmode="lin" valueType="num">
                                      <p:cBhvr>
                                        <p:cTn id="220" dur="1000" fill="hold"/>
                                        <p:tgtEl>
                                          <p:spTgt spid="35"/>
                                        </p:tgtEl>
                                        <p:attrNameLst>
                                          <p:attrName>style.rotation</p:attrName>
                                        </p:attrNameLst>
                                      </p:cBhvr>
                                      <p:tavLst>
                                        <p:tav tm="0">
                                          <p:val>
                                            <p:fltVal val="90"/>
                                          </p:val>
                                        </p:tav>
                                        <p:tav tm="100000">
                                          <p:val>
                                            <p:fltVal val="0"/>
                                          </p:val>
                                        </p:tav>
                                      </p:tavLst>
                                    </p:anim>
                                    <p:animEffect transition="in" filter="fade">
                                      <p:cBhvr>
                                        <p:cTn id="221" dur="1000"/>
                                        <p:tgtEl>
                                          <p:spTgt spid="35"/>
                                        </p:tgtEl>
                                      </p:cBhvr>
                                    </p:animEffect>
                                  </p:childTnLst>
                                </p:cTn>
                              </p:par>
                              <p:par>
                                <p:cTn id="222" presetID="31" presetClass="entr" presetSubtype="0" fill="hold" nodeType="withEffect">
                                  <p:stCondLst>
                                    <p:cond delay="0"/>
                                  </p:stCondLst>
                                  <p:iterate type="lt">
                                    <p:tmPct val="5000"/>
                                  </p:iterate>
                                  <p:childTnLst>
                                    <p:set>
                                      <p:cBhvr>
                                        <p:cTn id="223" dur="1" fill="hold">
                                          <p:stCondLst>
                                            <p:cond delay="0"/>
                                          </p:stCondLst>
                                        </p:cTn>
                                        <p:tgtEl>
                                          <p:spTgt spid="60"/>
                                        </p:tgtEl>
                                        <p:attrNameLst>
                                          <p:attrName>style.visibility</p:attrName>
                                        </p:attrNameLst>
                                      </p:cBhvr>
                                      <p:to>
                                        <p:strVal val="visible"/>
                                      </p:to>
                                    </p:set>
                                    <p:anim calcmode="lin" valueType="num">
                                      <p:cBhvr>
                                        <p:cTn id="224" dur="1000" fill="hold"/>
                                        <p:tgtEl>
                                          <p:spTgt spid="60"/>
                                        </p:tgtEl>
                                        <p:attrNameLst>
                                          <p:attrName>ppt_w</p:attrName>
                                        </p:attrNameLst>
                                      </p:cBhvr>
                                      <p:tavLst>
                                        <p:tav tm="0">
                                          <p:val>
                                            <p:fltVal val="0"/>
                                          </p:val>
                                        </p:tav>
                                        <p:tav tm="100000">
                                          <p:val>
                                            <p:strVal val="#ppt_w"/>
                                          </p:val>
                                        </p:tav>
                                      </p:tavLst>
                                    </p:anim>
                                    <p:anim calcmode="lin" valueType="num">
                                      <p:cBhvr>
                                        <p:cTn id="225" dur="1000" fill="hold"/>
                                        <p:tgtEl>
                                          <p:spTgt spid="60"/>
                                        </p:tgtEl>
                                        <p:attrNameLst>
                                          <p:attrName>ppt_h</p:attrName>
                                        </p:attrNameLst>
                                      </p:cBhvr>
                                      <p:tavLst>
                                        <p:tav tm="0">
                                          <p:val>
                                            <p:fltVal val="0"/>
                                          </p:val>
                                        </p:tav>
                                        <p:tav tm="100000">
                                          <p:val>
                                            <p:strVal val="#ppt_h"/>
                                          </p:val>
                                        </p:tav>
                                      </p:tavLst>
                                    </p:anim>
                                    <p:anim calcmode="lin" valueType="num">
                                      <p:cBhvr>
                                        <p:cTn id="226" dur="1000" fill="hold"/>
                                        <p:tgtEl>
                                          <p:spTgt spid="60"/>
                                        </p:tgtEl>
                                        <p:attrNameLst>
                                          <p:attrName>style.rotation</p:attrName>
                                        </p:attrNameLst>
                                      </p:cBhvr>
                                      <p:tavLst>
                                        <p:tav tm="0">
                                          <p:val>
                                            <p:fltVal val="90"/>
                                          </p:val>
                                        </p:tav>
                                        <p:tav tm="100000">
                                          <p:val>
                                            <p:fltVal val="0"/>
                                          </p:val>
                                        </p:tav>
                                      </p:tavLst>
                                    </p:anim>
                                    <p:animEffect transition="in" filter="fade">
                                      <p:cBhvr>
                                        <p:cTn id="227" dur="1000"/>
                                        <p:tgtEl>
                                          <p:spTgt spid="60"/>
                                        </p:tgtEl>
                                      </p:cBhvr>
                                    </p:animEffect>
                                  </p:childTnLst>
                                </p:cTn>
                              </p:par>
                              <p:par>
                                <p:cTn id="228" presetID="31" presetClass="entr" presetSubtype="0" fill="hold" nodeType="withEffect">
                                  <p:stCondLst>
                                    <p:cond delay="0"/>
                                  </p:stCondLst>
                                  <p:iterate type="lt">
                                    <p:tmPct val="5000"/>
                                  </p:iterate>
                                  <p:childTnLst>
                                    <p:set>
                                      <p:cBhvr>
                                        <p:cTn id="229" dur="1" fill="hold">
                                          <p:stCondLst>
                                            <p:cond delay="0"/>
                                          </p:stCondLst>
                                        </p:cTn>
                                        <p:tgtEl>
                                          <p:spTgt spid="61"/>
                                        </p:tgtEl>
                                        <p:attrNameLst>
                                          <p:attrName>style.visibility</p:attrName>
                                        </p:attrNameLst>
                                      </p:cBhvr>
                                      <p:to>
                                        <p:strVal val="visible"/>
                                      </p:to>
                                    </p:set>
                                    <p:anim calcmode="lin" valueType="num">
                                      <p:cBhvr>
                                        <p:cTn id="230" dur="1000" fill="hold"/>
                                        <p:tgtEl>
                                          <p:spTgt spid="61"/>
                                        </p:tgtEl>
                                        <p:attrNameLst>
                                          <p:attrName>ppt_w</p:attrName>
                                        </p:attrNameLst>
                                      </p:cBhvr>
                                      <p:tavLst>
                                        <p:tav tm="0">
                                          <p:val>
                                            <p:fltVal val="0"/>
                                          </p:val>
                                        </p:tav>
                                        <p:tav tm="100000">
                                          <p:val>
                                            <p:strVal val="#ppt_w"/>
                                          </p:val>
                                        </p:tav>
                                      </p:tavLst>
                                    </p:anim>
                                    <p:anim calcmode="lin" valueType="num">
                                      <p:cBhvr>
                                        <p:cTn id="231" dur="1000" fill="hold"/>
                                        <p:tgtEl>
                                          <p:spTgt spid="61"/>
                                        </p:tgtEl>
                                        <p:attrNameLst>
                                          <p:attrName>ppt_h</p:attrName>
                                        </p:attrNameLst>
                                      </p:cBhvr>
                                      <p:tavLst>
                                        <p:tav tm="0">
                                          <p:val>
                                            <p:fltVal val="0"/>
                                          </p:val>
                                        </p:tav>
                                        <p:tav tm="100000">
                                          <p:val>
                                            <p:strVal val="#ppt_h"/>
                                          </p:val>
                                        </p:tav>
                                      </p:tavLst>
                                    </p:anim>
                                    <p:anim calcmode="lin" valueType="num">
                                      <p:cBhvr>
                                        <p:cTn id="232" dur="1000" fill="hold"/>
                                        <p:tgtEl>
                                          <p:spTgt spid="61"/>
                                        </p:tgtEl>
                                        <p:attrNameLst>
                                          <p:attrName>style.rotation</p:attrName>
                                        </p:attrNameLst>
                                      </p:cBhvr>
                                      <p:tavLst>
                                        <p:tav tm="0">
                                          <p:val>
                                            <p:fltVal val="90"/>
                                          </p:val>
                                        </p:tav>
                                        <p:tav tm="100000">
                                          <p:val>
                                            <p:fltVal val="0"/>
                                          </p:val>
                                        </p:tav>
                                      </p:tavLst>
                                    </p:anim>
                                    <p:animEffect transition="in" filter="fade">
                                      <p:cBhvr>
                                        <p:cTn id="233" dur="1000"/>
                                        <p:tgtEl>
                                          <p:spTgt spid="61"/>
                                        </p:tgtEl>
                                      </p:cBhvr>
                                    </p:animEffect>
                                  </p:childTnLst>
                                </p:cTn>
                              </p:par>
                              <p:par>
                                <p:cTn id="234" presetID="31" presetClass="entr" presetSubtype="0" fill="hold" nodeType="withEffect">
                                  <p:stCondLst>
                                    <p:cond delay="0"/>
                                  </p:stCondLst>
                                  <p:iterate type="lt">
                                    <p:tmPct val="5000"/>
                                  </p:iterate>
                                  <p:childTnLst>
                                    <p:set>
                                      <p:cBhvr>
                                        <p:cTn id="235" dur="1" fill="hold">
                                          <p:stCondLst>
                                            <p:cond delay="0"/>
                                          </p:stCondLst>
                                        </p:cTn>
                                        <p:tgtEl>
                                          <p:spTgt spid="62"/>
                                        </p:tgtEl>
                                        <p:attrNameLst>
                                          <p:attrName>style.visibility</p:attrName>
                                        </p:attrNameLst>
                                      </p:cBhvr>
                                      <p:to>
                                        <p:strVal val="visible"/>
                                      </p:to>
                                    </p:set>
                                    <p:anim calcmode="lin" valueType="num">
                                      <p:cBhvr>
                                        <p:cTn id="236" dur="1000" fill="hold"/>
                                        <p:tgtEl>
                                          <p:spTgt spid="62"/>
                                        </p:tgtEl>
                                        <p:attrNameLst>
                                          <p:attrName>ppt_w</p:attrName>
                                        </p:attrNameLst>
                                      </p:cBhvr>
                                      <p:tavLst>
                                        <p:tav tm="0">
                                          <p:val>
                                            <p:fltVal val="0"/>
                                          </p:val>
                                        </p:tav>
                                        <p:tav tm="100000">
                                          <p:val>
                                            <p:strVal val="#ppt_w"/>
                                          </p:val>
                                        </p:tav>
                                      </p:tavLst>
                                    </p:anim>
                                    <p:anim calcmode="lin" valueType="num">
                                      <p:cBhvr>
                                        <p:cTn id="237" dur="1000" fill="hold"/>
                                        <p:tgtEl>
                                          <p:spTgt spid="62"/>
                                        </p:tgtEl>
                                        <p:attrNameLst>
                                          <p:attrName>ppt_h</p:attrName>
                                        </p:attrNameLst>
                                      </p:cBhvr>
                                      <p:tavLst>
                                        <p:tav tm="0">
                                          <p:val>
                                            <p:fltVal val="0"/>
                                          </p:val>
                                        </p:tav>
                                        <p:tav tm="100000">
                                          <p:val>
                                            <p:strVal val="#ppt_h"/>
                                          </p:val>
                                        </p:tav>
                                      </p:tavLst>
                                    </p:anim>
                                    <p:anim calcmode="lin" valueType="num">
                                      <p:cBhvr>
                                        <p:cTn id="238" dur="1000" fill="hold"/>
                                        <p:tgtEl>
                                          <p:spTgt spid="62"/>
                                        </p:tgtEl>
                                        <p:attrNameLst>
                                          <p:attrName>style.rotation</p:attrName>
                                        </p:attrNameLst>
                                      </p:cBhvr>
                                      <p:tavLst>
                                        <p:tav tm="0">
                                          <p:val>
                                            <p:fltVal val="90"/>
                                          </p:val>
                                        </p:tav>
                                        <p:tav tm="100000">
                                          <p:val>
                                            <p:fltVal val="0"/>
                                          </p:val>
                                        </p:tav>
                                      </p:tavLst>
                                    </p:anim>
                                    <p:animEffect transition="in" filter="fade">
                                      <p:cBhvr>
                                        <p:cTn id="239" dur="1000"/>
                                        <p:tgtEl>
                                          <p:spTgt spid="62"/>
                                        </p:tgtEl>
                                      </p:cBhvr>
                                    </p:animEffect>
                                  </p:childTnLst>
                                </p:cTn>
                              </p:par>
                              <p:par>
                                <p:cTn id="240" presetID="31" presetClass="entr" presetSubtype="0" fill="hold" nodeType="withEffect">
                                  <p:stCondLst>
                                    <p:cond delay="0"/>
                                  </p:stCondLst>
                                  <p:iterate type="lt">
                                    <p:tmPct val="5000"/>
                                  </p:iterate>
                                  <p:childTnLst>
                                    <p:set>
                                      <p:cBhvr>
                                        <p:cTn id="241" dur="1" fill="hold">
                                          <p:stCondLst>
                                            <p:cond delay="0"/>
                                          </p:stCondLst>
                                        </p:cTn>
                                        <p:tgtEl>
                                          <p:spTgt spid="63"/>
                                        </p:tgtEl>
                                        <p:attrNameLst>
                                          <p:attrName>style.visibility</p:attrName>
                                        </p:attrNameLst>
                                      </p:cBhvr>
                                      <p:to>
                                        <p:strVal val="visible"/>
                                      </p:to>
                                    </p:set>
                                    <p:anim calcmode="lin" valueType="num">
                                      <p:cBhvr>
                                        <p:cTn id="242" dur="1000" fill="hold"/>
                                        <p:tgtEl>
                                          <p:spTgt spid="63"/>
                                        </p:tgtEl>
                                        <p:attrNameLst>
                                          <p:attrName>ppt_w</p:attrName>
                                        </p:attrNameLst>
                                      </p:cBhvr>
                                      <p:tavLst>
                                        <p:tav tm="0">
                                          <p:val>
                                            <p:fltVal val="0"/>
                                          </p:val>
                                        </p:tav>
                                        <p:tav tm="100000">
                                          <p:val>
                                            <p:strVal val="#ppt_w"/>
                                          </p:val>
                                        </p:tav>
                                      </p:tavLst>
                                    </p:anim>
                                    <p:anim calcmode="lin" valueType="num">
                                      <p:cBhvr>
                                        <p:cTn id="243" dur="1000" fill="hold"/>
                                        <p:tgtEl>
                                          <p:spTgt spid="63"/>
                                        </p:tgtEl>
                                        <p:attrNameLst>
                                          <p:attrName>ppt_h</p:attrName>
                                        </p:attrNameLst>
                                      </p:cBhvr>
                                      <p:tavLst>
                                        <p:tav tm="0">
                                          <p:val>
                                            <p:fltVal val="0"/>
                                          </p:val>
                                        </p:tav>
                                        <p:tav tm="100000">
                                          <p:val>
                                            <p:strVal val="#ppt_h"/>
                                          </p:val>
                                        </p:tav>
                                      </p:tavLst>
                                    </p:anim>
                                    <p:anim calcmode="lin" valueType="num">
                                      <p:cBhvr>
                                        <p:cTn id="244" dur="1000" fill="hold"/>
                                        <p:tgtEl>
                                          <p:spTgt spid="63"/>
                                        </p:tgtEl>
                                        <p:attrNameLst>
                                          <p:attrName>style.rotation</p:attrName>
                                        </p:attrNameLst>
                                      </p:cBhvr>
                                      <p:tavLst>
                                        <p:tav tm="0">
                                          <p:val>
                                            <p:fltVal val="90"/>
                                          </p:val>
                                        </p:tav>
                                        <p:tav tm="100000">
                                          <p:val>
                                            <p:fltVal val="0"/>
                                          </p:val>
                                        </p:tav>
                                      </p:tavLst>
                                    </p:anim>
                                    <p:animEffect transition="in" filter="fade">
                                      <p:cBhvr>
                                        <p:cTn id="245" dur="1000"/>
                                        <p:tgtEl>
                                          <p:spTgt spid="63"/>
                                        </p:tgtEl>
                                      </p:cBhvr>
                                    </p:animEffect>
                                  </p:childTnLst>
                                </p:cTn>
                              </p:par>
                              <p:par>
                                <p:cTn id="246" presetID="31" presetClass="entr" presetSubtype="0" fill="hold" nodeType="withEffect">
                                  <p:stCondLst>
                                    <p:cond delay="0"/>
                                  </p:stCondLst>
                                  <p:iterate type="lt">
                                    <p:tmPct val="5000"/>
                                  </p:iterate>
                                  <p:childTnLst>
                                    <p:set>
                                      <p:cBhvr>
                                        <p:cTn id="247" dur="1" fill="hold">
                                          <p:stCondLst>
                                            <p:cond delay="0"/>
                                          </p:stCondLst>
                                        </p:cTn>
                                        <p:tgtEl>
                                          <p:spTgt spid="64"/>
                                        </p:tgtEl>
                                        <p:attrNameLst>
                                          <p:attrName>style.visibility</p:attrName>
                                        </p:attrNameLst>
                                      </p:cBhvr>
                                      <p:to>
                                        <p:strVal val="visible"/>
                                      </p:to>
                                    </p:set>
                                    <p:anim calcmode="lin" valueType="num">
                                      <p:cBhvr>
                                        <p:cTn id="248" dur="1000" fill="hold"/>
                                        <p:tgtEl>
                                          <p:spTgt spid="64"/>
                                        </p:tgtEl>
                                        <p:attrNameLst>
                                          <p:attrName>ppt_w</p:attrName>
                                        </p:attrNameLst>
                                      </p:cBhvr>
                                      <p:tavLst>
                                        <p:tav tm="0">
                                          <p:val>
                                            <p:fltVal val="0"/>
                                          </p:val>
                                        </p:tav>
                                        <p:tav tm="100000">
                                          <p:val>
                                            <p:strVal val="#ppt_w"/>
                                          </p:val>
                                        </p:tav>
                                      </p:tavLst>
                                    </p:anim>
                                    <p:anim calcmode="lin" valueType="num">
                                      <p:cBhvr>
                                        <p:cTn id="249" dur="1000" fill="hold"/>
                                        <p:tgtEl>
                                          <p:spTgt spid="64"/>
                                        </p:tgtEl>
                                        <p:attrNameLst>
                                          <p:attrName>ppt_h</p:attrName>
                                        </p:attrNameLst>
                                      </p:cBhvr>
                                      <p:tavLst>
                                        <p:tav tm="0">
                                          <p:val>
                                            <p:fltVal val="0"/>
                                          </p:val>
                                        </p:tav>
                                        <p:tav tm="100000">
                                          <p:val>
                                            <p:strVal val="#ppt_h"/>
                                          </p:val>
                                        </p:tav>
                                      </p:tavLst>
                                    </p:anim>
                                    <p:anim calcmode="lin" valueType="num">
                                      <p:cBhvr>
                                        <p:cTn id="250" dur="1000" fill="hold"/>
                                        <p:tgtEl>
                                          <p:spTgt spid="64"/>
                                        </p:tgtEl>
                                        <p:attrNameLst>
                                          <p:attrName>style.rotation</p:attrName>
                                        </p:attrNameLst>
                                      </p:cBhvr>
                                      <p:tavLst>
                                        <p:tav tm="0">
                                          <p:val>
                                            <p:fltVal val="90"/>
                                          </p:val>
                                        </p:tav>
                                        <p:tav tm="100000">
                                          <p:val>
                                            <p:fltVal val="0"/>
                                          </p:val>
                                        </p:tav>
                                      </p:tavLst>
                                    </p:anim>
                                    <p:animEffect transition="in" filter="fade">
                                      <p:cBhvr>
                                        <p:cTn id="251" dur="1000"/>
                                        <p:tgtEl>
                                          <p:spTgt spid="64"/>
                                        </p:tgtEl>
                                      </p:cBhvr>
                                    </p:animEffect>
                                  </p:childTnLst>
                                </p:cTn>
                              </p:par>
                              <p:par>
                                <p:cTn id="252" presetID="31" presetClass="entr" presetSubtype="0" fill="hold" nodeType="withEffect">
                                  <p:stCondLst>
                                    <p:cond delay="0"/>
                                  </p:stCondLst>
                                  <p:iterate type="lt">
                                    <p:tmPct val="5000"/>
                                  </p:iterate>
                                  <p:childTnLst>
                                    <p:set>
                                      <p:cBhvr>
                                        <p:cTn id="253" dur="1" fill="hold">
                                          <p:stCondLst>
                                            <p:cond delay="0"/>
                                          </p:stCondLst>
                                        </p:cTn>
                                        <p:tgtEl>
                                          <p:spTgt spid="65"/>
                                        </p:tgtEl>
                                        <p:attrNameLst>
                                          <p:attrName>style.visibility</p:attrName>
                                        </p:attrNameLst>
                                      </p:cBhvr>
                                      <p:to>
                                        <p:strVal val="visible"/>
                                      </p:to>
                                    </p:set>
                                    <p:anim calcmode="lin" valueType="num">
                                      <p:cBhvr>
                                        <p:cTn id="254" dur="1000" fill="hold"/>
                                        <p:tgtEl>
                                          <p:spTgt spid="65"/>
                                        </p:tgtEl>
                                        <p:attrNameLst>
                                          <p:attrName>ppt_w</p:attrName>
                                        </p:attrNameLst>
                                      </p:cBhvr>
                                      <p:tavLst>
                                        <p:tav tm="0">
                                          <p:val>
                                            <p:fltVal val="0"/>
                                          </p:val>
                                        </p:tav>
                                        <p:tav tm="100000">
                                          <p:val>
                                            <p:strVal val="#ppt_w"/>
                                          </p:val>
                                        </p:tav>
                                      </p:tavLst>
                                    </p:anim>
                                    <p:anim calcmode="lin" valueType="num">
                                      <p:cBhvr>
                                        <p:cTn id="255" dur="1000" fill="hold"/>
                                        <p:tgtEl>
                                          <p:spTgt spid="65"/>
                                        </p:tgtEl>
                                        <p:attrNameLst>
                                          <p:attrName>ppt_h</p:attrName>
                                        </p:attrNameLst>
                                      </p:cBhvr>
                                      <p:tavLst>
                                        <p:tav tm="0">
                                          <p:val>
                                            <p:fltVal val="0"/>
                                          </p:val>
                                        </p:tav>
                                        <p:tav tm="100000">
                                          <p:val>
                                            <p:strVal val="#ppt_h"/>
                                          </p:val>
                                        </p:tav>
                                      </p:tavLst>
                                    </p:anim>
                                    <p:anim calcmode="lin" valueType="num">
                                      <p:cBhvr>
                                        <p:cTn id="256" dur="1000" fill="hold"/>
                                        <p:tgtEl>
                                          <p:spTgt spid="65"/>
                                        </p:tgtEl>
                                        <p:attrNameLst>
                                          <p:attrName>style.rotation</p:attrName>
                                        </p:attrNameLst>
                                      </p:cBhvr>
                                      <p:tavLst>
                                        <p:tav tm="0">
                                          <p:val>
                                            <p:fltVal val="90"/>
                                          </p:val>
                                        </p:tav>
                                        <p:tav tm="100000">
                                          <p:val>
                                            <p:fltVal val="0"/>
                                          </p:val>
                                        </p:tav>
                                      </p:tavLst>
                                    </p:anim>
                                    <p:animEffect transition="in" filter="fade">
                                      <p:cBhvr>
                                        <p:cTn id="257" dur="1000"/>
                                        <p:tgtEl>
                                          <p:spTgt spid="65"/>
                                        </p:tgtEl>
                                      </p:cBhvr>
                                    </p:animEffect>
                                  </p:childTnLst>
                                </p:cTn>
                              </p:par>
                              <p:par>
                                <p:cTn id="258" presetID="31" presetClass="entr" presetSubtype="0" fill="hold" nodeType="withEffect">
                                  <p:stCondLst>
                                    <p:cond delay="0"/>
                                  </p:stCondLst>
                                  <p:iterate type="lt">
                                    <p:tmPct val="5000"/>
                                  </p:iterate>
                                  <p:childTnLst>
                                    <p:set>
                                      <p:cBhvr>
                                        <p:cTn id="259" dur="1" fill="hold">
                                          <p:stCondLst>
                                            <p:cond delay="0"/>
                                          </p:stCondLst>
                                        </p:cTn>
                                        <p:tgtEl>
                                          <p:spTgt spid="66"/>
                                        </p:tgtEl>
                                        <p:attrNameLst>
                                          <p:attrName>style.visibility</p:attrName>
                                        </p:attrNameLst>
                                      </p:cBhvr>
                                      <p:to>
                                        <p:strVal val="visible"/>
                                      </p:to>
                                    </p:set>
                                    <p:anim calcmode="lin" valueType="num">
                                      <p:cBhvr>
                                        <p:cTn id="260" dur="1000" fill="hold"/>
                                        <p:tgtEl>
                                          <p:spTgt spid="66"/>
                                        </p:tgtEl>
                                        <p:attrNameLst>
                                          <p:attrName>ppt_w</p:attrName>
                                        </p:attrNameLst>
                                      </p:cBhvr>
                                      <p:tavLst>
                                        <p:tav tm="0">
                                          <p:val>
                                            <p:fltVal val="0"/>
                                          </p:val>
                                        </p:tav>
                                        <p:tav tm="100000">
                                          <p:val>
                                            <p:strVal val="#ppt_w"/>
                                          </p:val>
                                        </p:tav>
                                      </p:tavLst>
                                    </p:anim>
                                    <p:anim calcmode="lin" valueType="num">
                                      <p:cBhvr>
                                        <p:cTn id="261" dur="1000" fill="hold"/>
                                        <p:tgtEl>
                                          <p:spTgt spid="66"/>
                                        </p:tgtEl>
                                        <p:attrNameLst>
                                          <p:attrName>ppt_h</p:attrName>
                                        </p:attrNameLst>
                                      </p:cBhvr>
                                      <p:tavLst>
                                        <p:tav tm="0">
                                          <p:val>
                                            <p:fltVal val="0"/>
                                          </p:val>
                                        </p:tav>
                                        <p:tav tm="100000">
                                          <p:val>
                                            <p:strVal val="#ppt_h"/>
                                          </p:val>
                                        </p:tav>
                                      </p:tavLst>
                                    </p:anim>
                                    <p:anim calcmode="lin" valueType="num">
                                      <p:cBhvr>
                                        <p:cTn id="262" dur="1000" fill="hold"/>
                                        <p:tgtEl>
                                          <p:spTgt spid="66"/>
                                        </p:tgtEl>
                                        <p:attrNameLst>
                                          <p:attrName>style.rotation</p:attrName>
                                        </p:attrNameLst>
                                      </p:cBhvr>
                                      <p:tavLst>
                                        <p:tav tm="0">
                                          <p:val>
                                            <p:fltVal val="90"/>
                                          </p:val>
                                        </p:tav>
                                        <p:tav tm="100000">
                                          <p:val>
                                            <p:fltVal val="0"/>
                                          </p:val>
                                        </p:tav>
                                      </p:tavLst>
                                    </p:anim>
                                    <p:animEffect transition="in" filter="fade">
                                      <p:cBhvr>
                                        <p:cTn id="263" dur="1000"/>
                                        <p:tgtEl>
                                          <p:spTgt spid="66"/>
                                        </p:tgtEl>
                                      </p:cBhvr>
                                    </p:animEffect>
                                  </p:childTnLst>
                                </p:cTn>
                              </p:par>
                              <p:par>
                                <p:cTn id="264" presetID="31" presetClass="entr" presetSubtype="0" fill="hold" nodeType="withEffect">
                                  <p:stCondLst>
                                    <p:cond delay="0"/>
                                  </p:stCondLst>
                                  <p:iterate type="lt">
                                    <p:tmPct val="5000"/>
                                  </p:iterate>
                                  <p:childTnLst>
                                    <p:set>
                                      <p:cBhvr>
                                        <p:cTn id="265" dur="1" fill="hold">
                                          <p:stCondLst>
                                            <p:cond delay="0"/>
                                          </p:stCondLst>
                                        </p:cTn>
                                        <p:tgtEl>
                                          <p:spTgt spid="67"/>
                                        </p:tgtEl>
                                        <p:attrNameLst>
                                          <p:attrName>style.visibility</p:attrName>
                                        </p:attrNameLst>
                                      </p:cBhvr>
                                      <p:to>
                                        <p:strVal val="visible"/>
                                      </p:to>
                                    </p:set>
                                    <p:anim calcmode="lin" valueType="num">
                                      <p:cBhvr>
                                        <p:cTn id="266" dur="1000" fill="hold"/>
                                        <p:tgtEl>
                                          <p:spTgt spid="67"/>
                                        </p:tgtEl>
                                        <p:attrNameLst>
                                          <p:attrName>ppt_w</p:attrName>
                                        </p:attrNameLst>
                                      </p:cBhvr>
                                      <p:tavLst>
                                        <p:tav tm="0">
                                          <p:val>
                                            <p:fltVal val="0"/>
                                          </p:val>
                                        </p:tav>
                                        <p:tav tm="100000">
                                          <p:val>
                                            <p:strVal val="#ppt_w"/>
                                          </p:val>
                                        </p:tav>
                                      </p:tavLst>
                                    </p:anim>
                                    <p:anim calcmode="lin" valueType="num">
                                      <p:cBhvr>
                                        <p:cTn id="267" dur="1000" fill="hold"/>
                                        <p:tgtEl>
                                          <p:spTgt spid="67"/>
                                        </p:tgtEl>
                                        <p:attrNameLst>
                                          <p:attrName>ppt_h</p:attrName>
                                        </p:attrNameLst>
                                      </p:cBhvr>
                                      <p:tavLst>
                                        <p:tav tm="0">
                                          <p:val>
                                            <p:fltVal val="0"/>
                                          </p:val>
                                        </p:tav>
                                        <p:tav tm="100000">
                                          <p:val>
                                            <p:strVal val="#ppt_h"/>
                                          </p:val>
                                        </p:tav>
                                      </p:tavLst>
                                    </p:anim>
                                    <p:anim calcmode="lin" valueType="num">
                                      <p:cBhvr>
                                        <p:cTn id="268" dur="1000" fill="hold"/>
                                        <p:tgtEl>
                                          <p:spTgt spid="67"/>
                                        </p:tgtEl>
                                        <p:attrNameLst>
                                          <p:attrName>style.rotation</p:attrName>
                                        </p:attrNameLst>
                                      </p:cBhvr>
                                      <p:tavLst>
                                        <p:tav tm="0">
                                          <p:val>
                                            <p:fltVal val="90"/>
                                          </p:val>
                                        </p:tav>
                                        <p:tav tm="100000">
                                          <p:val>
                                            <p:fltVal val="0"/>
                                          </p:val>
                                        </p:tav>
                                      </p:tavLst>
                                    </p:anim>
                                    <p:animEffect transition="in" filter="fade">
                                      <p:cBhvr>
                                        <p:cTn id="269" dur="1000"/>
                                        <p:tgtEl>
                                          <p:spTgt spid="67"/>
                                        </p:tgtEl>
                                      </p:cBhvr>
                                    </p:animEffect>
                                  </p:childTnLst>
                                </p:cTn>
                              </p:par>
                              <p:par>
                                <p:cTn id="270" presetID="31" presetClass="entr" presetSubtype="0" fill="hold" nodeType="withEffect">
                                  <p:stCondLst>
                                    <p:cond delay="0"/>
                                  </p:stCondLst>
                                  <p:iterate type="lt">
                                    <p:tmPct val="5000"/>
                                  </p:iterate>
                                  <p:childTnLst>
                                    <p:set>
                                      <p:cBhvr>
                                        <p:cTn id="271" dur="1" fill="hold">
                                          <p:stCondLst>
                                            <p:cond delay="0"/>
                                          </p:stCondLst>
                                        </p:cTn>
                                        <p:tgtEl>
                                          <p:spTgt spid="68"/>
                                        </p:tgtEl>
                                        <p:attrNameLst>
                                          <p:attrName>style.visibility</p:attrName>
                                        </p:attrNameLst>
                                      </p:cBhvr>
                                      <p:to>
                                        <p:strVal val="visible"/>
                                      </p:to>
                                    </p:set>
                                    <p:anim calcmode="lin" valueType="num">
                                      <p:cBhvr>
                                        <p:cTn id="272" dur="1000" fill="hold"/>
                                        <p:tgtEl>
                                          <p:spTgt spid="68"/>
                                        </p:tgtEl>
                                        <p:attrNameLst>
                                          <p:attrName>ppt_w</p:attrName>
                                        </p:attrNameLst>
                                      </p:cBhvr>
                                      <p:tavLst>
                                        <p:tav tm="0">
                                          <p:val>
                                            <p:fltVal val="0"/>
                                          </p:val>
                                        </p:tav>
                                        <p:tav tm="100000">
                                          <p:val>
                                            <p:strVal val="#ppt_w"/>
                                          </p:val>
                                        </p:tav>
                                      </p:tavLst>
                                    </p:anim>
                                    <p:anim calcmode="lin" valueType="num">
                                      <p:cBhvr>
                                        <p:cTn id="273" dur="1000" fill="hold"/>
                                        <p:tgtEl>
                                          <p:spTgt spid="68"/>
                                        </p:tgtEl>
                                        <p:attrNameLst>
                                          <p:attrName>ppt_h</p:attrName>
                                        </p:attrNameLst>
                                      </p:cBhvr>
                                      <p:tavLst>
                                        <p:tav tm="0">
                                          <p:val>
                                            <p:fltVal val="0"/>
                                          </p:val>
                                        </p:tav>
                                        <p:tav tm="100000">
                                          <p:val>
                                            <p:strVal val="#ppt_h"/>
                                          </p:val>
                                        </p:tav>
                                      </p:tavLst>
                                    </p:anim>
                                    <p:anim calcmode="lin" valueType="num">
                                      <p:cBhvr>
                                        <p:cTn id="274" dur="1000" fill="hold"/>
                                        <p:tgtEl>
                                          <p:spTgt spid="68"/>
                                        </p:tgtEl>
                                        <p:attrNameLst>
                                          <p:attrName>style.rotation</p:attrName>
                                        </p:attrNameLst>
                                      </p:cBhvr>
                                      <p:tavLst>
                                        <p:tav tm="0">
                                          <p:val>
                                            <p:fltVal val="90"/>
                                          </p:val>
                                        </p:tav>
                                        <p:tav tm="100000">
                                          <p:val>
                                            <p:fltVal val="0"/>
                                          </p:val>
                                        </p:tav>
                                      </p:tavLst>
                                    </p:anim>
                                    <p:animEffect transition="in" filter="fade">
                                      <p:cBhvr>
                                        <p:cTn id="275" dur="1000"/>
                                        <p:tgtEl>
                                          <p:spTgt spid="68"/>
                                        </p:tgtEl>
                                      </p:cBhvr>
                                    </p:animEffect>
                                  </p:childTnLst>
                                </p:cTn>
                              </p:par>
                              <p:par>
                                <p:cTn id="276" presetID="31" presetClass="entr" presetSubtype="0" fill="hold" nodeType="withEffect">
                                  <p:stCondLst>
                                    <p:cond delay="0"/>
                                  </p:stCondLst>
                                  <p:iterate type="lt">
                                    <p:tmPct val="5000"/>
                                  </p:iterate>
                                  <p:childTnLst>
                                    <p:set>
                                      <p:cBhvr>
                                        <p:cTn id="277" dur="1" fill="hold">
                                          <p:stCondLst>
                                            <p:cond delay="0"/>
                                          </p:stCondLst>
                                        </p:cTn>
                                        <p:tgtEl>
                                          <p:spTgt spid="70"/>
                                        </p:tgtEl>
                                        <p:attrNameLst>
                                          <p:attrName>style.visibility</p:attrName>
                                        </p:attrNameLst>
                                      </p:cBhvr>
                                      <p:to>
                                        <p:strVal val="visible"/>
                                      </p:to>
                                    </p:set>
                                    <p:anim calcmode="lin" valueType="num">
                                      <p:cBhvr>
                                        <p:cTn id="278" dur="1000" fill="hold"/>
                                        <p:tgtEl>
                                          <p:spTgt spid="70"/>
                                        </p:tgtEl>
                                        <p:attrNameLst>
                                          <p:attrName>ppt_w</p:attrName>
                                        </p:attrNameLst>
                                      </p:cBhvr>
                                      <p:tavLst>
                                        <p:tav tm="0">
                                          <p:val>
                                            <p:fltVal val="0"/>
                                          </p:val>
                                        </p:tav>
                                        <p:tav tm="100000">
                                          <p:val>
                                            <p:strVal val="#ppt_w"/>
                                          </p:val>
                                        </p:tav>
                                      </p:tavLst>
                                    </p:anim>
                                    <p:anim calcmode="lin" valueType="num">
                                      <p:cBhvr>
                                        <p:cTn id="279" dur="1000" fill="hold"/>
                                        <p:tgtEl>
                                          <p:spTgt spid="70"/>
                                        </p:tgtEl>
                                        <p:attrNameLst>
                                          <p:attrName>ppt_h</p:attrName>
                                        </p:attrNameLst>
                                      </p:cBhvr>
                                      <p:tavLst>
                                        <p:tav tm="0">
                                          <p:val>
                                            <p:fltVal val="0"/>
                                          </p:val>
                                        </p:tav>
                                        <p:tav tm="100000">
                                          <p:val>
                                            <p:strVal val="#ppt_h"/>
                                          </p:val>
                                        </p:tav>
                                      </p:tavLst>
                                    </p:anim>
                                    <p:anim calcmode="lin" valueType="num">
                                      <p:cBhvr>
                                        <p:cTn id="280" dur="1000" fill="hold"/>
                                        <p:tgtEl>
                                          <p:spTgt spid="70"/>
                                        </p:tgtEl>
                                        <p:attrNameLst>
                                          <p:attrName>style.rotation</p:attrName>
                                        </p:attrNameLst>
                                      </p:cBhvr>
                                      <p:tavLst>
                                        <p:tav tm="0">
                                          <p:val>
                                            <p:fltVal val="90"/>
                                          </p:val>
                                        </p:tav>
                                        <p:tav tm="100000">
                                          <p:val>
                                            <p:fltVal val="0"/>
                                          </p:val>
                                        </p:tav>
                                      </p:tavLst>
                                    </p:anim>
                                    <p:animEffect transition="in" filter="fade">
                                      <p:cBhvr>
                                        <p:cTn id="281" dur="1000"/>
                                        <p:tgtEl>
                                          <p:spTgt spid="70"/>
                                        </p:tgtEl>
                                      </p:cBhvr>
                                    </p:animEffect>
                                  </p:childTnLst>
                                </p:cTn>
                              </p:par>
                              <p:par>
                                <p:cTn id="282" presetID="31" presetClass="entr" presetSubtype="0" fill="hold" nodeType="withEffect">
                                  <p:stCondLst>
                                    <p:cond delay="0"/>
                                  </p:stCondLst>
                                  <p:iterate type="lt">
                                    <p:tmPct val="5000"/>
                                  </p:iterate>
                                  <p:childTnLst>
                                    <p:set>
                                      <p:cBhvr>
                                        <p:cTn id="283" dur="1" fill="hold">
                                          <p:stCondLst>
                                            <p:cond delay="0"/>
                                          </p:stCondLst>
                                        </p:cTn>
                                        <p:tgtEl>
                                          <p:spTgt spid="72"/>
                                        </p:tgtEl>
                                        <p:attrNameLst>
                                          <p:attrName>style.visibility</p:attrName>
                                        </p:attrNameLst>
                                      </p:cBhvr>
                                      <p:to>
                                        <p:strVal val="visible"/>
                                      </p:to>
                                    </p:set>
                                    <p:anim calcmode="lin" valueType="num">
                                      <p:cBhvr>
                                        <p:cTn id="284" dur="1000" fill="hold"/>
                                        <p:tgtEl>
                                          <p:spTgt spid="72"/>
                                        </p:tgtEl>
                                        <p:attrNameLst>
                                          <p:attrName>ppt_w</p:attrName>
                                        </p:attrNameLst>
                                      </p:cBhvr>
                                      <p:tavLst>
                                        <p:tav tm="0">
                                          <p:val>
                                            <p:fltVal val="0"/>
                                          </p:val>
                                        </p:tav>
                                        <p:tav tm="100000">
                                          <p:val>
                                            <p:strVal val="#ppt_w"/>
                                          </p:val>
                                        </p:tav>
                                      </p:tavLst>
                                    </p:anim>
                                    <p:anim calcmode="lin" valueType="num">
                                      <p:cBhvr>
                                        <p:cTn id="285" dur="1000" fill="hold"/>
                                        <p:tgtEl>
                                          <p:spTgt spid="72"/>
                                        </p:tgtEl>
                                        <p:attrNameLst>
                                          <p:attrName>ppt_h</p:attrName>
                                        </p:attrNameLst>
                                      </p:cBhvr>
                                      <p:tavLst>
                                        <p:tav tm="0">
                                          <p:val>
                                            <p:fltVal val="0"/>
                                          </p:val>
                                        </p:tav>
                                        <p:tav tm="100000">
                                          <p:val>
                                            <p:strVal val="#ppt_h"/>
                                          </p:val>
                                        </p:tav>
                                      </p:tavLst>
                                    </p:anim>
                                    <p:anim calcmode="lin" valueType="num">
                                      <p:cBhvr>
                                        <p:cTn id="286" dur="1000" fill="hold"/>
                                        <p:tgtEl>
                                          <p:spTgt spid="72"/>
                                        </p:tgtEl>
                                        <p:attrNameLst>
                                          <p:attrName>style.rotation</p:attrName>
                                        </p:attrNameLst>
                                      </p:cBhvr>
                                      <p:tavLst>
                                        <p:tav tm="0">
                                          <p:val>
                                            <p:fltVal val="90"/>
                                          </p:val>
                                        </p:tav>
                                        <p:tav tm="100000">
                                          <p:val>
                                            <p:fltVal val="0"/>
                                          </p:val>
                                        </p:tav>
                                      </p:tavLst>
                                    </p:anim>
                                    <p:animEffect transition="in" filter="fade">
                                      <p:cBhvr>
                                        <p:cTn id="287" dur="1000"/>
                                        <p:tgtEl>
                                          <p:spTgt spid="72"/>
                                        </p:tgtEl>
                                      </p:cBhvr>
                                    </p:animEffect>
                                  </p:childTnLst>
                                </p:cTn>
                              </p:par>
                              <p:par>
                                <p:cTn id="288" presetID="31" presetClass="entr" presetSubtype="0" fill="hold" nodeType="withEffect">
                                  <p:stCondLst>
                                    <p:cond delay="0"/>
                                  </p:stCondLst>
                                  <p:iterate type="lt">
                                    <p:tmPct val="5000"/>
                                  </p:iterate>
                                  <p:childTnLst>
                                    <p:set>
                                      <p:cBhvr>
                                        <p:cTn id="289" dur="1" fill="hold">
                                          <p:stCondLst>
                                            <p:cond delay="0"/>
                                          </p:stCondLst>
                                        </p:cTn>
                                        <p:tgtEl>
                                          <p:spTgt spid="74"/>
                                        </p:tgtEl>
                                        <p:attrNameLst>
                                          <p:attrName>style.visibility</p:attrName>
                                        </p:attrNameLst>
                                      </p:cBhvr>
                                      <p:to>
                                        <p:strVal val="visible"/>
                                      </p:to>
                                    </p:set>
                                    <p:anim calcmode="lin" valueType="num">
                                      <p:cBhvr>
                                        <p:cTn id="290" dur="1000" fill="hold"/>
                                        <p:tgtEl>
                                          <p:spTgt spid="74"/>
                                        </p:tgtEl>
                                        <p:attrNameLst>
                                          <p:attrName>ppt_w</p:attrName>
                                        </p:attrNameLst>
                                      </p:cBhvr>
                                      <p:tavLst>
                                        <p:tav tm="0">
                                          <p:val>
                                            <p:fltVal val="0"/>
                                          </p:val>
                                        </p:tav>
                                        <p:tav tm="100000">
                                          <p:val>
                                            <p:strVal val="#ppt_w"/>
                                          </p:val>
                                        </p:tav>
                                      </p:tavLst>
                                    </p:anim>
                                    <p:anim calcmode="lin" valueType="num">
                                      <p:cBhvr>
                                        <p:cTn id="291" dur="1000" fill="hold"/>
                                        <p:tgtEl>
                                          <p:spTgt spid="74"/>
                                        </p:tgtEl>
                                        <p:attrNameLst>
                                          <p:attrName>ppt_h</p:attrName>
                                        </p:attrNameLst>
                                      </p:cBhvr>
                                      <p:tavLst>
                                        <p:tav tm="0">
                                          <p:val>
                                            <p:fltVal val="0"/>
                                          </p:val>
                                        </p:tav>
                                        <p:tav tm="100000">
                                          <p:val>
                                            <p:strVal val="#ppt_h"/>
                                          </p:val>
                                        </p:tav>
                                      </p:tavLst>
                                    </p:anim>
                                    <p:anim calcmode="lin" valueType="num">
                                      <p:cBhvr>
                                        <p:cTn id="292" dur="1000" fill="hold"/>
                                        <p:tgtEl>
                                          <p:spTgt spid="74"/>
                                        </p:tgtEl>
                                        <p:attrNameLst>
                                          <p:attrName>style.rotation</p:attrName>
                                        </p:attrNameLst>
                                      </p:cBhvr>
                                      <p:tavLst>
                                        <p:tav tm="0">
                                          <p:val>
                                            <p:fltVal val="90"/>
                                          </p:val>
                                        </p:tav>
                                        <p:tav tm="100000">
                                          <p:val>
                                            <p:fltVal val="0"/>
                                          </p:val>
                                        </p:tav>
                                      </p:tavLst>
                                    </p:anim>
                                    <p:animEffect transition="in" filter="fade">
                                      <p:cBhvr>
                                        <p:cTn id="293" dur="1000"/>
                                        <p:tgtEl>
                                          <p:spTgt spid="74"/>
                                        </p:tgtEl>
                                      </p:cBhvr>
                                    </p:animEffect>
                                  </p:childTnLst>
                                </p:cTn>
                              </p:par>
                              <p:par>
                                <p:cTn id="294" presetID="31" presetClass="entr" presetSubtype="0" fill="hold" nodeType="withEffect">
                                  <p:stCondLst>
                                    <p:cond delay="0"/>
                                  </p:stCondLst>
                                  <p:iterate type="lt">
                                    <p:tmPct val="5000"/>
                                  </p:iterate>
                                  <p:childTnLst>
                                    <p:set>
                                      <p:cBhvr>
                                        <p:cTn id="295" dur="1" fill="hold">
                                          <p:stCondLst>
                                            <p:cond delay="0"/>
                                          </p:stCondLst>
                                        </p:cTn>
                                        <p:tgtEl>
                                          <p:spTgt spid="78"/>
                                        </p:tgtEl>
                                        <p:attrNameLst>
                                          <p:attrName>style.visibility</p:attrName>
                                        </p:attrNameLst>
                                      </p:cBhvr>
                                      <p:to>
                                        <p:strVal val="visible"/>
                                      </p:to>
                                    </p:set>
                                    <p:anim calcmode="lin" valueType="num">
                                      <p:cBhvr>
                                        <p:cTn id="296" dur="1000" fill="hold"/>
                                        <p:tgtEl>
                                          <p:spTgt spid="78"/>
                                        </p:tgtEl>
                                        <p:attrNameLst>
                                          <p:attrName>ppt_w</p:attrName>
                                        </p:attrNameLst>
                                      </p:cBhvr>
                                      <p:tavLst>
                                        <p:tav tm="0">
                                          <p:val>
                                            <p:fltVal val="0"/>
                                          </p:val>
                                        </p:tav>
                                        <p:tav tm="100000">
                                          <p:val>
                                            <p:strVal val="#ppt_w"/>
                                          </p:val>
                                        </p:tav>
                                      </p:tavLst>
                                    </p:anim>
                                    <p:anim calcmode="lin" valueType="num">
                                      <p:cBhvr>
                                        <p:cTn id="297" dur="1000" fill="hold"/>
                                        <p:tgtEl>
                                          <p:spTgt spid="78"/>
                                        </p:tgtEl>
                                        <p:attrNameLst>
                                          <p:attrName>ppt_h</p:attrName>
                                        </p:attrNameLst>
                                      </p:cBhvr>
                                      <p:tavLst>
                                        <p:tav tm="0">
                                          <p:val>
                                            <p:fltVal val="0"/>
                                          </p:val>
                                        </p:tav>
                                        <p:tav tm="100000">
                                          <p:val>
                                            <p:strVal val="#ppt_h"/>
                                          </p:val>
                                        </p:tav>
                                      </p:tavLst>
                                    </p:anim>
                                    <p:anim calcmode="lin" valueType="num">
                                      <p:cBhvr>
                                        <p:cTn id="298" dur="1000" fill="hold"/>
                                        <p:tgtEl>
                                          <p:spTgt spid="78"/>
                                        </p:tgtEl>
                                        <p:attrNameLst>
                                          <p:attrName>style.rotation</p:attrName>
                                        </p:attrNameLst>
                                      </p:cBhvr>
                                      <p:tavLst>
                                        <p:tav tm="0">
                                          <p:val>
                                            <p:fltVal val="90"/>
                                          </p:val>
                                        </p:tav>
                                        <p:tav tm="100000">
                                          <p:val>
                                            <p:fltVal val="0"/>
                                          </p:val>
                                        </p:tav>
                                      </p:tavLst>
                                    </p:anim>
                                    <p:animEffect transition="in" filter="fade">
                                      <p:cBhvr>
                                        <p:cTn id="299" dur="1000"/>
                                        <p:tgtEl>
                                          <p:spTgt spid="78"/>
                                        </p:tgtEl>
                                      </p:cBhvr>
                                    </p:animEffect>
                                  </p:childTnLst>
                                </p:cTn>
                              </p:par>
                              <p:par>
                                <p:cTn id="300" presetID="31" presetClass="entr" presetSubtype="0" fill="hold" nodeType="withEffect">
                                  <p:stCondLst>
                                    <p:cond delay="0"/>
                                  </p:stCondLst>
                                  <p:iterate type="lt">
                                    <p:tmPct val="5000"/>
                                  </p:iterate>
                                  <p:childTnLst>
                                    <p:set>
                                      <p:cBhvr>
                                        <p:cTn id="301" dur="1" fill="hold">
                                          <p:stCondLst>
                                            <p:cond delay="0"/>
                                          </p:stCondLst>
                                        </p:cTn>
                                        <p:tgtEl>
                                          <p:spTgt spid="80"/>
                                        </p:tgtEl>
                                        <p:attrNameLst>
                                          <p:attrName>style.visibility</p:attrName>
                                        </p:attrNameLst>
                                      </p:cBhvr>
                                      <p:to>
                                        <p:strVal val="visible"/>
                                      </p:to>
                                    </p:set>
                                    <p:anim calcmode="lin" valueType="num">
                                      <p:cBhvr>
                                        <p:cTn id="302" dur="1000" fill="hold"/>
                                        <p:tgtEl>
                                          <p:spTgt spid="80"/>
                                        </p:tgtEl>
                                        <p:attrNameLst>
                                          <p:attrName>ppt_w</p:attrName>
                                        </p:attrNameLst>
                                      </p:cBhvr>
                                      <p:tavLst>
                                        <p:tav tm="0">
                                          <p:val>
                                            <p:fltVal val="0"/>
                                          </p:val>
                                        </p:tav>
                                        <p:tav tm="100000">
                                          <p:val>
                                            <p:strVal val="#ppt_w"/>
                                          </p:val>
                                        </p:tav>
                                      </p:tavLst>
                                    </p:anim>
                                    <p:anim calcmode="lin" valueType="num">
                                      <p:cBhvr>
                                        <p:cTn id="303" dur="1000" fill="hold"/>
                                        <p:tgtEl>
                                          <p:spTgt spid="80"/>
                                        </p:tgtEl>
                                        <p:attrNameLst>
                                          <p:attrName>ppt_h</p:attrName>
                                        </p:attrNameLst>
                                      </p:cBhvr>
                                      <p:tavLst>
                                        <p:tav tm="0">
                                          <p:val>
                                            <p:fltVal val="0"/>
                                          </p:val>
                                        </p:tav>
                                        <p:tav tm="100000">
                                          <p:val>
                                            <p:strVal val="#ppt_h"/>
                                          </p:val>
                                        </p:tav>
                                      </p:tavLst>
                                    </p:anim>
                                    <p:anim calcmode="lin" valueType="num">
                                      <p:cBhvr>
                                        <p:cTn id="304" dur="1000" fill="hold"/>
                                        <p:tgtEl>
                                          <p:spTgt spid="80"/>
                                        </p:tgtEl>
                                        <p:attrNameLst>
                                          <p:attrName>style.rotation</p:attrName>
                                        </p:attrNameLst>
                                      </p:cBhvr>
                                      <p:tavLst>
                                        <p:tav tm="0">
                                          <p:val>
                                            <p:fltVal val="90"/>
                                          </p:val>
                                        </p:tav>
                                        <p:tav tm="100000">
                                          <p:val>
                                            <p:fltVal val="0"/>
                                          </p:val>
                                        </p:tav>
                                      </p:tavLst>
                                    </p:anim>
                                    <p:animEffect transition="in" filter="fade">
                                      <p:cBhvr>
                                        <p:cTn id="305" dur="1000"/>
                                        <p:tgtEl>
                                          <p:spTgt spid="80"/>
                                        </p:tgtEl>
                                      </p:cBhvr>
                                    </p:animEffect>
                                  </p:childTnLst>
                                </p:cTn>
                              </p:par>
                              <p:par>
                                <p:cTn id="306" presetID="31" presetClass="entr" presetSubtype="0" fill="hold" nodeType="withEffect">
                                  <p:stCondLst>
                                    <p:cond delay="0"/>
                                  </p:stCondLst>
                                  <p:iterate type="lt">
                                    <p:tmPct val="5000"/>
                                  </p:iterate>
                                  <p:childTnLst>
                                    <p:set>
                                      <p:cBhvr>
                                        <p:cTn id="307" dur="1" fill="hold">
                                          <p:stCondLst>
                                            <p:cond delay="0"/>
                                          </p:stCondLst>
                                        </p:cTn>
                                        <p:tgtEl>
                                          <p:spTgt spid="82"/>
                                        </p:tgtEl>
                                        <p:attrNameLst>
                                          <p:attrName>style.visibility</p:attrName>
                                        </p:attrNameLst>
                                      </p:cBhvr>
                                      <p:to>
                                        <p:strVal val="visible"/>
                                      </p:to>
                                    </p:set>
                                    <p:anim calcmode="lin" valueType="num">
                                      <p:cBhvr>
                                        <p:cTn id="308" dur="1000" fill="hold"/>
                                        <p:tgtEl>
                                          <p:spTgt spid="82"/>
                                        </p:tgtEl>
                                        <p:attrNameLst>
                                          <p:attrName>ppt_w</p:attrName>
                                        </p:attrNameLst>
                                      </p:cBhvr>
                                      <p:tavLst>
                                        <p:tav tm="0">
                                          <p:val>
                                            <p:fltVal val="0"/>
                                          </p:val>
                                        </p:tav>
                                        <p:tav tm="100000">
                                          <p:val>
                                            <p:strVal val="#ppt_w"/>
                                          </p:val>
                                        </p:tav>
                                      </p:tavLst>
                                    </p:anim>
                                    <p:anim calcmode="lin" valueType="num">
                                      <p:cBhvr>
                                        <p:cTn id="309" dur="1000" fill="hold"/>
                                        <p:tgtEl>
                                          <p:spTgt spid="82"/>
                                        </p:tgtEl>
                                        <p:attrNameLst>
                                          <p:attrName>ppt_h</p:attrName>
                                        </p:attrNameLst>
                                      </p:cBhvr>
                                      <p:tavLst>
                                        <p:tav tm="0">
                                          <p:val>
                                            <p:fltVal val="0"/>
                                          </p:val>
                                        </p:tav>
                                        <p:tav tm="100000">
                                          <p:val>
                                            <p:strVal val="#ppt_h"/>
                                          </p:val>
                                        </p:tav>
                                      </p:tavLst>
                                    </p:anim>
                                    <p:anim calcmode="lin" valueType="num">
                                      <p:cBhvr>
                                        <p:cTn id="310" dur="1000" fill="hold"/>
                                        <p:tgtEl>
                                          <p:spTgt spid="82"/>
                                        </p:tgtEl>
                                        <p:attrNameLst>
                                          <p:attrName>style.rotation</p:attrName>
                                        </p:attrNameLst>
                                      </p:cBhvr>
                                      <p:tavLst>
                                        <p:tav tm="0">
                                          <p:val>
                                            <p:fltVal val="90"/>
                                          </p:val>
                                        </p:tav>
                                        <p:tav tm="100000">
                                          <p:val>
                                            <p:fltVal val="0"/>
                                          </p:val>
                                        </p:tav>
                                      </p:tavLst>
                                    </p:anim>
                                    <p:animEffect transition="in" filter="fade">
                                      <p:cBhvr>
                                        <p:cTn id="311" dur="1000"/>
                                        <p:tgtEl>
                                          <p:spTgt spid="82"/>
                                        </p:tgtEl>
                                      </p:cBhvr>
                                    </p:animEffect>
                                  </p:childTnLst>
                                </p:cTn>
                              </p:par>
                            </p:childTnLst>
                          </p:cTn>
                        </p:par>
                      </p:childTnLst>
                    </p:cTn>
                  </p:par>
                  <p:par>
                    <p:cTn id="312" fill="hold">
                      <p:stCondLst>
                        <p:cond delay="indefinite"/>
                      </p:stCondLst>
                      <p:childTnLst>
                        <p:par>
                          <p:cTn id="313" fill="hold">
                            <p:stCondLst>
                              <p:cond delay="0"/>
                            </p:stCondLst>
                            <p:childTnLst>
                              <p:par>
                                <p:cTn id="314" presetID="37" presetClass="entr" presetSubtype="0" fill="hold" grpId="0" nodeType="clickEffect">
                                  <p:stCondLst>
                                    <p:cond delay="0"/>
                                  </p:stCondLst>
                                  <p:childTnLst>
                                    <p:set>
                                      <p:cBhvr>
                                        <p:cTn id="315" dur="1" fill="hold">
                                          <p:stCondLst>
                                            <p:cond delay="0"/>
                                          </p:stCondLst>
                                        </p:cTn>
                                        <p:tgtEl>
                                          <p:spTgt spid="36"/>
                                        </p:tgtEl>
                                        <p:attrNameLst>
                                          <p:attrName>style.visibility</p:attrName>
                                        </p:attrNameLst>
                                      </p:cBhvr>
                                      <p:to>
                                        <p:strVal val="visible"/>
                                      </p:to>
                                    </p:set>
                                    <p:animEffect transition="in" filter="fade">
                                      <p:cBhvr>
                                        <p:cTn id="316" dur="1000"/>
                                        <p:tgtEl>
                                          <p:spTgt spid="36"/>
                                        </p:tgtEl>
                                      </p:cBhvr>
                                    </p:animEffect>
                                    <p:anim calcmode="lin" valueType="num">
                                      <p:cBhvr>
                                        <p:cTn id="317" dur="1000" fill="hold"/>
                                        <p:tgtEl>
                                          <p:spTgt spid="36"/>
                                        </p:tgtEl>
                                        <p:attrNameLst>
                                          <p:attrName>ppt_x</p:attrName>
                                        </p:attrNameLst>
                                      </p:cBhvr>
                                      <p:tavLst>
                                        <p:tav tm="0">
                                          <p:val>
                                            <p:strVal val="#ppt_x"/>
                                          </p:val>
                                        </p:tav>
                                        <p:tav tm="100000">
                                          <p:val>
                                            <p:strVal val="#ppt_x"/>
                                          </p:val>
                                        </p:tav>
                                      </p:tavLst>
                                    </p:anim>
                                    <p:anim calcmode="lin" valueType="num">
                                      <p:cBhvr>
                                        <p:cTn id="318" dur="900" decel="100000" fill="hold"/>
                                        <p:tgtEl>
                                          <p:spTgt spid="36"/>
                                        </p:tgtEl>
                                        <p:attrNameLst>
                                          <p:attrName>ppt_y</p:attrName>
                                        </p:attrNameLst>
                                      </p:cBhvr>
                                      <p:tavLst>
                                        <p:tav tm="0">
                                          <p:val>
                                            <p:strVal val="#ppt_y+1"/>
                                          </p:val>
                                        </p:tav>
                                        <p:tav tm="100000">
                                          <p:val>
                                            <p:strVal val="#ppt_y-.03"/>
                                          </p:val>
                                        </p:tav>
                                      </p:tavLst>
                                    </p:anim>
                                    <p:anim calcmode="lin" valueType="num">
                                      <p:cBhvr>
                                        <p:cTn id="319" dur="100" accel="100000" fill="hold">
                                          <p:stCondLst>
                                            <p:cond delay="900"/>
                                          </p:stCondLst>
                                        </p:cTn>
                                        <p:tgtEl>
                                          <p:spTgt spid="36"/>
                                        </p:tgtEl>
                                        <p:attrNameLst>
                                          <p:attrName>ppt_y</p:attrName>
                                        </p:attrNameLst>
                                      </p:cBhvr>
                                      <p:tavLst>
                                        <p:tav tm="0">
                                          <p:val>
                                            <p:strVal val="#ppt_y-.03"/>
                                          </p:val>
                                        </p:tav>
                                        <p:tav tm="100000">
                                          <p:val>
                                            <p:strVal val="#ppt_y"/>
                                          </p:val>
                                        </p:tav>
                                      </p:tavLst>
                                    </p:anim>
                                  </p:childTnLst>
                                </p:cTn>
                              </p:par>
                              <p:par>
                                <p:cTn id="320" presetID="37" presetClass="entr" presetSubtype="0" fill="hold" nodeType="withEffect">
                                  <p:stCondLst>
                                    <p:cond delay="0"/>
                                  </p:stCondLst>
                                  <p:childTnLst>
                                    <p:set>
                                      <p:cBhvr>
                                        <p:cTn id="321" dur="1" fill="hold">
                                          <p:stCondLst>
                                            <p:cond delay="0"/>
                                          </p:stCondLst>
                                        </p:cTn>
                                        <p:tgtEl>
                                          <p:spTgt spid="38"/>
                                        </p:tgtEl>
                                        <p:attrNameLst>
                                          <p:attrName>style.visibility</p:attrName>
                                        </p:attrNameLst>
                                      </p:cBhvr>
                                      <p:to>
                                        <p:strVal val="visible"/>
                                      </p:to>
                                    </p:set>
                                    <p:animEffect transition="in" filter="fade">
                                      <p:cBhvr>
                                        <p:cTn id="322" dur="1000"/>
                                        <p:tgtEl>
                                          <p:spTgt spid="38"/>
                                        </p:tgtEl>
                                      </p:cBhvr>
                                    </p:animEffect>
                                    <p:anim calcmode="lin" valueType="num">
                                      <p:cBhvr>
                                        <p:cTn id="323" dur="1000" fill="hold"/>
                                        <p:tgtEl>
                                          <p:spTgt spid="38"/>
                                        </p:tgtEl>
                                        <p:attrNameLst>
                                          <p:attrName>ppt_x</p:attrName>
                                        </p:attrNameLst>
                                      </p:cBhvr>
                                      <p:tavLst>
                                        <p:tav tm="0">
                                          <p:val>
                                            <p:strVal val="#ppt_x"/>
                                          </p:val>
                                        </p:tav>
                                        <p:tav tm="100000">
                                          <p:val>
                                            <p:strVal val="#ppt_x"/>
                                          </p:val>
                                        </p:tav>
                                      </p:tavLst>
                                    </p:anim>
                                    <p:anim calcmode="lin" valueType="num">
                                      <p:cBhvr>
                                        <p:cTn id="324" dur="900" decel="100000" fill="hold"/>
                                        <p:tgtEl>
                                          <p:spTgt spid="38"/>
                                        </p:tgtEl>
                                        <p:attrNameLst>
                                          <p:attrName>ppt_y</p:attrName>
                                        </p:attrNameLst>
                                      </p:cBhvr>
                                      <p:tavLst>
                                        <p:tav tm="0">
                                          <p:val>
                                            <p:strVal val="#ppt_y+1"/>
                                          </p:val>
                                        </p:tav>
                                        <p:tav tm="100000">
                                          <p:val>
                                            <p:strVal val="#ppt_y-.03"/>
                                          </p:val>
                                        </p:tav>
                                      </p:tavLst>
                                    </p:anim>
                                    <p:anim calcmode="lin" valueType="num">
                                      <p:cBhvr>
                                        <p:cTn id="325"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par>
                                <p:cTn id="326" presetID="37" presetClass="entr" presetSubtype="0" fill="hold" nodeType="withEffect">
                                  <p:stCondLst>
                                    <p:cond delay="0"/>
                                  </p:stCondLst>
                                  <p:childTnLst>
                                    <p:set>
                                      <p:cBhvr>
                                        <p:cTn id="327" dur="1" fill="hold">
                                          <p:stCondLst>
                                            <p:cond delay="0"/>
                                          </p:stCondLst>
                                        </p:cTn>
                                        <p:tgtEl>
                                          <p:spTgt spid="39"/>
                                        </p:tgtEl>
                                        <p:attrNameLst>
                                          <p:attrName>style.visibility</p:attrName>
                                        </p:attrNameLst>
                                      </p:cBhvr>
                                      <p:to>
                                        <p:strVal val="visible"/>
                                      </p:to>
                                    </p:set>
                                    <p:animEffect transition="in" filter="fade">
                                      <p:cBhvr>
                                        <p:cTn id="328" dur="1000"/>
                                        <p:tgtEl>
                                          <p:spTgt spid="39"/>
                                        </p:tgtEl>
                                      </p:cBhvr>
                                    </p:animEffect>
                                    <p:anim calcmode="lin" valueType="num">
                                      <p:cBhvr>
                                        <p:cTn id="329" dur="1000" fill="hold"/>
                                        <p:tgtEl>
                                          <p:spTgt spid="39"/>
                                        </p:tgtEl>
                                        <p:attrNameLst>
                                          <p:attrName>ppt_x</p:attrName>
                                        </p:attrNameLst>
                                      </p:cBhvr>
                                      <p:tavLst>
                                        <p:tav tm="0">
                                          <p:val>
                                            <p:strVal val="#ppt_x"/>
                                          </p:val>
                                        </p:tav>
                                        <p:tav tm="100000">
                                          <p:val>
                                            <p:strVal val="#ppt_x"/>
                                          </p:val>
                                        </p:tav>
                                      </p:tavLst>
                                    </p:anim>
                                    <p:anim calcmode="lin" valueType="num">
                                      <p:cBhvr>
                                        <p:cTn id="330" dur="900" decel="100000" fill="hold"/>
                                        <p:tgtEl>
                                          <p:spTgt spid="39"/>
                                        </p:tgtEl>
                                        <p:attrNameLst>
                                          <p:attrName>ppt_y</p:attrName>
                                        </p:attrNameLst>
                                      </p:cBhvr>
                                      <p:tavLst>
                                        <p:tav tm="0">
                                          <p:val>
                                            <p:strVal val="#ppt_y+1"/>
                                          </p:val>
                                        </p:tav>
                                        <p:tav tm="100000">
                                          <p:val>
                                            <p:strVal val="#ppt_y-.03"/>
                                          </p:val>
                                        </p:tav>
                                      </p:tavLst>
                                    </p:anim>
                                    <p:anim calcmode="lin" valueType="num">
                                      <p:cBhvr>
                                        <p:cTn id="331"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par>
                                <p:cTn id="332" presetID="37" presetClass="entr" presetSubtype="0" fill="hold" nodeType="withEffect">
                                  <p:stCondLst>
                                    <p:cond delay="0"/>
                                  </p:stCondLst>
                                  <p:childTnLst>
                                    <p:set>
                                      <p:cBhvr>
                                        <p:cTn id="333" dur="1" fill="hold">
                                          <p:stCondLst>
                                            <p:cond delay="0"/>
                                          </p:stCondLst>
                                        </p:cTn>
                                        <p:tgtEl>
                                          <p:spTgt spid="40"/>
                                        </p:tgtEl>
                                        <p:attrNameLst>
                                          <p:attrName>style.visibility</p:attrName>
                                        </p:attrNameLst>
                                      </p:cBhvr>
                                      <p:to>
                                        <p:strVal val="visible"/>
                                      </p:to>
                                    </p:set>
                                    <p:animEffect transition="in" filter="fade">
                                      <p:cBhvr>
                                        <p:cTn id="334" dur="1000"/>
                                        <p:tgtEl>
                                          <p:spTgt spid="40"/>
                                        </p:tgtEl>
                                      </p:cBhvr>
                                    </p:animEffect>
                                    <p:anim calcmode="lin" valueType="num">
                                      <p:cBhvr>
                                        <p:cTn id="335" dur="1000" fill="hold"/>
                                        <p:tgtEl>
                                          <p:spTgt spid="40"/>
                                        </p:tgtEl>
                                        <p:attrNameLst>
                                          <p:attrName>ppt_x</p:attrName>
                                        </p:attrNameLst>
                                      </p:cBhvr>
                                      <p:tavLst>
                                        <p:tav tm="0">
                                          <p:val>
                                            <p:strVal val="#ppt_x"/>
                                          </p:val>
                                        </p:tav>
                                        <p:tav tm="100000">
                                          <p:val>
                                            <p:strVal val="#ppt_x"/>
                                          </p:val>
                                        </p:tav>
                                      </p:tavLst>
                                    </p:anim>
                                    <p:anim calcmode="lin" valueType="num">
                                      <p:cBhvr>
                                        <p:cTn id="336" dur="900" decel="100000" fill="hold"/>
                                        <p:tgtEl>
                                          <p:spTgt spid="40"/>
                                        </p:tgtEl>
                                        <p:attrNameLst>
                                          <p:attrName>ppt_y</p:attrName>
                                        </p:attrNameLst>
                                      </p:cBhvr>
                                      <p:tavLst>
                                        <p:tav tm="0">
                                          <p:val>
                                            <p:strVal val="#ppt_y+1"/>
                                          </p:val>
                                        </p:tav>
                                        <p:tav tm="100000">
                                          <p:val>
                                            <p:strVal val="#ppt_y-.03"/>
                                          </p:val>
                                        </p:tav>
                                      </p:tavLst>
                                    </p:anim>
                                    <p:anim calcmode="lin" valueType="num">
                                      <p:cBhvr>
                                        <p:cTn id="337" dur="100" accel="100000" fill="hold">
                                          <p:stCondLst>
                                            <p:cond delay="900"/>
                                          </p:stCondLst>
                                        </p:cTn>
                                        <p:tgtEl>
                                          <p:spTgt spid="40"/>
                                        </p:tgtEl>
                                        <p:attrNameLst>
                                          <p:attrName>ppt_y</p:attrName>
                                        </p:attrNameLst>
                                      </p:cBhvr>
                                      <p:tavLst>
                                        <p:tav tm="0">
                                          <p:val>
                                            <p:strVal val="#ppt_y-.03"/>
                                          </p:val>
                                        </p:tav>
                                        <p:tav tm="100000">
                                          <p:val>
                                            <p:strVal val="#ppt_y"/>
                                          </p:val>
                                        </p:tav>
                                      </p:tavLst>
                                    </p:anim>
                                  </p:childTnLst>
                                </p:cTn>
                              </p:par>
                              <p:par>
                                <p:cTn id="338" presetID="37" presetClass="entr" presetSubtype="0" fill="hold" nodeType="withEffect">
                                  <p:stCondLst>
                                    <p:cond delay="0"/>
                                  </p:stCondLst>
                                  <p:childTnLst>
                                    <p:set>
                                      <p:cBhvr>
                                        <p:cTn id="339" dur="1" fill="hold">
                                          <p:stCondLst>
                                            <p:cond delay="0"/>
                                          </p:stCondLst>
                                        </p:cTn>
                                        <p:tgtEl>
                                          <p:spTgt spid="41"/>
                                        </p:tgtEl>
                                        <p:attrNameLst>
                                          <p:attrName>style.visibility</p:attrName>
                                        </p:attrNameLst>
                                      </p:cBhvr>
                                      <p:to>
                                        <p:strVal val="visible"/>
                                      </p:to>
                                    </p:set>
                                    <p:animEffect transition="in" filter="fade">
                                      <p:cBhvr>
                                        <p:cTn id="340" dur="1000"/>
                                        <p:tgtEl>
                                          <p:spTgt spid="41"/>
                                        </p:tgtEl>
                                      </p:cBhvr>
                                    </p:animEffect>
                                    <p:anim calcmode="lin" valueType="num">
                                      <p:cBhvr>
                                        <p:cTn id="341" dur="1000" fill="hold"/>
                                        <p:tgtEl>
                                          <p:spTgt spid="41"/>
                                        </p:tgtEl>
                                        <p:attrNameLst>
                                          <p:attrName>ppt_x</p:attrName>
                                        </p:attrNameLst>
                                      </p:cBhvr>
                                      <p:tavLst>
                                        <p:tav tm="0">
                                          <p:val>
                                            <p:strVal val="#ppt_x"/>
                                          </p:val>
                                        </p:tav>
                                        <p:tav tm="100000">
                                          <p:val>
                                            <p:strVal val="#ppt_x"/>
                                          </p:val>
                                        </p:tav>
                                      </p:tavLst>
                                    </p:anim>
                                    <p:anim calcmode="lin" valueType="num">
                                      <p:cBhvr>
                                        <p:cTn id="342" dur="900" decel="100000" fill="hold"/>
                                        <p:tgtEl>
                                          <p:spTgt spid="41"/>
                                        </p:tgtEl>
                                        <p:attrNameLst>
                                          <p:attrName>ppt_y</p:attrName>
                                        </p:attrNameLst>
                                      </p:cBhvr>
                                      <p:tavLst>
                                        <p:tav tm="0">
                                          <p:val>
                                            <p:strVal val="#ppt_y+1"/>
                                          </p:val>
                                        </p:tav>
                                        <p:tav tm="100000">
                                          <p:val>
                                            <p:strVal val="#ppt_y-.03"/>
                                          </p:val>
                                        </p:tav>
                                      </p:tavLst>
                                    </p:anim>
                                    <p:anim calcmode="lin" valueType="num">
                                      <p:cBhvr>
                                        <p:cTn id="343" dur="100" accel="100000" fill="hold">
                                          <p:stCondLst>
                                            <p:cond delay="900"/>
                                          </p:stCondLst>
                                        </p:cTn>
                                        <p:tgtEl>
                                          <p:spTgt spid="41"/>
                                        </p:tgtEl>
                                        <p:attrNameLst>
                                          <p:attrName>ppt_y</p:attrName>
                                        </p:attrNameLst>
                                      </p:cBhvr>
                                      <p:tavLst>
                                        <p:tav tm="0">
                                          <p:val>
                                            <p:strVal val="#ppt_y-.03"/>
                                          </p:val>
                                        </p:tav>
                                        <p:tav tm="100000">
                                          <p:val>
                                            <p:strVal val="#ppt_y"/>
                                          </p:val>
                                        </p:tav>
                                      </p:tavLst>
                                    </p:anim>
                                  </p:childTnLst>
                                </p:cTn>
                              </p:par>
                              <p:par>
                                <p:cTn id="344" presetID="37" presetClass="entr" presetSubtype="0" fill="hold" nodeType="withEffect">
                                  <p:stCondLst>
                                    <p:cond delay="0"/>
                                  </p:stCondLst>
                                  <p:childTnLst>
                                    <p:set>
                                      <p:cBhvr>
                                        <p:cTn id="345" dur="1" fill="hold">
                                          <p:stCondLst>
                                            <p:cond delay="0"/>
                                          </p:stCondLst>
                                        </p:cTn>
                                        <p:tgtEl>
                                          <p:spTgt spid="42"/>
                                        </p:tgtEl>
                                        <p:attrNameLst>
                                          <p:attrName>style.visibility</p:attrName>
                                        </p:attrNameLst>
                                      </p:cBhvr>
                                      <p:to>
                                        <p:strVal val="visible"/>
                                      </p:to>
                                    </p:set>
                                    <p:animEffect transition="in" filter="fade">
                                      <p:cBhvr>
                                        <p:cTn id="346" dur="1000"/>
                                        <p:tgtEl>
                                          <p:spTgt spid="42"/>
                                        </p:tgtEl>
                                      </p:cBhvr>
                                    </p:animEffect>
                                    <p:anim calcmode="lin" valueType="num">
                                      <p:cBhvr>
                                        <p:cTn id="347" dur="1000" fill="hold"/>
                                        <p:tgtEl>
                                          <p:spTgt spid="42"/>
                                        </p:tgtEl>
                                        <p:attrNameLst>
                                          <p:attrName>ppt_x</p:attrName>
                                        </p:attrNameLst>
                                      </p:cBhvr>
                                      <p:tavLst>
                                        <p:tav tm="0">
                                          <p:val>
                                            <p:strVal val="#ppt_x"/>
                                          </p:val>
                                        </p:tav>
                                        <p:tav tm="100000">
                                          <p:val>
                                            <p:strVal val="#ppt_x"/>
                                          </p:val>
                                        </p:tav>
                                      </p:tavLst>
                                    </p:anim>
                                    <p:anim calcmode="lin" valueType="num">
                                      <p:cBhvr>
                                        <p:cTn id="348" dur="900" decel="100000" fill="hold"/>
                                        <p:tgtEl>
                                          <p:spTgt spid="42"/>
                                        </p:tgtEl>
                                        <p:attrNameLst>
                                          <p:attrName>ppt_y</p:attrName>
                                        </p:attrNameLst>
                                      </p:cBhvr>
                                      <p:tavLst>
                                        <p:tav tm="0">
                                          <p:val>
                                            <p:strVal val="#ppt_y+1"/>
                                          </p:val>
                                        </p:tav>
                                        <p:tav tm="100000">
                                          <p:val>
                                            <p:strVal val="#ppt_y-.03"/>
                                          </p:val>
                                        </p:tav>
                                      </p:tavLst>
                                    </p:anim>
                                    <p:anim calcmode="lin" valueType="num">
                                      <p:cBhvr>
                                        <p:cTn id="349" dur="100" accel="100000" fill="hold">
                                          <p:stCondLst>
                                            <p:cond delay="900"/>
                                          </p:stCondLst>
                                        </p:cTn>
                                        <p:tgtEl>
                                          <p:spTgt spid="42"/>
                                        </p:tgtEl>
                                        <p:attrNameLst>
                                          <p:attrName>ppt_y</p:attrName>
                                        </p:attrNameLst>
                                      </p:cBhvr>
                                      <p:tavLst>
                                        <p:tav tm="0">
                                          <p:val>
                                            <p:strVal val="#ppt_y-.03"/>
                                          </p:val>
                                        </p:tav>
                                        <p:tav tm="100000">
                                          <p:val>
                                            <p:strVal val="#ppt_y"/>
                                          </p:val>
                                        </p:tav>
                                      </p:tavLst>
                                    </p:anim>
                                  </p:childTnLst>
                                </p:cTn>
                              </p:par>
                              <p:par>
                                <p:cTn id="350" presetID="37" presetClass="entr" presetSubtype="0" fill="hold" nodeType="withEffect">
                                  <p:stCondLst>
                                    <p:cond delay="0"/>
                                  </p:stCondLst>
                                  <p:childTnLst>
                                    <p:set>
                                      <p:cBhvr>
                                        <p:cTn id="351" dur="1" fill="hold">
                                          <p:stCondLst>
                                            <p:cond delay="0"/>
                                          </p:stCondLst>
                                        </p:cTn>
                                        <p:tgtEl>
                                          <p:spTgt spid="43"/>
                                        </p:tgtEl>
                                        <p:attrNameLst>
                                          <p:attrName>style.visibility</p:attrName>
                                        </p:attrNameLst>
                                      </p:cBhvr>
                                      <p:to>
                                        <p:strVal val="visible"/>
                                      </p:to>
                                    </p:set>
                                    <p:animEffect transition="in" filter="fade">
                                      <p:cBhvr>
                                        <p:cTn id="352" dur="1000"/>
                                        <p:tgtEl>
                                          <p:spTgt spid="43"/>
                                        </p:tgtEl>
                                      </p:cBhvr>
                                    </p:animEffect>
                                    <p:anim calcmode="lin" valueType="num">
                                      <p:cBhvr>
                                        <p:cTn id="353" dur="1000" fill="hold"/>
                                        <p:tgtEl>
                                          <p:spTgt spid="43"/>
                                        </p:tgtEl>
                                        <p:attrNameLst>
                                          <p:attrName>ppt_x</p:attrName>
                                        </p:attrNameLst>
                                      </p:cBhvr>
                                      <p:tavLst>
                                        <p:tav tm="0">
                                          <p:val>
                                            <p:strVal val="#ppt_x"/>
                                          </p:val>
                                        </p:tav>
                                        <p:tav tm="100000">
                                          <p:val>
                                            <p:strVal val="#ppt_x"/>
                                          </p:val>
                                        </p:tav>
                                      </p:tavLst>
                                    </p:anim>
                                    <p:anim calcmode="lin" valueType="num">
                                      <p:cBhvr>
                                        <p:cTn id="354" dur="900" decel="100000" fill="hold"/>
                                        <p:tgtEl>
                                          <p:spTgt spid="43"/>
                                        </p:tgtEl>
                                        <p:attrNameLst>
                                          <p:attrName>ppt_y</p:attrName>
                                        </p:attrNameLst>
                                      </p:cBhvr>
                                      <p:tavLst>
                                        <p:tav tm="0">
                                          <p:val>
                                            <p:strVal val="#ppt_y+1"/>
                                          </p:val>
                                        </p:tav>
                                        <p:tav tm="100000">
                                          <p:val>
                                            <p:strVal val="#ppt_y-.03"/>
                                          </p:val>
                                        </p:tav>
                                      </p:tavLst>
                                    </p:anim>
                                    <p:anim calcmode="lin" valueType="num">
                                      <p:cBhvr>
                                        <p:cTn id="355"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par>
                                <p:cTn id="356" presetID="37" presetClass="entr" presetSubtype="0" fill="hold" nodeType="withEffect">
                                  <p:stCondLst>
                                    <p:cond delay="0"/>
                                  </p:stCondLst>
                                  <p:childTnLst>
                                    <p:set>
                                      <p:cBhvr>
                                        <p:cTn id="357" dur="1" fill="hold">
                                          <p:stCondLst>
                                            <p:cond delay="0"/>
                                          </p:stCondLst>
                                        </p:cTn>
                                        <p:tgtEl>
                                          <p:spTgt spid="44"/>
                                        </p:tgtEl>
                                        <p:attrNameLst>
                                          <p:attrName>style.visibility</p:attrName>
                                        </p:attrNameLst>
                                      </p:cBhvr>
                                      <p:to>
                                        <p:strVal val="visible"/>
                                      </p:to>
                                    </p:set>
                                    <p:animEffect transition="in" filter="fade">
                                      <p:cBhvr>
                                        <p:cTn id="358" dur="1000"/>
                                        <p:tgtEl>
                                          <p:spTgt spid="44"/>
                                        </p:tgtEl>
                                      </p:cBhvr>
                                    </p:animEffect>
                                    <p:anim calcmode="lin" valueType="num">
                                      <p:cBhvr>
                                        <p:cTn id="359" dur="1000" fill="hold"/>
                                        <p:tgtEl>
                                          <p:spTgt spid="44"/>
                                        </p:tgtEl>
                                        <p:attrNameLst>
                                          <p:attrName>ppt_x</p:attrName>
                                        </p:attrNameLst>
                                      </p:cBhvr>
                                      <p:tavLst>
                                        <p:tav tm="0">
                                          <p:val>
                                            <p:strVal val="#ppt_x"/>
                                          </p:val>
                                        </p:tav>
                                        <p:tav tm="100000">
                                          <p:val>
                                            <p:strVal val="#ppt_x"/>
                                          </p:val>
                                        </p:tav>
                                      </p:tavLst>
                                    </p:anim>
                                    <p:anim calcmode="lin" valueType="num">
                                      <p:cBhvr>
                                        <p:cTn id="360" dur="900" decel="100000" fill="hold"/>
                                        <p:tgtEl>
                                          <p:spTgt spid="44"/>
                                        </p:tgtEl>
                                        <p:attrNameLst>
                                          <p:attrName>ppt_y</p:attrName>
                                        </p:attrNameLst>
                                      </p:cBhvr>
                                      <p:tavLst>
                                        <p:tav tm="0">
                                          <p:val>
                                            <p:strVal val="#ppt_y+1"/>
                                          </p:val>
                                        </p:tav>
                                        <p:tav tm="100000">
                                          <p:val>
                                            <p:strVal val="#ppt_y-.03"/>
                                          </p:val>
                                        </p:tav>
                                      </p:tavLst>
                                    </p:anim>
                                    <p:anim calcmode="lin" valueType="num">
                                      <p:cBhvr>
                                        <p:cTn id="361"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par>
                                <p:cTn id="362" presetID="37" presetClass="entr" presetSubtype="0" fill="hold" nodeType="withEffect">
                                  <p:stCondLst>
                                    <p:cond delay="0"/>
                                  </p:stCondLst>
                                  <p:childTnLst>
                                    <p:set>
                                      <p:cBhvr>
                                        <p:cTn id="363" dur="1" fill="hold">
                                          <p:stCondLst>
                                            <p:cond delay="0"/>
                                          </p:stCondLst>
                                        </p:cTn>
                                        <p:tgtEl>
                                          <p:spTgt spid="45"/>
                                        </p:tgtEl>
                                        <p:attrNameLst>
                                          <p:attrName>style.visibility</p:attrName>
                                        </p:attrNameLst>
                                      </p:cBhvr>
                                      <p:to>
                                        <p:strVal val="visible"/>
                                      </p:to>
                                    </p:set>
                                    <p:animEffect transition="in" filter="fade">
                                      <p:cBhvr>
                                        <p:cTn id="364" dur="1000"/>
                                        <p:tgtEl>
                                          <p:spTgt spid="45"/>
                                        </p:tgtEl>
                                      </p:cBhvr>
                                    </p:animEffect>
                                    <p:anim calcmode="lin" valueType="num">
                                      <p:cBhvr>
                                        <p:cTn id="365" dur="1000" fill="hold"/>
                                        <p:tgtEl>
                                          <p:spTgt spid="45"/>
                                        </p:tgtEl>
                                        <p:attrNameLst>
                                          <p:attrName>ppt_x</p:attrName>
                                        </p:attrNameLst>
                                      </p:cBhvr>
                                      <p:tavLst>
                                        <p:tav tm="0">
                                          <p:val>
                                            <p:strVal val="#ppt_x"/>
                                          </p:val>
                                        </p:tav>
                                        <p:tav tm="100000">
                                          <p:val>
                                            <p:strVal val="#ppt_x"/>
                                          </p:val>
                                        </p:tav>
                                      </p:tavLst>
                                    </p:anim>
                                    <p:anim calcmode="lin" valueType="num">
                                      <p:cBhvr>
                                        <p:cTn id="366" dur="900" decel="100000" fill="hold"/>
                                        <p:tgtEl>
                                          <p:spTgt spid="45"/>
                                        </p:tgtEl>
                                        <p:attrNameLst>
                                          <p:attrName>ppt_y</p:attrName>
                                        </p:attrNameLst>
                                      </p:cBhvr>
                                      <p:tavLst>
                                        <p:tav tm="0">
                                          <p:val>
                                            <p:strVal val="#ppt_y+1"/>
                                          </p:val>
                                        </p:tav>
                                        <p:tav tm="100000">
                                          <p:val>
                                            <p:strVal val="#ppt_y-.03"/>
                                          </p:val>
                                        </p:tav>
                                      </p:tavLst>
                                    </p:anim>
                                    <p:anim calcmode="lin" valueType="num">
                                      <p:cBhvr>
                                        <p:cTn id="367"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par>
                                <p:cTn id="368" presetID="37" presetClass="entr" presetSubtype="0" fill="hold" nodeType="withEffect">
                                  <p:stCondLst>
                                    <p:cond delay="0"/>
                                  </p:stCondLst>
                                  <p:childTnLst>
                                    <p:set>
                                      <p:cBhvr>
                                        <p:cTn id="369" dur="1" fill="hold">
                                          <p:stCondLst>
                                            <p:cond delay="0"/>
                                          </p:stCondLst>
                                        </p:cTn>
                                        <p:tgtEl>
                                          <p:spTgt spid="46"/>
                                        </p:tgtEl>
                                        <p:attrNameLst>
                                          <p:attrName>style.visibility</p:attrName>
                                        </p:attrNameLst>
                                      </p:cBhvr>
                                      <p:to>
                                        <p:strVal val="visible"/>
                                      </p:to>
                                    </p:set>
                                    <p:animEffect transition="in" filter="fade">
                                      <p:cBhvr>
                                        <p:cTn id="370" dur="1000"/>
                                        <p:tgtEl>
                                          <p:spTgt spid="46"/>
                                        </p:tgtEl>
                                      </p:cBhvr>
                                    </p:animEffect>
                                    <p:anim calcmode="lin" valueType="num">
                                      <p:cBhvr>
                                        <p:cTn id="371" dur="1000" fill="hold"/>
                                        <p:tgtEl>
                                          <p:spTgt spid="46"/>
                                        </p:tgtEl>
                                        <p:attrNameLst>
                                          <p:attrName>ppt_x</p:attrName>
                                        </p:attrNameLst>
                                      </p:cBhvr>
                                      <p:tavLst>
                                        <p:tav tm="0">
                                          <p:val>
                                            <p:strVal val="#ppt_x"/>
                                          </p:val>
                                        </p:tav>
                                        <p:tav tm="100000">
                                          <p:val>
                                            <p:strVal val="#ppt_x"/>
                                          </p:val>
                                        </p:tav>
                                      </p:tavLst>
                                    </p:anim>
                                    <p:anim calcmode="lin" valueType="num">
                                      <p:cBhvr>
                                        <p:cTn id="372" dur="900" decel="100000" fill="hold"/>
                                        <p:tgtEl>
                                          <p:spTgt spid="46"/>
                                        </p:tgtEl>
                                        <p:attrNameLst>
                                          <p:attrName>ppt_y</p:attrName>
                                        </p:attrNameLst>
                                      </p:cBhvr>
                                      <p:tavLst>
                                        <p:tav tm="0">
                                          <p:val>
                                            <p:strVal val="#ppt_y+1"/>
                                          </p:val>
                                        </p:tav>
                                        <p:tav tm="100000">
                                          <p:val>
                                            <p:strVal val="#ppt_y-.03"/>
                                          </p:val>
                                        </p:tav>
                                      </p:tavLst>
                                    </p:anim>
                                    <p:anim calcmode="lin" valueType="num">
                                      <p:cBhvr>
                                        <p:cTn id="373" dur="100" accel="100000" fill="hold">
                                          <p:stCondLst>
                                            <p:cond delay="900"/>
                                          </p:stCondLst>
                                        </p:cTn>
                                        <p:tgtEl>
                                          <p:spTgt spid="46"/>
                                        </p:tgtEl>
                                        <p:attrNameLst>
                                          <p:attrName>ppt_y</p:attrName>
                                        </p:attrNameLst>
                                      </p:cBhvr>
                                      <p:tavLst>
                                        <p:tav tm="0">
                                          <p:val>
                                            <p:strVal val="#ppt_y-.03"/>
                                          </p:val>
                                        </p:tav>
                                        <p:tav tm="100000">
                                          <p:val>
                                            <p:strVal val="#ppt_y"/>
                                          </p:val>
                                        </p:tav>
                                      </p:tavLst>
                                    </p:anim>
                                  </p:childTnLst>
                                </p:cTn>
                              </p:par>
                              <p:par>
                                <p:cTn id="374" presetID="37" presetClass="entr" presetSubtype="0" fill="hold" nodeType="withEffect">
                                  <p:stCondLst>
                                    <p:cond delay="0"/>
                                  </p:stCondLst>
                                  <p:childTnLst>
                                    <p:set>
                                      <p:cBhvr>
                                        <p:cTn id="375" dur="1" fill="hold">
                                          <p:stCondLst>
                                            <p:cond delay="0"/>
                                          </p:stCondLst>
                                        </p:cTn>
                                        <p:tgtEl>
                                          <p:spTgt spid="47"/>
                                        </p:tgtEl>
                                        <p:attrNameLst>
                                          <p:attrName>style.visibility</p:attrName>
                                        </p:attrNameLst>
                                      </p:cBhvr>
                                      <p:to>
                                        <p:strVal val="visible"/>
                                      </p:to>
                                    </p:set>
                                    <p:animEffect transition="in" filter="fade">
                                      <p:cBhvr>
                                        <p:cTn id="376" dur="1000"/>
                                        <p:tgtEl>
                                          <p:spTgt spid="47"/>
                                        </p:tgtEl>
                                      </p:cBhvr>
                                    </p:animEffect>
                                    <p:anim calcmode="lin" valueType="num">
                                      <p:cBhvr>
                                        <p:cTn id="377" dur="1000" fill="hold"/>
                                        <p:tgtEl>
                                          <p:spTgt spid="47"/>
                                        </p:tgtEl>
                                        <p:attrNameLst>
                                          <p:attrName>ppt_x</p:attrName>
                                        </p:attrNameLst>
                                      </p:cBhvr>
                                      <p:tavLst>
                                        <p:tav tm="0">
                                          <p:val>
                                            <p:strVal val="#ppt_x"/>
                                          </p:val>
                                        </p:tav>
                                        <p:tav tm="100000">
                                          <p:val>
                                            <p:strVal val="#ppt_x"/>
                                          </p:val>
                                        </p:tav>
                                      </p:tavLst>
                                    </p:anim>
                                    <p:anim calcmode="lin" valueType="num">
                                      <p:cBhvr>
                                        <p:cTn id="378" dur="900" decel="100000" fill="hold"/>
                                        <p:tgtEl>
                                          <p:spTgt spid="47"/>
                                        </p:tgtEl>
                                        <p:attrNameLst>
                                          <p:attrName>ppt_y</p:attrName>
                                        </p:attrNameLst>
                                      </p:cBhvr>
                                      <p:tavLst>
                                        <p:tav tm="0">
                                          <p:val>
                                            <p:strVal val="#ppt_y+1"/>
                                          </p:val>
                                        </p:tav>
                                        <p:tav tm="100000">
                                          <p:val>
                                            <p:strVal val="#ppt_y-.03"/>
                                          </p:val>
                                        </p:tav>
                                      </p:tavLst>
                                    </p:anim>
                                    <p:anim calcmode="lin" valueType="num">
                                      <p:cBhvr>
                                        <p:cTn id="379" dur="100" accel="100000" fill="hold">
                                          <p:stCondLst>
                                            <p:cond delay="900"/>
                                          </p:stCondLst>
                                        </p:cTn>
                                        <p:tgtEl>
                                          <p:spTgt spid="47"/>
                                        </p:tgtEl>
                                        <p:attrNameLst>
                                          <p:attrName>ppt_y</p:attrName>
                                        </p:attrNameLst>
                                      </p:cBhvr>
                                      <p:tavLst>
                                        <p:tav tm="0">
                                          <p:val>
                                            <p:strVal val="#ppt_y-.03"/>
                                          </p:val>
                                        </p:tav>
                                        <p:tav tm="100000">
                                          <p:val>
                                            <p:strVal val="#ppt_y"/>
                                          </p:val>
                                        </p:tav>
                                      </p:tavLst>
                                    </p:anim>
                                  </p:childTnLst>
                                </p:cTn>
                              </p:par>
                              <p:par>
                                <p:cTn id="380" presetID="37" presetClass="entr" presetSubtype="0" fill="hold" nodeType="withEffect">
                                  <p:stCondLst>
                                    <p:cond delay="0"/>
                                  </p:stCondLst>
                                  <p:childTnLst>
                                    <p:set>
                                      <p:cBhvr>
                                        <p:cTn id="381" dur="1" fill="hold">
                                          <p:stCondLst>
                                            <p:cond delay="0"/>
                                          </p:stCondLst>
                                        </p:cTn>
                                        <p:tgtEl>
                                          <p:spTgt spid="48"/>
                                        </p:tgtEl>
                                        <p:attrNameLst>
                                          <p:attrName>style.visibility</p:attrName>
                                        </p:attrNameLst>
                                      </p:cBhvr>
                                      <p:to>
                                        <p:strVal val="visible"/>
                                      </p:to>
                                    </p:set>
                                    <p:animEffect transition="in" filter="fade">
                                      <p:cBhvr>
                                        <p:cTn id="382" dur="1000"/>
                                        <p:tgtEl>
                                          <p:spTgt spid="48"/>
                                        </p:tgtEl>
                                      </p:cBhvr>
                                    </p:animEffect>
                                    <p:anim calcmode="lin" valueType="num">
                                      <p:cBhvr>
                                        <p:cTn id="383" dur="1000" fill="hold"/>
                                        <p:tgtEl>
                                          <p:spTgt spid="48"/>
                                        </p:tgtEl>
                                        <p:attrNameLst>
                                          <p:attrName>ppt_x</p:attrName>
                                        </p:attrNameLst>
                                      </p:cBhvr>
                                      <p:tavLst>
                                        <p:tav tm="0">
                                          <p:val>
                                            <p:strVal val="#ppt_x"/>
                                          </p:val>
                                        </p:tav>
                                        <p:tav tm="100000">
                                          <p:val>
                                            <p:strVal val="#ppt_x"/>
                                          </p:val>
                                        </p:tav>
                                      </p:tavLst>
                                    </p:anim>
                                    <p:anim calcmode="lin" valueType="num">
                                      <p:cBhvr>
                                        <p:cTn id="384" dur="900" decel="100000" fill="hold"/>
                                        <p:tgtEl>
                                          <p:spTgt spid="48"/>
                                        </p:tgtEl>
                                        <p:attrNameLst>
                                          <p:attrName>ppt_y</p:attrName>
                                        </p:attrNameLst>
                                      </p:cBhvr>
                                      <p:tavLst>
                                        <p:tav tm="0">
                                          <p:val>
                                            <p:strVal val="#ppt_y+1"/>
                                          </p:val>
                                        </p:tav>
                                        <p:tav tm="100000">
                                          <p:val>
                                            <p:strVal val="#ppt_y-.03"/>
                                          </p:val>
                                        </p:tav>
                                      </p:tavLst>
                                    </p:anim>
                                    <p:anim calcmode="lin" valueType="num">
                                      <p:cBhvr>
                                        <p:cTn id="385"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par>
                                <p:cTn id="386" presetID="37" presetClass="entr" presetSubtype="0" fill="hold" nodeType="withEffect">
                                  <p:stCondLst>
                                    <p:cond delay="0"/>
                                  </p:stCondLst>
                                  <p:childTnLst>
                                    <p:set>
                                      <p:cBhvr>
                                        <p:cTn id="387" dur="1" fill="hold">
                                          <p:stCondLst>
                                            <p:cond delay="0"/>
                                          </p:stCondLst>
                                        </p:cTn>
                                        <p:tgtEl>
                                          <p:spTgt spid="49"/>
                                        </p:tgtEl>
                                        <p:attrNameLst>
                                          <p:attrName>style.visibility</p:attrName>
                                        </p:attrNameLst>
                                      </p:cBhvr>
                                      <p:to>
                                        <p:strVal val="visible"/>
                                      </p:to>
                                    </p:set>
                                    <p:animEffect transition="in" filter="fade">
                                      <p:cBhvr>
                                        <p:cTn id="388" dur="1000"/>
                                        <p:tgtEl>
                                          <p:spTgt spid="49"/>
                                        </p:tgtEl>
                                      </p:cBhvr>
                                    </p:animEffect>
                                    <p:anim calcmode="lin" valueType="num">
                                      <p:cBhvr>
                                        <p:cTn id="389" dur="1000" fill="hold"/>
                                        <p:tgtEl>
                                          <p:spTgt spid="49"/>
                                        </p:tgtEl>
                                        <p:attrNameLst>
                                          <p:attrName>ppt_x</p:attrName>
                                        </p:attrNameLst>
                                      </p:cBhvr>
                                      <p:tavLst>
                                        <p:tav tm="0">
                                          <p:val>
                                            <p:strVal val="#ppt_x"/>
                                          </p:val>
                                        </p:tav>
                                        <p:tav tm="100000">
                                          <p:val>
                                            <p:strVal val="#ppt_x"/>
                                          </p:val>
                                        </p:tav>
                                      </p:tavLst>
                                    </p:anim>
                                    <p:anim calcmode="lin" valueType="num">
                                      <p:cBhvr>
                                        <p:cTn id="390" dur="900" decel="100000" fill="hold"/>
                                        <p:tgtEl>
                                          <p:spTgt spid="49"/>
                                        </p:tgtEl>
                                        <p:attrNameLst>
                                          <p:attrName>ppt_y</p:attrName>
                                        </p:attrNameLst>
                                      </p:cBhvr>
                                      <p:tavLst>
                                        <p:tav tm="0">
                                          <p:val>
                                            <p:strVal val="#ppt_y+1"/>
                                          </p:val>
                                        </p:tav>
                                        <p:tav tm="100000">
                                          <p:val>
                                            <p:strVal val="#ppt_y-.03"/>
                                          </p:val>
                                        </p:tav>
                                      </p:tavLst>
                                    </p:anim>
                                    <p:anim calcmode="lin" valueType="num">
                                      <p:cBhvr>
                                        <p:cTn id="391"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par>
                                <p:cTn id="392" presetID="37" presetClass="entr" presetSubtype="0" fill="hold" nodeType="withEffect">
                                  <p:stCondLst>
                                    <p:cond delay="0"/>
                                  </p:stCondLst>
                                  <p:childTnLst>
                                    <p:set>
                                      <p:cBhvr>
                                        <p:cTn id="393" dur="1" fill="hold">
                                          <p:stCondLst>
                                            <p:cond delay="0"/>
                                          </p:stCondLst>
                                        </p:cTn>
                                        <p:tgtEl>
                                          <p:spTgt spid="50"/>
                                        </p:tgtEl>
                                        <p:attrNameLst>
                                          <p:attrName>style.visibility</p:attrName>
                                        </p:attrNameLst>
                                      </p:cBhvr>
                                      <p:to>
                                        <p:strVal val="visible"/>
                                      </p:to>
                                    </p:set>
                                    <p:animEffect transition="in" filter="fade">
                                      <p:cBhvr>
                                        <p:cTn id="394" dur="1000"/>
                                        <p:tgtEl>
                                          <p:spTgt spid="50"/>
                                        </p:tgtEl>
                                      </p:cBhvr>
                                    </p:animEffect>
                                    <p:anim calcmode="lin" valueType="num">
                                      <p:cBhvr>
                                        <p:cTn id="395" dur="1000" fill="hold"/>
                                        <p:tgtEl>
                                          <p:spTgt spid="50"/>
                                        </p:tgtEl>
                                        <p:attrNameLst>
                                          <p:attrName>ppt_x</p:attrName>
                                        </p:attrNameLst>
                                      </p:cBhvr>
                                      <p:tavLst>
                                        <p:tav tm="0">
                                          <p:val>
                                            <p:strVal val="#ppt_x"/>
                                          </p:val>
                                        </p:tav>
                                        <p:tav tm="100000">
                                          <p:val>
                                            <p:strVal val="#ppt_x"/>
                                          </p:val>
                                        </p:tav>
                                      </p:tavLst>
                                    </p:anim>
                                    <p:anim calcmode="lin" valueType="num">
                                      <p:cBhvr>
                                        <p:cTn id="396" dur="900" decel="100000" fill="hold"/>
                                        <p:tgtEl>
                                          <p:spTgt spid="50"/>
                                        </p:tgtEl>
                                        <p:attrNameLst>
                                          <p:attrName>ppt_y</p:attrName>
                                        </p:attrNameLst>
                                      </p:cBhvr>
                                      <p:tavLst>
                                        <p:tav tm="0">
                                          <p:val>
                                            <p:strVal val="#ppt_y+1"/>
                                          </p:val>
                                        </p:tav>
                                        <p:tav tm="100000">
                                          <p:val>
                                            <p:strVal val="#ppt_y-.03"/>
                                          </p:val>
                                        </p:tav>
                                      </p:tavLst>
                                    </p:anim>
                                    <p:anim calcmode="lin" valueType="num">
                                      <p:cBhvr>
                                        <p:cTn id="397"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par>
                                <p:cTn id="398" presetID="37" presetClass="entr" presetSubtype="0" fill="hold" nodeType="withEffect">
                                  <p:stCondLst>
                                    <p:cond delay="0"/>
                                  </p:stCondLst>
                                  <p:childTnLst>
                                    <p:set>
                                      <p:cBhvr>
                                        <p:cTn id="399" dur="1" fill="hold">
                                          <p:stCondLst>
                                            <p:cond delay="0"/>
                                          </p:stCondLst>
                                        </p:cTn>
                                        <p:tgtEl>
                                          <p:spTgt spid="51"/>
                                        </p:tgtEl>
                                        <p:attrNameLst>
                                          <p:attrName>style.visibility</p:attrName>
                                        </p:attrNameLst>
                                      </p:cBhvr>
                                      <p:to>
                                        <p:strVal val="visible"/>
                                      </p:to>
                                    </p:set>
                                    <p:animEffect transition="in" filter="fade">
                                      <p:cBhvr>
                                        <p:cTn id="400" dur="1000"/>
                                        <p:tgtEl>
                                          <p:spTgt spid="51"/>
                                        </p:tgtEl>
                                      </p:cBhvr>
                                    </p:animEffect>
                                    <p:anim calcmode="lin" valueType="num">
                                      <p:cBhvr>
                                        <p:cTn id="401" dur="1000" fill="hold"/>
                                        <p:tgtEl>
                                          <p:spTgt spid="51"/>
                                        </p:tgtEl>
                                        <p:attrNameLst>
                                          <p:attrName>ppt_x</p:attrName>
                                        </p:attrNameLst>
                                      </p:cBhvr>
                                      <p:tavLst>
                                        <p:tav tm="0">
                                          <p:val>
                                            <p:strVal val="#ppt_x"/>
                                          </p:val>
                                        </p:tav>
                                        <p:tav tm="100000">
                                          <p:val>
                                            <p:strVal val="#ppt_x"/>
                                          </p:val>
                                        </p:tav>
                                      </p:tavLst>
                                    </p:anim>
                                    <p:anim calcmode="lin" valueType="num">
                                      <p:cBhvr>
                                        <p:cTn id="402" dur="900" decel="100000" fill="hold"/>
                                        <p:tgtEl>
                                          <p:spTgt spid="51"/>
                                        </p:tgtEl>
                                        <p:attrNameLst>
                                          <p:attrName>ppt_y</p:attrName>
                                        </p:attrNameLst>
                                      </p:cBhvr>
                                      <p:tavLst>
                                        <p:tav tm="0">
                                          <p:val>
                                            <p:strVal val="#ppt_y+1"/>
                                          </p:val>
                                        </p:tav>
                                        <p:tav tm="100000">
                                          <p:val>
                                            <p:strVal val="#ppt_y-.03"/>
                                          </p:val>
                                        </p:tav>
                                      </p:tavLst>
                                    </p:anim>
                                    <p:anim calcmode="lin" valueType="num">
                                      <p:cBhvr>
                                        <p:cTn id="403"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par>
                                <p:cTn id="404" presetID="37" presetClass="entr" presetSubtype="0" fill="hold" nodeType="withEffect">
                                  <p:stCondLst>
                                    <p:cond delay="0"/>
                                  </p:stCondLst>
                                  <p:childTnLst>
                                    <p:set>
                                      <p:cBhvr>
                                        <p:cTn id="405" dur="1" fill="hold">
                                          <p:stCondLst>
                                            <p:cond delay="0"/>
                                          </p:stCondLst>
                                        </p:cTn>
                                        <p:tgtEl>
                                          <p:spTgt spid="52"/>
                                        </p:tgtEl>
                                        <p:attrNameLst>
                                          <p:attrName>style.visibility</p:attrName>
                                        </p:attrNameLst>
                                      </p:cBhvr>
                                      <p:to>
                                        <p:strVal val="visible"/>
                                      </p:to>
                                    </p:set>
                                    <p:animEffect transition="in" filter="fade">
                                      <p:cBhvr>
                                        <p:cTn id="406" dur="1000"/>
                                        <p:tgtEl>
                                          <p:spTgt spid="52"/>
                                        </p:tgtEl>
                                      </p:cBhvr>
                                    </p:animEffect>
                                    <p:anim calcmode="lin" valueType="num">
                                      <p:cBhvr>
                                        <p:cTn id="407" dur="1000" fill="hold"/>
                                        <p:tgtEl>
                                          <p:spTgt spid="52"/>
                                        </p:tgtEl>
                                        <p:attrNameLst>
                                          <p:attrName>ppt_x</p:attrName>
                                        </p:attrNameLst>
                                      </p:cBhvr>
                                      <p:tavLst>
                                        <p:tav tm="0">
                                          <p:val>
                                            <p:strVal val="#ppt_x"/>
                                          </p:val>
                                        </p:tav>
                                        <p:tav tm="100000">
                                          <p:val>
                                            <p:strVal val="#ppt_x"/>
                                          </p:val>
                                        </p:tav>
                                      </p:tavLst>
                                    </p:anim>
                                    <p:anim calcmode="lin" valueType="num">
                                      <p:cBhvr>
                                        <p:cTn id="408" dur="900" decel="100000" fill="hold"/>
                                        <p:tgtEl>
                                          <p:spTgt spid="52"/>
                                        </p:tgtEl>
                                        <p:attrNameLst>
                                          <p:attrName>ppt_y</p:attrName>
                                        </p:attrNameLst>
                                      </p:cBhvr>
                                      <p:tavLst>
                                        <p:tav tm="0">
                                          <p:val>
                                            <p:strVal val="#ppt_y+1"/>
                                          </p:val>
                                        </p:tav>
                                        <p:tav tm="100000">
                                          <p:val>
                                            <p:strVal val="#ppt_y-.03"/>
                                          </p:val>
                                        </p:tav>
                                      </p:tavLst>
                                    </p:anim>
                                    <p:anim calcmode="lin" valueType="num">
                                      <p:cBhvr>
                                        <p:cTn id="409"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par>
                                <p:cTn id="410" presetID="37" presetClass="entr" presetSubtype="0" fill="hold" nodeType="withEffect">
                                  <p:stCondLst>
                                    <p:cond delay="0"/>
                                  </p:stCondLst>
                                  <p:childTnLst>
                                    <p:set>
                                      <p:cBhvr>
                                        <p:cTn id="411" dur="1" fill="hold">
                                          <p:stCondLst>
                                            <p:cond delay="0"/>
                                          </p:stCondLst>
                                        </p:cTn>
                                        <p:tgtEl>
                                          <p:spTgt spid="53"/>
                                        </p:tgtEl>
                                        <p:attrNameLst>
                                          <p:attrName>style.visibility</p:attrName>
                                        </p:attrNameLst>
                                      </p:cBhvr>
                                      <p:to>
                                        <p:strVal val="visible"/>
                                      </p:to>
                                    </p:set>
                                    <p:animEffect transition="in" filter="fade">
                                      <p:cBhvr>
                                        <p:cTn id="412" dur="1000"/>
                                        <p:tgtEl>
                                          <p:spTgt spid="53"/>
                                        </p:tgtEl>
                                      </p:cBhvr>
                                    </p:animEffect>
                                    <p:anim calcmode="lin" valueType="num">
                                      <p:cBhvr>
                                        <p:cTn id="413" dur="1000" fill="hold"/>
                                        <p:tgtEl>
                                          <p:spTgt spid="53"/>
                                        </p:tgtEl>
                                        <p:attrNameLst>
                                          <p:attrName>ppt_x</p:attrName>
                                        </p:attrNameLst>
                                      </p:cBhvr>
                                      <p:tavLst>
                                        <p:tav tm="0">
                                          <p:val>
                                            <p:strVal val="#ppt_x"/>
                                          </p:val>
                                        </p:tav>
                                        <p:tav tm="100000">
                                          <p:val>
                                            <p:strVal val="#ppt_x"/>
                                          </p:val>
                                        </p:tav>
                                      </p:tavLst>
                                    </p:anim>
                                    <p:anim calcmode="lin" valueType="num">
                                      <p:cBhvr>
                                        <p:cTn id="414" dur="900" decel="100000" fill="hold"/>
                                        <p:tgtEl>
                                          <p:spTgt spid="53"/>
                                        </p:tgtEl>
                                        <p:attrNameLst>
                                          <p:attrName>ppt_y</p:attrName>
                                        </p:attrNameLst>
                                      </p:cBhvr>
                                      <p:tavLst>
                                        <p:tav tm="0">
                                          <p:val>
                                            <p:strVal val="#ppt_y+1"/>
                                          </p:val>
                                        </p:tav>
                                        <p:tav tm="100000">
                                          <p:val>
                                            <p:strVal val="#ppt_y-.03"/>
                                          </p:val>
                                        </p:tav>
                                      </p:tavLst>
                                    </p:anim>
                                    <p:anim calcmode="lin" valueType="num">
                                      <p:cBhvr>
                                        <p:cTn id="415"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par>
                                <p:cTn id="416" presetID="37" presetClass="entr" presetSubtype="0" fill="hold" nodeType="withEffect">
                                  <p:stCondLst>
                                    <p:cond delay="0"/>
                                  </p:stCondLst>
                                  <p:childTnLst>
                                    <p:set>
                                      <p:cBhvr>
                                        <p:cTn id="417" dur="1" fill="hold">
                                          <p:stCondLst>
                                            <p:cond delay="0"/>
                                          </p:stCondLst>
                                        </p:cTn>
                                        <p:tgtEl>
                                          <p:spTgt spid="54"/>
                                        </p:tgtEl>
                                        <p:attrNameLst>
                                          <p:attrName>style.visibility</p:attrName>
                                        </p:attrNameLst>
                                      </p:cBhvr>
                                      <p:to>
                                        <p:strVal val="visible"/>
                                      </p:to>
                                    </p:set>
                                    <p:animEffect transition="in" filter="fade">
                                      <p:cBhvr>
                                        <p:cTn id="418" dur="1000"/>
                                        <p:tgtEl>
                                          <p:spTgt spid="54"/>
                                        </p:tgtEl>
                                      </p:cBhvr>
                                    </p:animEffect>
                                    <p:anim calcmode="lin" valueType="num">
                                      <p:cBhvr>
                                        <p:cTn id="419" dur="1000" fill="hold"/>
                                        <p:tgtEl>
                                          <p:spTgt spid="54"/>
                                        </p:tgtEl>
                                        <p:attrNameLst>
                                          <p:attrName>ppt_x</p:attrName>
                                        </p:attrNameLst>
                                      </p:cBhvr>
                                      <p:tavLst>
                                        <p:tav tm="0">
                                          <p:val>
                                            <p:strVal val="#ppt_x"/>
                                          </p:val>
                                        </p:tav>
                                        <p:tav tm="100000">
                                          <p:val>
                                            <p:strVal val="#ppt_x"/>
                                          </p:val>
                                        </p:tav>
                                      </p:tavLst>
                                    </p:anim>
                                    <p:anim calcmode="lin" valueType="num">
                                      <p:cBhvr>
                                        <p:cTn id="420" dur="900" decel="100000" fill="hold"/>
                                        <p:tgtEl>
                                          <p:spTgt spid="54"/>
                                        </p:tgtEl>
                                        <p:attrNameLst>
                                          <p:attrName>ppt_y</p:attrName>
                                        </p:attrNameLst>
                                      </p:cBhvr>
                                      <p:tavLst>
                                        <p:tav tm="0">
                                          <p:val>
                                            <p:strVal val="#ppt_y+1"/>
                                          </p:val>
                                        </p:tav>
                                        <p:tav tm="100000">
                                          <p:val>
                                            <p:strVal val="#ppt_y-.03"/>
                                          </p:val>
                                        </p:tav>
                                      </p:tavLst>
                                    </p:anim>
                                    <p:anim calcmode="lin" valueType="num">
                                      <p:cBhvr>
                                        <p:cTn id="421"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par>
                                <p:cTn id="422" presetID="37" presetClass="entr" presetSubtype="0" fill="hold" nodeType="withEffect">
                                  <p:stCondLst>
                                    <p:cond delay="0"/>
                                  </p:stCondLst>
                                  <p:childTnLst>
                                    <p:set>
                                      <p:cBhvr>
                                        <p:cTn id="423" dur="1" fill="hold">
                                          <p:stCondLst>
                                            <p:cond delay="0"/>
                                          </p:stCondLst>
                                        </p:cTn>
                                        <p:tgtEl>
                                          <p:spTgt spid="55"/>
                                        </p:tgtEl>
                                        <p:attrNameLst>
                                          <p:attrName>style.visibility</p:attrName>
                                        </p:attrNameLst>
                                      </p:cBhvr>
                                      <p:to>
                                        <p:strVal val="visible"/>
                                      </p:to>
                                    </p:set>
                                    <p:animEffect transition="in" filter="fade">
                                      <p:cBhvr>
                                        <p:cTn id="424" dur="1000"/>
                                        <p:tgtEl>
                                          <p:spTgt spid="55"/>
                                        </p:tgtEl>
                                      </p:cBhvr>
                                    </p:animEffect>
                                    <p:anim calcmode="lin" valueType="num">
                                      <p:cBhvr>
                                        <p:cTn id="425" dur="1000" fill="hold"/>
                                        <p:tgtEl>
                                          <p:spTgt spid="55"/>
                                        </p:tgtEl>
                                        <p:attrNameLst>
                                          <p:attrName>ppt_x</p:attrName>
                                        </p:attrNameLst>
                                      </p:cBhvr>
                                      <p:tavLst>
                                        <p:tav tm="0">
                                          <p:val>
                                            <p:strVal val="#ppt_x"/>
                                          </p:val>
                                        </p:tav>
                                        <p:tav tm="100000">
                                          <p:val>
                                            <p:strVal val="#ppt_x"/>
                                          </p:val>
                                        </p:tav>
                                      </p:tavLst>
                                    </p:anim>
                                    <p:anim calcmode="lin" valueType="num">
                                      <p:cBhvr>
                                        <p:cTn id="426" dur="900" decel="100000" fill="hold"/>
                                        <p:tgtEl>
                                          <p:spTgt spid="55"/>
                                        </p:tgtEl>
                                        <p:attrNameLst>
                                          <p:attrName>ppt_y</p:attrName>
                                        </p:attrNameLst>
                                      </p:cBhvr>
                                      <p:tavLst>
                                        <p:tav tm="0">
                                          <p:val>
                                            <p:strVal val="#ppt_y+1"/>
                                          </p:val>
                                        </p:tav>
                                        <p:tav tm="100000">
                                          <p:val>
                                            <p:strVal val="#ppt_y-.03"/>
                                          </p:val>
                                        </p:tav>
                                      </p:tavLst>
                                    </p:anim>
                                    <p:anim calcmode="lin" valueType="num">
                                      <p:cBhvr>
                                        <p:cTn id="427"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par>
                                <p:cTn id="428" presetID="37" presetClass="entr" presetSubtype="0" fill="hold" nodeType="withEffect">
                                  <p:stCondLst>
                                    <p:cond delay="0"/>
                                  </p:stCondLst>
                                  <p:childTnLst>
                                    <p:set>
                                      <p:cBhvr>
                                        <p:cTn id="429" dur="1" fill="hold">
                                          <p:stCondLst>
                                            <p:cond delay="0"/>
                                          </p:stCondLst>
                                        </p:cTn>
                                        <p:tgtEl>
                                          <p:spTgt spid="56"/>
                                        </p:tgtEl>
                                        <p:attrNameLst>
                                          <p:attrName>style.visibility</p:attrName>
                                        </p:attrNameLst>
                                      </p:cBhvr>
                                      <p:to>
                                        <p:strVal val="visible"/>
                                      </p:to>
                                    </p:set>
                                    <p:animEffect transition="in" filter="fade">
                                      <p:cBhvr>
                                        <p:cTn id="430" dur="1000"/>
                                        <p:tgtEl>
                                          <p:spTgt spid="56"/>
                                        </p:tgtEl>
                                      </p:cBhvr>
                                    </p:animEffect>
                                    <p:anim calcmode="lin" valueType="num">
                                      <p:cBhvr>
                                        <p:cTn id="431" dur="1000" fill="hold"/>
                                        <p:tgtEl>
                                          <p:spTgt spid="56"/>
                                        </p:tgtEl>
                                        <p:attrNameLst>
                                          <p:attrName>ppt_x</p:attrName>
                                        </p:attrNameLst>
                                      </p:cBhvr>
                                      <p:tavLst>
                                        <p:tav tm="0">
                                          <p:val>
                                            <p:strVal val="#ppt_x"/>
                                          </p:val>
                                        </p:tav>
                                        <p:tav tm="100000">
                                          <p:val>
                                            <p:strVal val="#ppt_x"/>
                                          </p:val>
                                        </p:tav>
                                      </p:tavLst>
                                    </p:anim>
                                    <p:anim calcmode="lin" valueType="num">
                                      <p:cBhvr>
                                        <p:cTn id="432" dur="900" decel="100000" fill="hold"/>
                                        <p:tgtEl>
                                          <p:spTgt spid="56"/>
                                        </p:tgtEl>
                                        <p:attrNameLst>
                                          <p:attrName>ppt_y</p:attrName>
                                        </p:attrNameLst>
                                      </p:cBhvr>
                                      <p:tavLst>
                                        <p:tav tm="0">
                                          <p:val>
                                            <p:strVal val="#ppt_y+1"/>
                                          </p:val>
                                        </p:tav>
                                        <p:tav tm="100000">
                                          <p:val>
                                            <p:strVal val="#ppt_y-.03"/>
                                          </p:val>
                                        </p:tav>
                                      </p:tavLst>
                                    </p:anim>
                                    <p:anim calcmode="lin" valueType="num">
                                      <p:cBhvr>
                                        <p:cTn id="433"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par>
                                <p:cTn id="434" presetID="37" presetClass="entr" presetSubtype="0" fill="hold" nodeType="withEffect">
                                  <p:stCondLst>
                                    <p:cond delay="0"/>
                                  </p:stCondLst>
                                  <p:childTnLst>
                                    <p:set>
                                      <p:cBhvr>
                                        <p:cTn id="435" dur="1" fill="hold">
                                          <p:stCondLst>
                                            <p:cond delay="0"/>
                                          </p:stCondLst>
                                        </p:cTn>
                                        <p:tgtEl>
                                          <p:spTgt spid="57"/>
                                        </p:tgtEl>
                                        <p:attrNameLst>
                                          <p:attrName>style.visibility</p:attrName>
                                        </p:attrNameLst>
                                      </p:cBhvr>
                                      <p:to>
                                        <p:strVal val="visible"/>
                                      </p:to>
                                    </p:set>
                                    <p:animEffect transition="in" filter="fade">
                                      <p:cBhvr>
                                        <p:cTn id="436" dur="1000"/>
                                        <p:tgtEl>
                                          <p:spTgt spid="57"/>
                                        </p:tgtEl>
                                      </p:cBhvr>
                                    </p:animEffect>
                                    <p:anim calcmode="lin" valueType="num">
                                      <p:cBhvr>
                                        <p:cTn id="437" dur="1000" fill="hold"/>
                                        <p:tgtEl>
                                          <p:spTgt spid="57"/>
                                        </p:tgtEl>
                                        <p:attrNameLst>
                                          <p:attrName>ppt_x</p:attrName>
                                        </p:attrNameLst>
                                      </p:cBhvr>
                                      <p:tavLst>
                                        <p:tav tm="0">
                                          <p:val>
                                            <p:strVal val="#ppt_x"/>
                                          </p:val>
                                        </p:tav>
                                        <p:tav tm="100000">
                                          <p:val>
                                            <p:strVal val="#ppt_x"/>
                                          </p:val>
                                        </p:tav>
                                      </p:tavLst>
                                    </p:anim>
                                    <p:anim calcmode="lin" valueType="num">
                                      <p:cBhvr>
                                        <p:cTn id="438" dur="900" decel="100000" fill="hold"/>
                                        <p:tgtEl>
                                          <p:spTgt spid="57"/>
                                        </p:tgtEl>
                                        <p:attrNameLst>
                                          <p:attrName>ppt_y</p:attrName>
                                        </p:attrNameLst>
                                      </p:cBhvr>
                                      <p:tavLst>
                                        <p:tav tm="0">
                                          <p:val>
                                            <p:strVal val="#ppt_y+1"/>
                                          </p:val>
                                        </p:tav>
                                        <p:tav tm="100000">
                                          <p:val>
                                            <p:strVal val="#ppt_y-.03"/>
                                          </p:val>
                                        </p:tav>
                                      </p:tavLst>
                                    </p:anim>
                                    <p:anim calcmode="lin" valueType="num">
                                      <p:cBhvr>
                                        <p:cTn id="439"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par>
                                <p:cTn id="440" presetID="37" presetClass="entr" presetSubtype="0" fill="hold" nodeType="withEffect">
                                  <p:stCondLst>
                                    <p:cond delay="0"/>
                                  </p:stCondLst>
                                  <p:childTnLst>
                                    <p:set>
                                      <p:cBhvr>
                                        <p:cTn id="441" dur="1" fill="hold">
                                          <p:stCondLst>
                                            <p:cond delay="0"/>
                                          </p:stCondLst>
                                        </p:cTn>
                                        <p:tgtEl>
                                          <p:spTgt spid="58"/>
                                        </p:tgtEl>
                                        <p:attrNameLst>
                                          <p:attrName>style.visibility</p:attrName>
                                        </p:attrNameLst>
                                      </p:cBhvr>
                                      <p:to>
                                        <p:strVal val="visible"/>
                                      </p:to>
                                    </p:set>
                                    <p:animEffect transition="in" filter="fade">
                                      <p:cBhvr>
                                        <p:cTn id="442" dur="1000"/>
                                        <p:tgtEl>
                                          <p:spTgt spid="58"/>
                                        </p:tgtEl>
                                      </p:cBhvr>
                                    </p:animEffect>
                                    <p:anim calcmode="lin" valueType="num">
                                      <p:cBhvr>
                                        <p:cTn id="443" dur="1000" fill="hold"/>
                                        <p:tgtEl>
                                          <p:spTgt spid="58"/>
                                        </p:tgtEl>
                                        <p:attrNameLst>
                                          <p:attrName>ppt_x</p:attrName>
                                        </p:attrNameLst>
                                      </p:cBhvr>
                                      <p:tavLst>
                                        <p:tav tm="0">
                                          <p:val>
                                            <p:strVal val="#ppt_x"/>
                                          </p:val>
                                        </p:tav>
                                        <p:tav tm="100000">
                                          <p:val>
                                            <p:strVal val="#ppt_x"/>
                                          </p:val>
                                        </p:tav>
                                      </p:tavLst>
                                    </p:anim>
                                    <p:anim calcmode="lin" valueType="num">
                                      <p:cBhvr>
                                        <p:cTn id="444" dur="900" decel="100000" fill="hold"/>
                                        <p:tgtEl>
                                          <p:spTgt spid="58"/>
                                        </p:tgtEl>
                                        <p:attrNameLst>
                                          <p:attrName>ppt_y</p:attrName>
                                        </p:attrNameLst>
                                      </p:cBhvr>
                                      <p:tavLst>
                                        <p:tav tm="0">
                                          <p:val>
                                            <p:strVal val="#ppt_y+1"/>
                                          </p:val>
                                        </p:tav>
                                        <p:tav tm="100000">
                                          <p:val>
                                            <p:strVal val="#ppt_y-.03"/>
                                          </p:val>
                                        </p:tav>
                                      </p:tavLst>
                                    </p:anim>
                                    <p:anim calcmode="lin" valueType="num">
                                      <p:cBhvr>
                                        <p:cTn id="445"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par>
                                <p:cTn id="446" presetID="37" presetClass="entr" presetSubtype="0" fill="hold" nodeType="withEffect">
                                  <p:stCondLst>
                                    <p:cond delay="0"/>
                                  </p:stCondLst>
                                  <p:childTnLst>
                                    <p:set>
                                      <p:cBhvr>
                                        <p:cTn id="447" dur="1" fill="hold">
                                          <p:stCondLst>
                                            <p:cond delay="0"/>
                                          </p:stCondLst>
                                        </p:cTn>
                                        <p:tgtEl>
                                          <p:spTgt spid="59"/>
                                        </p:tgtEl>
                                        <p:attrNameLst>
                                          <p:attrName>style.visibility</p:attrName>
                                        </p:attrNameLst>
                                      </p:cBhvr>
                                      <p:to>
                                        <p:strVal val="visible"/>
                                      </p:to>
                                    </p:set>
                                    <p:animEffect transition="in" filter="fade">
                                      <p:cBhvr>
                                        <p:cTn id="448" dur="1000"/>
                                        <p:tgtEl>
                                          <p:spTgt spid="59"/>
                                        </p:tgtEl>
                                      </p:cBhvr>
                                    </p:animEffect>
                                    <p:anim calcmode="lin" valueType="num">
                                      <p:cBhvr>
                                        <p:cTn id="449" dur="1000" fill="hold"/>
                                        <p:tgtEl>
                                          <p:spTgt spid="59"/>
                                        </p:tgtEl>
                                        <p:attrNameLst>
                                          <p:attrName>ppt_x</p:attrName>
                                        </p:attrNameLst>
                                      </p:cBhvr>
                                      <p:tavLst>
                                        <p:tav tm="0">
                                          <p:val>
                                            <p:strVal val="#ppt_x"/>
                                          </p:val>
                                        </p:tav>
                                        <p:tav tm="100000">
                                          <p:val>
                                            <p:strVal val="#ppt_x"/>
                                          </p:val>
                                        </p:tav>
                                      </p:tavLst>
                                    </p:anim>
                                    <p:anim calcmode="lin" valueType="num">
                                      <p:cBhvr>
                                        <p:cTn id="450" dur="900" decel="100000" fill="hold"/>
                                        <p:tgtEl>
                                          <p:spTgt spid="59"/>
                                        </p:tgtEl>
                                        <p:attrNameLst>
                                          <p:attrName>ppt_y</p:attrName>
                                        </p:attrNameLst>
                                      </p:cBhvr>
                                      <p:tavLst>
                                        <p:tav tm="0">
                                          <p:val>
                                            <p:strVal val="#ppt_y+1"/>
                                          </p:val>
                                        </p:tav>
                                        <p:tav tm="100000">
                                          <p:val>
                                            <p:strVal val="#ppt_y-.03"/>
                                          </p:val>
                                        </p:tav>
                                      </p:tavLst>
                                    </p:anim>
                                    <p:anim calcmode="lin" valueType="num">
                                      <p:cBhvr>
                                        <p:cTn id="451" dur="100" accel="100000" fill="hold">
                                          <p:stCondLst>
                                            <p:cond delay="900"/>
                                          </p:stCondLst>
                                        </p:cTn>
                                        <p:tgtEl>
                                          <p:spTgt spid="59"/>
                                        </p:tgtEl>
                                        <p:attrNameLst>
                                          <p:attrName>ppt_y</p:attrName>
                                        </p:attrNameLst>
                                      </p:cBhvr>
                                      <p:tavLst>
                                        <p:tav tm="0">
                                          <p:val>
                                            <p:strVal val="#ppt_y-.03"/>
                                          </p:val>
                                        </p:tav>
                                        <p:tav tm="100000">
                                          <p:val>
                                            <p:strVal val="#ppt_y"/>
                                          </p:val>
                                        </p:tav>
                                      </p:tavLst>
                                    </p:anim>
                                  </p:childTnLst>
                                </p:cTn>
                              </p:par>
                              <p:par>
                                <p:cTn id="452" presetID="37" presetClass="entr" presetSubtype="0" fill="hold" nodeType="withEffect">
                                  <p:stCondLst>
                                    <p:cond delay="0"/>
                                  </p:stCondLst>
                                  <p:childTnLst>
                                    <p:set>
                                      <p:cBhvr>
                                        <p:cTn id="453" dur="1" fill="hold">
                                          <p:stCondLst>
                                            <p:cond delay="0"/>
                                          </p:stCondLst>
                                        </p:cTn>
                                        <p:tgtEl>
                                          <p:spTgt spid="83"/>
                                        </p:tgtEl>
                                        <p:attrNameLst>
                                          <p:attrName>style.visibility</p:attrName>
                                        </p:attrNameLst>
                                      </p:cBhvr>
                                      <p:to>
                                        <p:strVal val="visible"/>
                                      </p:to>
                                    </p:set>
                                    <p:animEffect transition="in" filter="fade">
                                      <p:cBhvr>
                                        <p:cTn id="454" dur="1000"/>
                                        <p:tgtEl>
                                          <p:spTgt spid="83"/>
                                        </p:tgtEl>
                                      </p:cBhvr>
                                    </p:animEffect>
                                    <p:anim calcmode="lin" valueType="num">
                                      <p:cBhvr>
                                        <p:cTn id="455" dur="1000" fill="hold"/>
                                        <p:tgtEl>
                                          <p:spTgt spid="83"/>
                                        </p:tgtEl>
                                        <p:attrNameLst>
                                          <p:attrName>ppt_x</p:attrName>
                                        </p:attrNameLst>
                                      </p:cBhvr>
                                      <p:tavLst>
                                        <p:tav tm="0">
                                          <p:val>
                                            <p:strVal val="#ppt_x"/>
                                          </p:val>
                                        </p:tav>
                                        <p:tav tm="100000">
                                          <p:val>
                                            <p:strVal val="#ppt_x"/>
                                          </p:val>
                                        </p:tav>
                                      </p:tavLst>
                                    </p:anim>
                                    <p:anim calcmode="lin" valueType="num">
                                      <p:cBhvr>
                                        <p:cTn id="456" dur="900" decel="100000" fill="hold"/>
                                        <p:tgtEl>
                                          <p:spTgt spid="83"/>
                                        </p:tgtEl>
                                        <p:attrNameLst>
                                          <p:attrName>ppt_y</p:attrName>
                                        </p:attrNameLst>
                                      </p:cBhvr>
                                      <p:tavLst>
                                        <p:tav tm="0">
                                          <p:val>
                                            <p:strVal val="#ppt_y+1"/>
                                          </p:val>
                                        </p:tav>
                                        <p:tav tm="100000">
                                          <p:val>
                                            <p:strVal val="#ppt_y-.03"/>
                                          </p:val>
                                        </p:tav>
                                      </p:tavLst>
                                    </p:anim>
                                    <p:anim calcmode="lin" valueType="num">
                                      <p:cBhvr>
                                        <p:cTn id="457" dur="100" accel="100000" fill="hold">
                                          <p:stCondLst>
                                            <p:cond delay="900"/>
                                          </p:stCondLst>
                                        </p:cTn>
                                        <p:tgtEl>
                                          <p:spTgt spid="83"/>
                                        </p:tgtEl>
                                        <p:attrNameLst>
                                          <p:attrName>ppt_y</p:attrName>
                                        </p:attrNameLst>
                                      </p:cBhvr>
                                      <p:tavLst>
                                        <p:tav tm="0">
                                          <p:val>
                                            <p:strVal val="#ppt_y-.03"/>
                                          </p:val>
                                        </p:tav>
                                        <p:tav tm="100000">
                                          <p:val>
                                            <p:strVal val="#ppt_y"/>
                                          </p:val>
                                        </p:tav>
                                      </p:tavLst>
                                    </p:anim>
                                  </p:childTnLst>
                                </p:cTn>
                              </p:par>
                              <p:par>
                                <p:cTn id="458" presetID="37" presetClass="entr" presetSubtype="0" fill="hold" nodeType="withEffect">
                                  <p:stCondLst>
                                    <p:cond delay="0"/>
                                  </p:stCondLst>
                                  <p:childTnLst>
                                    <p:set>
                                      <p:cBhvr>
                                        <p:cTn id="459" dur="1" fill="hold">
                                          <p:stCondLst>
                                            <p:cond delay="0"/>
                                          </p:stCondLst>
                                        </p:cTn>
                                        <p:tgtEl>
                                          <p:spTgt spid="84"/>
                                        </p:tgtEl>
                                        <p:attrNameLst>
                                          <p:attrName>style.visibility</p:attrName>
                                        </p:attrNameLst>
                                      </p:cBhvr>
                                      <p:to>
                                        <p:strVal val="visible"/>
                                      </p:to>
                                    </p:set>
                                    <p:animEffect transition="in" filter="fade">
                                      <p:cBhvr>
                                        <p:cTn id="460" dur="1000"/>
                                        <p:tgtEl>
                                          <p:spTgt spid="84"/>
                                        </p:tgtEl>
                                      </p:cBhvr>
                                    </p:animEffect>
                                    <p:anim calcmode="lin" valueType="num">
                                      <p:cBhvr>
                                        <p:cTn id="461" dur="1000" fill="hold"/>
                                        <p:tgtEl>
                                          <p:spTgt spid="84"/>
                                        </p:tgtEl>
                                        <p:attrNameLst>
                                          <p:attrName>ppt_x</p:attrName>
                                        </p:attrNameLst>
                                      </p:cBhvr>
                                      <p:tavLst>
                                        <p:tav tm="0">
                                          <p:val>
                                            <p:strVal val="#ppt_x"/>
                                          </p:val>
                                        </p:tav>
                                        <p:tav tm="100000">
                                          <p:val>
                                            <p:strVal val="#ppt_x"/>
                                          </p:val>
                                        </p:tav>
                                      </p:tavLst>
                                    </p:anim>
                                    <p:anim calcmode="lin" valueType="num">
                                      <p:cBhvr>
                                        <p:cTn id="462" dur="900" decel="100000" fill="hold"/>
                                        <p:tgtEl>
                                          <p:spTgt spid="84"/>
                                        </p:tgtEl>
                                        <p:attrNameLst>
                                          <p:attrName>ppt_y</p:attrName>
                                        </p:attrNameLst>
                                      </p:cBhvr>
                                      <p:tavLst>
                                        <p:tav tm="0">
                                          <p:val>
                                            <p:strVal val="#ppt_y+1"/>
                                          </p:val>
                                        </p:tav>
                                        <p:tav tm="100000">
                                          <p:val>
                                            <p:strVal val="#ppt_y-.03"/>
                                          </p:val>
                                        </p:tav>
                                      </p:tavLst>
                                    </p:anim>
                                    <p:anim calcmode="lin" valueType="num">
                                      <p:cBhvr>
                                        <p:cTn id="463" dur="100" accel="100000" fill="hold">
                                          <p:stCondLst>
                                            <p:cond delay="900"/>
                                          </p:stCondLst>
                                        </p:cTn>
                                        <p:tgtEl>
                                          <p:spTgt spid="84"/>
                                        </p:tgtEl>
                                        <p:attrNameLst>
                                          <p:attrName>ppt_y</p:attrName>
                                        </p:attrNameLst>
                                      </p:cBhvr>
                                      <p:tavLst>
                                        <p:tav tm="0">
                                          <p:val>
                                            <p:strVal val="#ppt_y-.03"/>
                                          </p:val>
                                        </p:tav>
                                        <p:tav tm="100000">
                                          <p:val>
                                            <p:strVal val="#ppt_y"/>
                                          </p:val>
                                        </p:tav>
                                      </p:tavLst>
                                    </p:anim>
                                  </p:childTnLst>
                                </p:cTn>
                              </p:par>
                              <p:par>
                                <p:cTn id="464" presetID="37" presetClass="entr" presetSubtype="0" fill="hold" nodeType="withEffect">
                                  <p:stCondLst>
                                    <p:cond delay="0"/>
                                  </p:stCondLst>
                                  <p:childTnLst>
                                    <p:set>
                                      <p:cBhvr>
                                        <p:cTn id="465" dur="1" fill="hold">
                                          <p:stCondLst>
                                            <p:cond delay="0"/>
                                          </p:stCondLst>
                                        </p:cTn>
                                        <p:tgtEl>
                                          <p:spTgt spid="85"/>
                                        </p:tgtEl>
                                        <p:attrNameLst>
                                          <p:attrName>style.visibility</p:attrName>
                                        </p:attrNameLst>
                                      </p:cBhvr>
                                      <p:to>
                                        <p:strVal val="visible"/>
                                      </p:to>
                                    </p:set>
                                    <p:animEffect transition="in" filter="fade">
                                      <p:cBhvr>
                                        <p:cTn id="466" dur="1000"/>
                                        <p:tgtEl>
                                          <p:spTgt spid="85"/>
                                        </p:tgtEl>
                                      </p:cBhvr>
                                    </p:animEffect>
                                    <p:anim calcmode="lin" valueType="num">
                                      <p:cBhvr>
                                        <p:cTn id="467" dur="1000" fill="hold"/>
                                        <p:tgtEl>
                                          <p:spTgt spid="85"/>
                                        </p:tgtEl>
                                        <p:attrNameLst>
                                          <p:attrName>ppt_x</p:attrName>
                                        </p:attrNameLst>
                                      </p:cBhvr>
                                      <p:tavLst>
                                        <p:tav tm="0">
                                          <p:val>
                                            <p:strVal val="#ppt_x"/>
                                          </p:val>
                                        </p:tav>
                                        <p:tav tm="100000">
                                          <p:val>
                                            <p:strVal val="#ppt_x"/>
                                          </p:val>
                                        </p:tav>
                                      </p:tavLst>
                                    </p:anim>
                                    <p:anim calcmode="lin" valueType="num">
                                      <p:cBhvr>
                                        <p:cTn id="468" dur="900" decel="100000" fill="hold"/>
                                        <p:tgtEl>
                                          <p:spTgt spid="85"/>
                                        </p:tgtEl>
                                        <p:attrNameLst>
                                          <p:attrName>ppt_y</p:attrName>
                                        </p:attrNameLst>
                                      </p:cBhvr>
                                      <p:tavLst>
                                        <p:tav tm="0">
                                          <p:val>
                                            <p:strVal val="#ppt_y+1"/>
                                          </p:val>
                                        </p:tav>
                                        <p:tav tm="100000">
                                          <p:val>
                                            <p:strVal val="#ppt_y-.03"/>
                                          </p:val>
                                        </p:tav>
                                      </p:tavLst>
                                    </p:anim>
                                    <p:anim calcmode="lin" valueType="num">
                                      <p:cBhvr>
                                        <p:cTn id="469" dur="100" accel="100000" fill="hold">
                                          <p:stCondLst>
                                            <p:cond delay="900"/>
                                          </p:stCondLst>
                                        </p:cTn>
                                        <p:tgtEl>
                                          <p:spTgt spid="85"/>
                                        </p:tgtEl>
                                        <p:attrNameLst>
                                          <p:attrName>ppt_y</p:attrName>
                                        </p:attrNameLst>
                                      </p:cBhvr>
                                      <p:tavLst>
                                        <p:tav tm="0">
                                          <p:val>
                                            <p:strVal val="#ppt_y-.03"/>
                                          </p:val>
                                        </p:tav>
                                        <p:tav tm="100000">
                                          <p:val>
                                            <p:strVal val="#ppt_y"/>
                                          </p:val>
                                        </p:tav>
                                      </p:tavLst>
                                    </p:anim>
                                  </p:childTnLst>
                                </p:cTn>
                              </p:par>
                              <p:par>
                                <p:cTn id="470" presetID="37" presetClass="entr" presetSubtype="0" fill="hold" nodeType="withEffect">
                                  <p:stCondLst>
                                    <p:cond delay="0"/>
                                  </p:stCondLst>
                                  <p:childTnLst>
                                    <p:set>
                                      <p:cBhvr>
                                        <p:cTn id="471" dur="1" fill="hold">
                                          <p:stCondLst>
                                            <p:cond delay="0"/>
                                          </p:stCondLst>
                                        </p:cTn>
                                        <p:tgtEl>
                                          <p:spTgt spid="86"/>
                                        </p:tgtEl>
                                        <p:attrNameLst>
                                          <p:attrName>style.visibility</p:attrName>
                                        </p:attrNameLst>
                                      </p:cBhvr>
                                      <p:to>
                                        <p:strVal val="visible"/>
                                      </p:to>
                                    </p:set>
                                    <p:animEffect transition="in" filter="fade">
                                      <p:cBhvr>
                                        <p:cTn id="472" dur="1000"/>
                                        <p:tgtEl>
                                          <p:spTgt spid="86"/>
                                        </p:tgtEl>
                                      </p:cBhvr>
                                    </p:animEffect>
                                    <p:anim calcmode="lin" valueType="num">
                                      <p:cBhvr>
                                        <p:cTn id="473" dur="1000" fill="hold"/>
                                        <p:tgtEl>
                                          <p:spTgt spid="86"/>
                                        </p:tgtEl>
                                        <p:attrNameLst>
                                          <p:attrName>ppt_x</p:attrName>
                                        </p:attrNameLst>
                                      </p:cBhvr>
                                      <p:tavLst>
                                        <p:tav tm="0">
                                          <p:val>
                                            <p:strVal val="#ppt_x"/>
                                          </p:val>
                                        </p:tav>
                                        <p:tav tm="100000">
                                          <p:val>
                                            <p:strVal val="#ppt_x"/>
                                          </p:val>
                                        </p:tav>
                                      </p:tavLst>
                                    </p:anim>
                                    <p:anim calcmode="lin" valueType="num">
                                      <p:cBhvr>
                                        <p:cTn id="474" dur="900" decel="100000" fill="hold"/>
                                        <p:tgtEl>
                                          <p:spTgt spid="86"/>
                                        </p:tgtEl>
                                        <p:attrNameLst>
                                          <p:attrName>ppt_y</p:attrName>
                                        </p:attrNameLst>
                                      </p:cBhvr>
                                      <p:tavLst>
                                        <p:tav tm="0">
                                          <p:val>
                                            <p:strVal val="#ppt_y+1"/>
                                          </p:val>
                                        </p:tav>
                                        <p:tav tm="100000">
                                          <p:val>
                                            <p:strVal val="#ppt_y-.03"/>
                                          </p:val>
                                        </p:tav>
                                      </p:tavLst>
                                    </p:anim>
                                    <p:anim calcmode="lin" valueType="num">
                                      <p:cBhvr>
                                        <p:cTn id="475" dur="100" accel="100000" fill="hold">
                                          <p:stCondLst>
                                            <p:cond delay="900"/>
                                          </p:stCondLst>
                                        </p:cTn>
                                        <p:tgtEl>
                                          <p:spTgt spid="86"/>
                                        </p:tgtEl>
                                        <p:attrNameLst>
                                          <p:attrName>ppt_y</p:attrName>
                                        </p:attrNameLst>
                                      </p:cBhvr>
                                      <p:tavLst>
                                        <p:tav tm="0">
                                          <p:val>
                                            <p:strVal val="#ppt_y-.03"/>
                                          </p:val>
                                        </p:tav>
                                        <p:tav tm="100000">
                                          <p:val>
                                            <p:strVal val="#ppt_y"/>
                                          </p:val>
                                        </p:tav>
                                      </p:tavLst>
                                    </p:anim>
                                  </p:childTnLst>
                                </p:cTn>
                              </p:par>
                              <p:par>
                                <p:cTn id="476" presetID="37" presetClass="entr" presetSubtype="0" fill="hold" nodeType="withEffect">
                                  <p:stCondLst>
                                    <p:cond delay="0"/>
                                  </p:stCondLst>
                                  <p:childTnLst>
                                    <p:set>
                                      <p:cBhvr>
                                        <p:cTn id="477" dur="1" fill="hold">
                                          <p:stCondLst>
                                            <p:cond delay="0"/>
                                          </p:stCondLst>
                                        </p:cTn>
                                        <p:tgtEl>
                                          <p:spTgt spid="87"/>
                                        </p:tgtEl>
                                        <p:attrNameLst>
                                          <p:attrName>style.visibility</p:attrName>
                                        </p:attrNameLst>
                                      </p:cBhvr>
                                      <p:to>
                                        <p:strVal val="visible"/>
                                      </p:to>
                                    </p:set>
                                    <p:animEffect transition="in" filter="fade">
                                      <p:cBhvr>
                                        <p:cTn id="478" dur="1000"/>
                                        <p:tgtEl>
                                          <p:spTgt spid="87"/>
                                        </p:tgtEl>
                                      </p:cBhvr>
                                    </p:animEffect>
                                    <p:anim calcmode="lin" valueType="num">
                                      <p:cBhvr>
                                        <p:cTn id="479" dur="1000" fill="hold"/>
                                        <p:tgtEl>
                                          <p:spTgt spid="87"/>
                                        </p:tgtEl>
                                        <p:attrNameLst>
                                          <p:attrName>ppt_x</p:attrName>
                                        </p:attrNameLst>
                                      </p:cBhvr>
                                      <p:tavLst>
                                        <p:tav tm="0">
                                          <p:val>
                                            <p:strVal val="#ppt_x"/>
                                          </p:val>
                                        </p:tav>
                                        <p:tav tm="100000">
                                          <p:val>
                                            <p:strVal val="#ppt_x"/>
                                          </p:val>
                                        </p:tav>
                                      </p:tavLst>
                                    </p:anim>
                                    <p:anim calcmode="lin" valueType="num">
                                      <p:cBhvr>
                                        <p:cTn id="480" dur="900" decel="100000" fill="hold"/>
                                        <p:tgtEl>
                                          <p:spTgt spid="87"/>
                                        </p:tgtEl>
                                        <p:attrNameLst>
                                          <p:attrName>ppt_y</p:attrName>
                                        </p:attrNameLst>
                                      </p:cBhvr>
                                      <p:tavLst>
                                        <p:tav tm="0">
                                          <p:val>
                                            <p:strVal val="#ppt_y+1"/>
                                          </p:val>
                                        </p:tav>
                                        <p:tav tm="100000">
                                          <p:val>
                                            <p:strVal val="#ppt_y-.03"/>
                                          </p:val>
                                        </p:tav>
                                      </p:tavLst>
                                    </p:anim>
                                    <p:anim calcmode="lin" valueType="num">
                                      <p:cBhvr>
                                        <p:cTn id="481" dur="100" accel="100000" fill="hold">
                                          <p:stCondLst>
                                            <p:cond delay="900"/>
                                          </p:stCondLst>
                                        </p:cTn>
                                        <p:tgtEl>
                                          <p:spTgt spid="87"/>
                                        </p:tgtEl>
                                        <p:attrNameLst>
                                          <p:attrName>ppt_y</p:attrName>
                                        </p:attrNameLst>
                                      </p:cBhvr>
                                      <p:tavLst>
                                        <p:tav tm="0">
                                          <p:val>
                                            <p:strVal val="#ppt_y-.03"/>
                                          </p:val>
                                        </p:tav>
                                        <p:tav tm="100000">
                                          <p:val>
                                            <p:strVal val="#ppt_y"/>
                                          </p:val>
                                        </p:tav>
                                      </p:tavLst>
                                    </p:anim>
                                  </p:childTnLst>
                                </p:cTn>
                              </p:par>
                              <p:par>
                                <p:cTn id="482" presetID="37" presetClass="entr" presetSubtype="0" fill="hold" nodeType="withEffect">
                                  <p:stCondLst>
                                    <p:cond delay="0"/>
                                  </p:stCondLst>
                                  <p:childTnLst>
                                    <p:set>
                                      <p:cBhvr>
                                        <p:cTn id="483" dur="1" fill="hold">
                                          <p:stCondLst>
                                            <p:cond delay="0"/>
                                          </p:stCondLst>
                                        </p:cTn>
                                        <p:tgtEl>
                                          <p:spTgt spid="88"/>
                                        </p:tgtEl>
                                        <p:attrNameLst>
                                          <p:attrName>style.visibility</p:attrName>
                                        </p:attrNameLst>
                                      </p:cBhvr>
                                      <p:to>
                                        <p:strVal val="visible"/>
                                      </p:to>
                                    </p:set>
                                    <p:animEffect transition="in" filter="fade">
                                      <p:cBhvr>
                                        <p:cTn id="484" dur="1000"/>
                                        <p:tgtEl>
                                          <p:spTgt spid="88"/>
                                        </p:tgtEl>
                                      </p:cBhvr>
                                    </p:animEffect>
                                    <p:anim calcmode="lin" valueType="num">
                                      <p:cBhvr>
                                        <p:cTn id="485" dur="1000" fill="hold"/>
                                        <p:tgtEl>
                                          <p:spTgt spid="88"/>
                                        </p:tgtEl>
                                        <p:attrNameLst>
                                          <p:attrName>ppt_x</p:attrName>
                                        </p:attrNameLst>
                                      </p:cBhvr>
                                      <p:tavLst>
                                        <p:tav tm="0">
                                          <p:val>
                                            <p:strVal val="#ppt_x"/>
                                          </p:val>
                                        </p:tav>
                                        <p:tav tm="100000">
                                          <p:val>
                                            <p:strVal val="#ppt_x"/>
                                          </p:val>
                                        </p:tav>
                                      </p:tavLst>
                                    </p:anim>
                                    <p:anim calcmode="lin" valueType="num">
                                      <p:cBhvr>
                                        <p:cTn id="486" dur="900" decel="100000" fill="hold"/>
                                        <p:tgtEl>
                                          <p:spTgt spid="88"/>
                                        </p:tgtEl>
                                        <p:attrNameLst>
                                          <p:attrName>ppt_y</p:attrName>
                                        </p:attrNameLst>
                                      </p:cBhvr>
                                      <p:tavLst>
                                        <p:tav tm="0">
                                          <p:val>
                                            <p:strVal val="#ppt_y+1"/>
                                          </p:val>
                                        </p:tav>
                                        <p:tav tm="100000">
                                          <p:val>
                                            <p:strVal val="#ppt_y-.03"/>
                                          </p:val>
                                        </p:tav>
                                      </p:tavLst>
                                    </p:anim>
                                    <p:anim calcmode="lin" valueType="num">
                                      <p:cBhvr>
                                        <p:cTn id="487" dur="100" accel="100000" fill="hold">
                                          <p:stCondLst>
                                            <p:cond delay="900"/>
                                          </p:stCondLst>
                                        </p:cTn>
                                        <p:tgtEl>
                                          <p:spTgt spid="8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p:bldP spid="21" grpId="0" animBg="1"/>
      <p:bldP spid="3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81" name="Picture 6" descr="http://us.123rf.com/400wm/400/400/denizerkorkmaz/denizerkorkmaz0812/denizerkorkmaz081200008/4268645-cartoon-cats-gorilla-crow-fish-and-crab-singing-and-dancing-on-an-island.jpg"/>
          <p:cNvPicPr>
            <a:picLocks noChangeAspect="1" noChangeArrowheads="1"/>
          </p:cNvPicPr>
          <p:nvPr/>
        </p:nvPicPr>
        <p:blipFill>
          <a:blip r:embed="rId3"/>
          <a:srcRect/>
          <a:stretch>
            <a:fillRect/>
          </a:stretch>
        </p:blipFill>
        <p:spPr bwMode="auto">
          <a:xfrm>
            <a:off x="2590800" y="1066800"/>
            <a:ext cx="4000500" cy="5334000"/>
          </a:xfrm>
          <a:prstGeom prst="rect">
            <a:avLst/>
          </a:prstGeom>
          <a:noFill/>
          <a:ln w="9525">
            <a:noFill/>
            <a:miter lim="800000"/>
            <a:headEnd/>
            <a:tailEnd/>
          </a:ln>
        </p:spPr>
      </p:pic>
      <p:sp>
        <p:nvSpPr>
          <p:cNvPr id="8" name="Rectangle 7"/>
          <p:cNvSpPr/>
          <p:nvPr/>
        </p:nvSpPr>
        <p:spPr>
          <a:xfrm>
            <a:off x="2490787" y="30162"/>
            <a:ext cx="4191000" cy="914401"/>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sz="2800">
                <a:solidFill>
                  <a:srgbClr val="FFFFFF"/>
                </a:solidFill>
                <a:latin typeface="Lucida Sans Unicode" pitchFamily="34" charset="0"/>
                <a:cs typeface="Arial" charset="0"/>
              </a:rPr>
              <a:t>Thank You</a:t>
            </a:r>
          </a:p>
        </p:txBody>
      </p:sp>
      <p:pic>
        <p:nvPicPr>
          <p:cNvPr id="122885" name="Picture 20" descr="http://www.hartnollguitars.co.uk/products/Microphones/1478/1478-174458.jpg"/>
          <p:cNvPicPr>
            <a:picLocks noChangeAspect="1" noChangeArrowheads="1"/>
          </p:cNvPicPr>
          <p:nvPr/>
        </p:nvPicPr>
        <p:blipFill>
          <a:blip r:embed="rId4"/>
          <a:srcRect/>
          <a:stretch>
            <a:fillRect/>
          </a:stretch>
        </p:blipFill>
        <p:spPr bwMode="auto">
          <a:xfrm>
            <a:off x="1371600" y="4495800"/>
            <a:ext cx="1512888" cy="1447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9000000"/>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704088"/>
            <a:ext cx="8229600" cy="1143000"/>
          </a:xfrm>
        </p:spPr>
        <p:txBody>
          <a:bodyPr>
            <a:normAutofit/>
          </a:bodyPr>
          <a:lstStyle/>
          <a:p>
            <a:pPr eaLnBrk="1" fontAlgn="auto" hangingPunct="1">
              <a:spcAft>
                <a:spcPts val="0"/>
              </a:spcAft>
              <a:defRPr/>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63500">
                    <a:schemeClr val="accent1">
                      <a:satMod val="175000"/>
                      <a:alpha val="40000"/>
                    </a:schemeClr>
                  </a:glow>
                  <a:outerShdw blurRad="60007" dist="200025" dir="15000000" sy="30000" kx="-1800000" algn="bl" rotWithShape="0">
                    <a:prstClr val="black">
                      <a:alpha val="32000"/>
                    </a:prstClr>
                  </a:outerShdw>
                </a:effectLst>
              </a:rPr>
              <a:t>Presented By:</a:t>
            </a:r>
          </a:p>
        </p:txBody>
      </p:sp>
      <p:sp>
        <p:nvSpPr>
          <p:cNvPr id="6" name="Content Placeholder 5"/>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None/>
              <a:defRPr/>
            </a:pPr>
            <a:r>
              <a:rPr lang="en-US" sz="3200" b="1" dirty="0">
                <a:solidFill>
                  <a:srgbClr val="002060"/>
                </a:solidFill>
                <a:effectLst>
                  <a:glow rad="101600">
                    <a:schemeClr val="accent4">
                      <a:satMod val="175000"/>
                      <a:alpha val="40000"/>
                    </a:schemeClr>
                  </a:glow>
                  <a:outerShdw blurRad="50800" dist="38100" algn="l" rotWithShape="0">
                    <a:prstClr val="black">
                      <a:alpha val="40000"/>
                    </a:prstClr>
                  </a:outerShdw>
                  <a:reflection blurRad="6350" stA="55000" endA="50" endPos="85000" dir="5400000" sy="-100000" algn="bl" rotWithShape="0"/>
                </a:effectLst>
                <a:latin typeface="Times New Roman" panose="02020603050405020304" pitchFamily="18" charset="0"/>
                <a:cs typeface="Times New Roman" panose="02020603050405020304" pitchFamily="18" charset="0"/>
              </a:rPr>
              <a:t>Mohammod Jamal Uddin</a:t>
            </a:r>
          </a:p>
          <a:p>
            <a:pPr marL="274320" indent="-274320" eaLnBrk="1" fontAlgn="auto" hangingPunct="1">
              <a:spcAft>
                <a:spcPts val="0"/>
              </a:spcAft>
              <a:buClr>
                <a:schemeClr val="accent3"/>
              </a:buClr>
              <a:buFont typeface="Wingdings 2"/>
              <a:buNone/>
              <a:defRPr/>
            </a:pPr>
            <a:r>
              <a:rPr lang="en-US" sz="3200" b="1" dirty="0">
                <a:solidFill>
                  <a:srgbClr val="002060"/>
                </a:solidFill>
                <a:effectLst>
                  <a:glow rad="101600">
                    <a:schemeClr val="accent4">
                      <a:satMod val="175000"/>
                      <a:alpha val="40000"/>
                    </a:schemeClr>
                  </a:glow>
                  <a:outerShdw blurRad="50800" dist="38100" algn="l" rotWithShape="0">
                    <a:prstClr val="black">
                      <a:alpha val="40000"/>
                    </a:prstClr>
                  </a:outerShdw>
                  <a:reflection blurRad="6350" stA="55000" endA="50" endPos="85000" dir="5400000" sy="-100000" algn="bl" rotWithShape="0"/>
                </a:effectLst>
                <a:latin typeface="Times New Roman" panose="02020603050405020304" pitchFamily="18" charset="0"/>
                <a:cs typeface="Times New Roman" panose="02020603050405020304" pitchFamily="18" charset="0"/>
              </a:rPr>
              <a:t>Senior Teacher</a:t>
            </a:r>
          </a:p>
          <a:p>
            <a:pPr marL="274320" indent="-274320" eaLnBrk="1" fontAlgn="auto" hangingPunct="1">
              <a:spcAft>
                <a:spcPts val="0"/>
              </a:spcAft>
              <a:buClr>
                <a:schemeClr val="accent3"/>
              </a:buClr>
              <a:buFont typeface="Wingdings 2"/>
              <a:buNone/>
              <a:defRPr/>
            </a:pPr>
            <a:r>
              <a:rPr lang="en-US" sz="3200" b="1" dirty="0" err="1">
                <a:solidFill>
                  <a:srgbClr val="002060"/>
                </a:solidFill>
                <a:effectLst>
                  <a:glow rad="101600">
                    <a:schemeClr val="accent4">
                      <a:satMod val="175000"/>
                      <a:alpha val="40000"/>
                    </a:schemeClr>
                  </a:glow>
                  <a:outerShdw blurRad="50800" dist="38100" algn="l" rotWithShape="0">
                    <a:prstClr val="black">
                      <a:alpha val="40000"/>
                    </a:prstClr>
                  </a:outerShdw>
                  <a:reflection blurRad="6350" stA="55000" endA="50" endPos="85000" dir="5400000" sy="-100000" algn="bl" rotWithShape="0"/>
                </a:effectLst>
                <a:latin typeface="Times New Roman" panose="02020603050405020304" pitchFamily="18" charset="0"/>
                <a:cs typeface="Times New Roman" panose="02020603050405020304" pitchFamily="18" charset="0"/>
              </a:rPr>
              <a:t>Chattogram</a:t>
            </a:r>
            <a:r>
              <a:rPr lang="en-US" sz="3200" b="1" dirty="0">
                <a:solidFill>
                  <a:srgbClr val="002060"/>
                </a:solidFill>
                <a:effectLst>
                  <a:glow rad="101600">
                    <a:schemeClr val="accent4">
                      <a:satMod val="175000"/>
                      <a:alpha val="40000"/>
                    </a:schemeClr>
                  </a:glow>
                  <a:outerShdw blurRad="50800" dist="38100" algn="l" rotWithShape="0">
                    <a:prstClr val="black">
                      <a:alpha val="40000"/>
                    </a:prstClr>
                  </a:outerShdw>
                  <a:reflection blurRad="6350" stA="55000" endA="50" endPos="85000" dir="5400000" sy="-100000" algn="bl" rotWithShape="0"/>
                </a:effectLst>
                <a:latin typeface="Times New Roman" panose="02020603050405020304" pitchFamily="18" charset="0"/>
                <a:cs typeface="Times New Roman" panose="02020603050405020304" pitchFamily="18" charset="0"/>
              </a:rPr>
              <a:t> Cantonment Public College,</a:t>
            </a:r>
          </a:p>
          <a:p>
            <a:pPr marL="274320" indent="-274320" eaLnBrk="1" fontAlgn="auto" hangingPunct="1">
              <a:spcAft>
                <a:spcPts val="0"/>
              </a:spcAft>
              <a:buClr>
                <a:schemeClr val="accent3"/>
              </a:buClr>
              <a:buFont typeface="Wingdings 2"/>
              <a:buNone/>
              <a:defRPr/>
            </a:pPr>
            <a:r>
              <a:rPr lang="en-US" sz="3200" b="1" dirty="0" err="1">
                <a:solidFill>
                  <a:srgbClr val="002060"/>
                </a:solidFill>
                <a:effectLst>
                  <a:glow rad="101600">
                    <a:schemeClr val="accent4">
                      <a:satMod val="175000"/>
                      <a:alpha val="40000"/>
                    </a:schemeClr>
                  </a:glow>
                  <a:outerShdw blurRad="50800" dist="38100" algn="l" rotWithShape="0">
                    <a:prstClr val="black">
                      <a:alpha val="40000"/>
                    </a:prstClr>
                  </a:outerShdw>
                  <a:reflection blurRad="6350" stA="55000" endA="50" endPos="85000" dir="5400000" sy="-100000" algn="bl" rotWithShape="0"/>
                </a:effectLst>
                <a:latin typeface="Times New Roman" panose="02020603050405020304" pitchFamily="18" charset="0"/>
                <a:cs typeface="Times New Roman" panose="02020603050405020304" pitchFamily="18" charset="0"/>
              </a:rPr>
              <a:t>Chattogram</a:t>
            </a:r>
            <a:r>
              <a:rPr lang="en-US" sz="3200" b="1" dirty="0">
                <a:solidFill>
                  <a:srgbClr val="002060"/>
                </a:solidFill>
                <a:effectLst>
                  <a:glow rad="101600">
                    <a:schemeClr val="accent4">
                      <a:satMod val="175000"/>
                      <a:alpha val="40000"/>
                    </a:schemeClr>
                  </a:glow>
                  <a:outerShdw blurRad="50800" dist="38100" algn="l" rotWithShape="0">
                    <a:prstClr val="black">
                      <a:alpha val="40000"/>
                    </a:prstClr>
                  </a:outerShdw>
                  <a:reflection blurRad="6350" stA="55000" endA="50" endPos="85000" dir="5400000" sy="-100000" algn="bl" rotWithShape="0"/>
                </a:effectLst>
                <a:latin typeface="Times New Roman" panose="02020603050405020304" pitchFamily="18" charset="0"/>
                <a:cs typeface="Times New Roman" panose="02020603050405020304" pitchFamily="18" charset="0"/>
              </a:rPr>
              <a:t> Cantonment.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strVal val="#ppt_w*2.5"/>
                                          </p:val>
                                        </p:tav>
                                        <p:tav tm="100000">
                                          <p:val>
                                            <p:strVal val="#ppt_w"/>
                                          </p:val>
                                        </p:tav>
                                      </p:tavLst>
                                    </p:anim>
                                    <p:anim calcmode="lin" valueType="num">
                                      <p:cBhvr>
                                        <p:cTn id="8" dur="2000" fill="hold"/>
                                        <p:tgtEl>
                                          <p:spTgt spid="5"/>
                                        </p:tgtEl>
                                        <p:attrNameLst>
                                          <p:attrName>ppt_h</p:attrName>
                                        </p:attrNameLst>
                                      </p:cBhvr>
                                      <p:tavLst>
                                        <p:tav tm="0">
                                          <p:val>
                                            <p:strVal val="#ppt_h*0.01"/>
                                          </p:val>
                                        </p:tav>
                                        <p:tav tm="100000">
                                          <p:val>
                                            <p:strVal val="#ppt_h"/>
                                          </p:val>
                                        </p:tav>
                                      </p:tavLst>
                                    </p:anim>
                                    <p:anim calcmode="lin" valueType="num">
                                      <p:cBhvr>
                                        <p:cTn id="9" dur="2000" fill="hold"/>
                                        <p:tgtEl>
                                          <p:spTgt spid="5"/>
                                        </p:tgtEl>
                                        <p:attrNameLst>
                                          <p:attrName>ppt_x</p:attrName>
                                        </p:attrNameLst>
                                      </p:cBhvr>
                                      <p:tavLst>
                                        <p:tav tm="0">
                                          <p:val>
                                            <p:strVal val="#ppt_x"/>
                                          </p:val>
                                        </p:tav>
                                        <p:tav tm="100000">
                                          <p:val>
                                            <p:strVal val="#ppt_x"/>
                                          </p:val>
                                        </p:tav>
                                      </p:tavLst>
                                    </p:anim>
                                    <p:anim calcmode="lin" valueType="num">
                                      <p:cBhvr>
                                        <p:cTn id="10" dur="2000" fill="hold"/>
                                        <p:tgtEl>
                                          <p:spTgt spid="5"/>
                                        </p:tgtEl>
                                        <p:attrNameLst>
                                          <p:attrName>ppt_y</p:attrName>
                                        </p:attrNameLst>
                                      </p:cBhvr>
                                      <p:tavLst>
                                        <p:tav tm="0">
                                          <p:val>
                                            <p:strVal val="#ppt_h+1"/>
                                          </p:val>
                                        </p:tav>
                                        <p:tav tm="100000">
                                          <p:val>
                                            <p:strVal val="#ppt_y"/>
                                          </p:val>
                                        </p:tav>
                                      </p:tavLst>
                                    </p:anim>
                                    <p:animEffect transition="in" filter="fade">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iterate type="lt">
                                    <p:tmPct val="10000"/>
                                  </p:iterate>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p:cTn id="16" dur="1000" fill="hold"/>
                                        <p:tgtEl>
                                          <p:spTgt spid="6">
                                            <p:txEl>
                                              <p:pRg st="0" end="0"/>
                                            </p:txEl>
                                          </p:spTgt>
                                        </p:tgtEl>
                                        <p:attrNameLst>
                                          <p:attrName>ppt_w</p:attrName>
                                        </p:attrNameLst>
                                      </p:cBhvr>
                                      <p:tavLst>
                                        <p:tav tm="0">
                                          <p:val>
                                            <p:strVal val="#ppt_w*0.05"/>
                                          </p:val>
                                        </p:tav>
                                        <p:tav tm="100000">
                                          <p:val>
                                            <p:strVal val="#ppt_w"/>
                                          </p:val>
                                        </p:tav>
                                      </p:tavLst>
                                    </p:anim>
                                    <p:anim calcmode="lin" valueType="num">
                                      <p:cBhvr>
                                        <p:cTn id="17" dur="10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18"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19" dur="10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20" dur="1000"/>
                                        <p:tgtEl>
                                          <p:spTgt spid="6">
                                            <p:txEl>
                                              <p:pRg st="0" end="0"/>
                                            </p:txEl>
                                          </p:spTgt>
                                        </p:tgtEl>
                                      </p:cBhvr>
                                    </p:animEffect>
                                  </p:childTnLst>
                                </p:cTn>
                              </p:par>
                              <p:par>
                                <p:cTn id="21" presetID="54" presetClass="entr" presetSubtype="0" accel="100000" fill="hold" nodeType="withEffect">
                                  <p:stCondLst>
                                    <p:cond delay="0"/>
                                  </p:stCondLst>
                                  <p:iterate type="lt">
                                    <p:tmPct val="10000"/>
                                  </p:iterate>
                                  <p:childTnLst>
                                    <p:set>
                                      <p:cBhvr>
                                        <p:cTn id="22" dur="1" fill="hold">
                                          <p:stCondLst>
                                            <p:cond delay="0"/>
                                          </p:stCondLst>
                                        </p:cTn>
                                        <p:tgtEl>
                                          <p:spTgt spid="6">
                                            <p:txEl>
                                              <p:pRg st="1" end="1"/>
                                            </p:txEl>
                                          </p:spTgt>
                                        </p:tgtEl>
                                        <p:attrNameLst>
                                          <p:attrName>style.visibility</p:attrName>
                                        </p:attrNameLst>
                                      </p:cBhvr>
                                      <p:to>
                                        <p:strVal val="visible"/>
                                      </p:to>
                                    </p:set>
                                    <p:anim calcmode="lin" valueType="num">
                                      <p:cBhvr>
                                        <p:cTn id="23" dur="1000" fill="hold"/>
                                        <p:tgtEl>
                                          <p:spTgt spid="6">
                                            <p:txEl>
                                              <p:pRg st="1" end="1"/>
                                            </p:txEl>
                                          </p:spTgt>
                                        </p:tgtEl>
                                        <p:attrNameLst>
                                          <p:attrName>ppt_w</p:attrName>
                                        </p:attrNameLst>
                                      </p:cBhvr>
                                      <p:tavLst>
                                        <p:tav tm="0">
                                          <p:val>
                                            <p:strVal val="#ppt_w*0.05"/>
                                          </p:val>
                                        </p:tav>
                                        <p:tav tm="100000">
                                          <p:val>
                                            <p:strVal val="#ppt_w"/>
                                          </p:val>
                                        </p:tav>
                                      </p:tavLst>
                                    </p:anim>
                                    <p:anim calcmode="lin" valueType="num">
                                      <p:cBhvr>
                                        <p:cTn id="24" dur="1000" fill="hold"/>
                                        <p:tgtEl>
                                          <p:spTgt spid="6">
                                            <p:txEl>
                                              <p:pRg st="1" end="1"/>
                                            </p:txEl>
                                          </p:spTgt>
                                        </p:tgtEl>
                                        <p:attrNameLst>
                                          <p:attrName>ppt_h</p:attrName>
                                        </p:attrNameLst>
                                      </p:cBhvr>
                                      <p:tavLst>
                                        <p:tav tm="0">
                                          <p:val>
                                            <p:strVal val="#ppt_h"/>
                                          </p:val>
                                        </p:tav>
                                        <p:tav tm="100000">
                                          <p:val>
                                            <p:strVal val="#ppt_h"/>
                                          </p:val>
                                        </p:tav>
                                      </p:tavLst>
                                    </p:anim>
                                    <p:anim calcmode="lin" valueType="num">
                                      <p:cBhvr>
                                        <p:cTn id="25" dur="1000" fill="hold"/>
                                        <p:tgtEl>
                                          <p:spTgt spid="6">
                                            <p:txEl>
                                              <p:pRg st="1" end="1"/>
                                            </p:txEl>
                                          </p:spTgt>
                                        </p:tgtEl>
                                        <p:attrNameLst>
                                          <p:attrName>ppt_x</p:attrName>
                                        </p:attrNameLst>
                                      </p:cBhvr>
                                      <p:tavLst>
                                        <p:tav tm="0">
                                          <p:val>
                                            <p:strVal val="#ppt_x-.2"/>
                                          </p:val>
                                        </p:tav>
                                        <p:tav tm="100000">
                                          <p:val>
                                            <p:strVal val="#ppt_x"/>
                                          </p:val>
                                        </p:tav>
                                      </p:tavLst>
                                    </p:anim>
                                    <p:anim calcmode="lin" valueType="num">
                                      <p:cBhvr>
                                        <p:cTn id="26" dur="1000" fill="hold"/>
                                        <p:tgtEl>
                                          <p:spTgt spid="6">
                                            <p:txEl>
                                              <p:pRg st="1" end="1"/>
                                            </p:txEl>
                                          </p:spTgt>
                                        </p:tgtEl>
                                        <p:attrNameLst>
                                          <p:attrName>ppt_y</p:attrName>
                                        </p:attrNameLst>
                                      </p:cBhvr>
                                      <p:tavLst>
                                        <p:tav tm="0">
                                          <p:val>
                                            <p:strVal val="#ppt_y"/>
                                          </p:val>
                                        </p:tav>
                                        <p:tav tm="100000">
                                          <p:val>
                                            <p:strVal val="#ppt_y"/>
                                          </p:val>
                                        </p:tav>
                                      </p:tavLst>
                                    </p:anim>
                                    <p:animEffect transition="in" filter="fade">
                                      <p:cBhvr>
                                        <p:cTn id="27" dur="1000"/>
                                        <p:tgtEl>
                                          <p:spTgt spid="6">
                                            <p:txEl>
                                              <p:pRg st="1" end="1"/>
                                            </p:txEl>
                                          </p:spTgt>
                                        </p:tgtEl>
                                      </p:cBhvr>
                                    </p:animEffect>
                                  </p:childTnLst>
                                </p:cTn>
                              </p:par>
                              <p:par>
                                <p:cTn id="28" presetID="54" presetClass="entr" presetSubtype="0" accel="100000" fill="hold" nodeType="withEffect">
                                  <p:stCondLst>
                                    <p:cond delay="0"/>
                                  </p:stCondLst>
                                  <p:iterate type="lt">
                                    <p:tmPct val="10000"/>
                                  </p:iterate>
                                  <p:childTnLst>
                                    <p:set>
                                      <p:cBhvr>
                                        <p:cTn id="29" dur="1" fill="hold">
                                          <p:stCondLst>
                                            <p:cond delay="0"/>
                                          </p:stCondLst>
                                        </p:cTn>
                                        <p:tgtEl>
                                          <p:spTgt spid="6">
                                            <p:txEl>
                                              <p:pRg st="2" end="2"/>
                                            </p:txEl>
                                          </p:spTgt>
                                        </p:tgtEl>
                                        <p:attrNameLst>
                                          <p:attrName>style.visibility</p:attrName>
                                        </p:attrNameLst>
                                      </p:cBhvr>
                                      <p:to>
                                        <p:strVal val="visible"/>
                                      </p:to>
                                    </p:set>
                                    <p:anim calcmode="lin" valueType="num">
                                      <p:cBhvr>
                                        <p:cTn id="30" dur="1000" fill="hold"/>
                                        <p:tgtEl>
                                          <p:spTgt spid="6">
                                            <p:txEl>
                                              <p:pRg st="2" end="2"/>
                                            </p:txEl>
                                          </p:spTgt>
                                        </p:tgtEl>
                                        <p:attrNameLst>
                                          <p:attrName>ppt_w</p:attrName>
                                        </p:attrNameLst>
                                      </p:cBhvr>
                                      <p:tavLst>
                                        <p:tav tm="0">
                                          <p:val>
                                            <p:strVal val="#ppt_w*0.05"/>
                                          </p:val>
                                        </p:tav>
                                        <p:tav tm="100000">
                                          <p:val>
                                            <p:strVal val="#ppt_w"/>
                                          </p:val>
                                        </p:tav>
                                      </p:tavLst>
                                    </p:anim>
                                    <p:anim calcmode="lin" valueType="num">
                                      <p:cBhvr>
                                        <p:cTn id="31" dur="1000" fill="hold"/>
                                        <p:tgtEl>
                                          <p:spTgt spid="6">
                                            <p:txEl>
                                              <p:pRg st="2" end="2"/>
                                            </p:txEl>
                                          </p:spTgt>
                                        </p:tgtEl>
                                        <p:attrNameLst>
                                          <p:attrName>ppt_h</p:attrName>
                                        </p:attrNameLst>
                                      </p:cBhvr>
                                      <p:tavLst>
                                        <p:tav tm="0">
                                          <p:val>
                                            <p:strVal val="#ppt_h"/>
                                          </p:val>
                                        </p:tav>
                                        <p:tav tm="100000">
                                          <p:val>
                                            <p:strVal val="#ppt_h"/>
                                          </p:val>
                                        </p:tav>
                                      </p:tavLst>
                                    </p:anim>
                                    <p:anim calcmode="lin" valueType="num">
                                      <p:cBhvr>
                                        <p:cTn id="32" dur="1000" fill="hold"/>
                                        <p:tgtEl>
                                          <p:spTgt spid="6">
                                            <p:txEl>
                                              <p:pRg st="2" end="2"/>
                                            </p:txEl>
                                          </p:spTgt>
                                        </p:tgtEl>
                                        <p:attrNameLst>
                                          <p:attrName>ppt_x</p:attrName>
                                        </p:attrNameLst>
                                      </p:cBhvr>
                                      <p:tavLst>
                                        <p:tav tm="0">
                                          <p:val>
                                            <p:strVal val="#ppt_x-.2"/>
                                          </p:val>
                                        </p:tav>
                                        <p:tav tm="100000">
                                          <p:val>
                                            <p:strVal val="#ppt_x"/>
                                          </p:val>
                                        </p:tav>
                                      </p:tavLst>
                                    </p:anim>
                                    <p:anim calcmode="lin" valueType="num">
                                      <p:cBhvr>
                                        <p:cTn id="33" dur="1000" fill="hold"/>
                                        <p:tgtEl>
                                          <p:spTgt spid="6">
                                            <p:txEl>
                                              <p:pRg st="2" end="2"/>
                                            </p:txEl>
                                          </p:spTgt>
                                        </p:tgtEl>
                                        <p:attrNameLst>
                                          <p:attrName>ppt_y</p:attrName>
                                        </p:attrNameLst>
                                      </p:cBhvr>
                                      <p:tavLst>
                                        <p:tav tm="0">
                                          <p:val>
                                            <p:strVal val="#ppt_y"/>
                                          </p:val>
                                        </p:tav>
                                        <p:tav tm="100000">
                                          <p:val>
                                            <p:strVal val="#ppt_y"/>
                                          </p:val>
                                        </p:tav>
                                      </p:tavLst>
                                    </p:anim>
                                    <p:animEffect transition="in" filter="fade">
                                      <p:cBhvr>
                                        <p:cTn id="34" dur="1000"/>
                                        <p:tgtEl>
                                          <p:spTgt spid="6">
                                            <p:txEl>
                                              <p:pRg st="2" end="2"/>
                                            </p:txEl>
                                          </p:spTgt>
                                        </p:tgtEl>
                                      </p:cBhvr>
                                    </p:animEffect>
                                  </p:childTnLst>
                                </p:cTn>
                              </p:par>
                              <p:par>
                                <p:cTn id="35" presetID="54" presetClass="entr" presetSubtype="0" accel="100000" fill="hold" nodeType="withEffect">
                                  <p:stCondLst>
                                    <p:cond delay="0"/>
                                  </p:stCondLst>
                                  <p:iterate type="lt">
                                    <p:tmPct val="10000"/>
                                  </p:iterate>
                                  <p:childTnLst>
                                    <p:set>
                                      <p:cBhvr>
                                        <p:cTn id="36" dur="1" fill="hold">
                                          <p:stCondLst>
                                            <p:cond delay="0"/>
                                          </p:stCondLst>
                                        </p:cTn>
                                        <p:tgtEl>
                                          <p:spTgt spid="6">
                                            <p:txEl>
                                              <p:pRg st="3" end="3"/>
                                            </p:txEl>
                                          </p:spTgt>
                                        </p:tgtEl>
                                        <p:attrNameLst>
                                          <p:attrName>style.visibility</p:attrName>
                                        </p:attrNameLst>
                                      </p:cBhvr>
                                      <p:to>
                                        <p:strVal val="visible"/>
                                      </p:to>
                                    </p:set>
                                    <p:anim calcmode="lin" valueType="num">
                                      <p:cBhvr>
                                        <p:cTn id="37" dur="1000" fill="hold"/>
                                        <p:tgtEl>
                                          <p:spTgt spid="6">
                                            <p:txEl>
                                              <p:pRg st="3" end="3"/>
                                            </p:txEl>
                                          </p:spTgt>
                                        </p:tgtEl>
                                        <p:attrNameLst>
                                          <p:attrName>ppt_w</p:attrName>
                                        </p:attrNameLst>
                                      </p:cBhvr>
                                      <p:tavLst>
                                        <p:tav tm="0">
                                          <p:val>
                                            <p:strVal val="#ppt_w*0.05"/>
                                          </p:val>
                                        </p:tav>
                                        <p:tav tm="100000">
                                          <p:val>
                                            <p:strVal val="#ppt_w"/>
                                          </p:val>
                                        </p:tav>
                                      </p:tavLst>
                                    </p:anim>
                                    <p:anim calcmode="lin" valueType="num">
                                      <p:cBhvr>
                                        <p:cTn id="38" dur="1000" fill="hold"/>
                                        <p:tgtEl>
                                          <p:spTgt spid="6">
                                            <p:txEl>
                                              <p:pRg st="3" end="3"/>
                                            </p:txEl>
                                          </p:spTgt>
                                        </p:tgtEl>
                                        <p:attrNameLst>
                                          <p:attrName>ppt_h</p:attrName>
                                        </p:attrNameLst>
                                      </p:cBhvr>
                                      <p:tavLst>
                                        <p:tav tm="0">
                                          <p:val>
                                            <p:strVal val="#ppt_h"/>
                                          </p:val>
                                        </p:tav>
                                        <p:tav tm="100000">
                                          <p:val>
                                            <p:strVal val="#ppt_h"/>
                                          </p:val>
                                        </p:tav>
                                      </p:tavLst>
                                    </p:anim>
                                    <p:anim calcmode="lin" valueType="num">
                                      <p:cBhvr>
                                        <p:cTn id="39" dur="1000" fill="hold"/>
                                        <p:tgtEl>
                                          <p:spTgt spid="6">
                                            <p:txEl>
                                              <p:pRg st="3" end="3"/>
                                            </p:txEl>
                                          </p:spTgt>
                                        </p:tgtEl>
                                        <p:attrNameLst>
                                          <p:attrName>ppt_x</p:attrName>
                                        </p:attrNameLst>
                                      </p:cBhvr>
                                      <p:tavLst>
                                        <p:tav tm="0">
                                          <p:val>
                                            <p:strVal val="#ppt_x-.2"/>
                                          </p:val>
                                        </p:tav>
                                        <p:tav tm="100000">
                                          <p:val>
                                            <p:strVal val="#ppt_x"/>
                                          </p:val>
                                        </p:tav>
                                      </p:tavLst>
                                    </p:anim>
                                    <p:anim calcmode="lin" valueType="num">
                                      <p:cBhvr>
                                        <p:cTn id="40" dur="1000" fill="hold"/>
                                        <p:tgtEl>
                                          <p:spTgt spid="6">
                                            <p:txEl>
                                              <p:pRg st="3" end="3"/>
                                            </p:txEl>
                                          </p:spTgt>
                                        </p:tgtEl>
                                        <p:attrNameLst>
                                          <p:attrName>ppt_y</p:attrName>
                                        </p:attrNameLst>
                                      </p:cBhvr>
                                      <p:tavLst>
                                        <p:tav tm="0">
                                          <p:val>
                                            <p:strVal val="#ppt_y"/>
                                          </p:val>
                                        </p:tav>
                                        <p:tav tm="100000">
                                          <p:val>
                                            <p:strVal val="#ppt_y"/>
                                          </p:val>
                                        </p:tav>
                                      </p:tavLst>
                                    </p:anim>
                                    <p:animEffect transition="in" filter="fade">
                                      <p:cBhvr>
                                        <p:cTn id="41"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a:solidFill>
                  <a:schemeClr val="tx2">
                    <a:satMod val="130000"/>
                  </a:schemeClr>
                </a:solidFill>
                <a:latin typeface="Amazone BT" pitchFamily="66" charset="0"/>
              </a:rPr>
              <a:t>Discussed Topics</a:t>
            </a:r>
          </a:p>
        </p:txBody>
      </p:sp>
      <p:sp>
        <p:nvSpPr>
          <p:cNvPr id="3" name="Content Placeholder 2"/>
          <p:cNvSpPr>
            <a:spLocks noGrp="1"/>
          </p:cNvSpPr>
          <p:nvPr>
            <p:ph idx="1"/>
          </p:nvPr>
        </p:nvSpPr>
        <p:spPr/>
        <p:txBody>
          <a:bodyPr>
            <a:normAutofit fontScale="85000" lnSpcReduction="20000"/>
          </a:bodyPr>
          <a:lstStyle/>
          <a:p>
            <a:pPr marL="365760" indent="-283464" eaLnBrk="1" fontAlgn="auto" hangingPunct="1">
              <a:spcAft>
                <a:spcPts val="0"/>
              </a:spcAft>
              <a:buFont typeface="Wingdings 2"/>
              <a:buChar char=""/>
              <a:defRPr/>
            </a:pPr>
            <a:r>
              <a:rPr lang="en-US" dirty="0">
                <a:effectLst>
                  <a:outerShdw blurRad="38100" dist="38100" dir="2700000" algn="tl">
                    <a:srgbClr val="000000">
                      <a:alpha val="43137"/>
                    </a:srgbClr>
                  </a:outerShdw>
                </a:effectLst>
                <a:latin typeface="101 Puppies SW" pitchFamily="2" charset="0"/>
              </a:rPr>
              <a:t>Sound</a:t>
            </a:r>
          </a:p>
          <a:p>
            <a:pPr marL="365760" indent="-283464" eaLnBrk="1" fontAlgn="auto" hangingPunct="1">
              <a:spcAft>
                <a:spcPts val="0"/>
              </a:spcAft>
              <a:buFont typeface="Wingdings 2"/>
              <a:buChar char=""/>
              <a:defRPr/>
            </a:pPr>
            <a:r>
              <a:rPr lang="en-US" dirty="0">
                <a:effectLst>
                  <a:outerShdw blurRad="38100" dist="38100" dir="2700000" algn="tl">
                    <a:srgbClr val="000000">
                      <a:alpha val="43137"/>
                    </a:srgbClr>
                  </a:outerShdw>
                </a:effectLst>
                <a:latin typeface="101 Puppies SW" pitchFamily="2" charset="0"/>
              </a:rPr>
              <a:t>Waves</a:t>
            </a:r>
          </a:p>
          <a:p>
            <a:pPr marL="365760" indent="-283464" eaLnBrk="1" fontAlgn="auto" hangingPunct="1">
              <a:spcAft>
                <a:spcPts val="0"/>
              </a:spcAft>
              <a:buFont typeface="Wingdings 2"/>
              <a:buChar char=""/>
              <a:defRPr/>
            </a:pPr>
            <a:r>
              <a:rPr lang="en-US" dirty="0">
                <a:effectLst>
                  <a:outerShdw blurRad="38100" dist="38100" dir="2700000" algn="tl">
                    <a:srgbClr val="000000">
                      <a:alpha val="43137"/>
                    </a:srgbClr>
                  </a:outerShdw>
                </a:effectLst>
                <a:latin typeface="101 Puppies SW" pitchFamily="2" charset="0"/>
              </a:rPr>
              <a:t>Characteristics and Kinds of waves</a:t>
            </a:r>
          </a:p>
          <a:p>
            <a:pPr marL="365760" indent="-283464" eaLnBrk="1" fontAlgn="auto" hangingPunct="1">
              <a:spcAft>
                <a:spcPts val="0"/>
              </a:spcAft>
              <a:buFont typeface="Wingdings 2"/>
              <a:buChar char=""/>
              <a:defRPr/>
            </a:pPr>
            <a:r>
              <a:rPr lang="en-US" dirty="0">
                <a:effectLst>
                  <a:outerShdw blurRad="38100" dist="38100" dir="2700000" algn="tl">
                    <a:srgbClr val="000000">
                      <a:alpha val="43137"/>
                    </a:srgbClr>
                  </a:outerShdw>
                </a:effectLst>
                <a:latin typeface="101 Puppies SW" pitchFamily="2" charset="0"/>
              </a:rPr>
              <a:t>Complete Vibration</a:t>
            </a:r>
          </a:p>
          <a:p>
            <a:pPr marL="365760" indent="-283464" eaLnBrk="1" fontAlgn="auto" hangingPunct="1">
              <a:spcAft>
                <a:spcPts val="0"/>
              </a:spcAft>
              <a:buFont typeface="Wingdings 2"/>
              <a:buChar char=""/>
              <a:defRPr/>
            </a:pPr>
            <a:r>
              <a:rPr lang="en-US" dirty="0">
                <a:effectLst>
                  <a:outerShdw blurRad="38100" dist="38100" dir="2700000" algn="tl">
                    <a:srgbClr val="000000">
                      <a:alpha val="43137"/>
                    </a:srgbClr>
                  </a:outerShdw>
                </a:effectLst>
                <a:latin typeface="101 Puppies SW" pitchFamily="2" charset="0"/>
              </a:rPr>
              <a:t>Time Period</a:t>
            </a:r>
          </a:p>
          <a:p>
            <a:pPr marL="365760" indent="-283464" eaLnBrk="1" fontAlgn="auto" hangingPunct="1">
              <a:spcAft>
                <a:spcPts val="0"/>
              </a:spcAft>
              <a:buFont typeface="Wingdings 2"/>
              <a:buChar char=""/>
              <a:defRPr/>
            </a:pPr>
            <a:r>
              <a:rPr lang="en-US" dirty="0">
                <a:effectLst>
                  <a:outerShdw blurRad="38100" dist="38100" dir="2700000" algn="tl">
                    <a:srgbClr val="000000">
                      <a:alpha val="43137"/>
                    </a:srgbClr>
                  </a:outerShdw>
                </a:effectLst>
                <a:latin typeface="101 Puppies SW" pitchFamily="2" charset="0"/>
              </a:rPr>
              <a:t>Frequency</a:t>
            </a:r>
          </a:p>
          <a:p>
            <a:pPr marL="365760" indent="-283464" eaLnBrk="1" fontAlgn="auto" hangingPunct="1">
              <a:spcAft>
                <a:spcPts val="0"/>
              </a:spcAft>
              <a:buFont typeface="Wingdings 2"/>
              <a:buChar char=""/>
              <a:defRPr/>
            </a:pPr>
            <a:r>
              <a:rPr lang="en-US" dirty="0">
                <a:effectLst>
                  <a:outerShdw blurRad="38100" dist="38100" dir="2700000" algn="tl">
                    <a:srgbClr val="000000">
                      <a:alpha val="43137"/>
                    </a:srgbClr>
                  </a:outerShdw>
                </a:effectLst>
                <a:latin typeface="101 Puppies SW" pitchFamily="2" charset="0"/>
              </a:rPr>
              <a:t>Amplitude</a:t>
            </a:r>
          </a:p>
          <a:p>
            <a:pPr marL="365760" indent="-283464" eaLnBrk="1" fontAlgn="auto" hangingPunct="1">
              <a:spcAft>
                <a:spcPts val="0"/>
              </a:spcAft>
              <a:buFont typeface="Wingdings 2"/>
              <a:buChar char=""/>
              <a:defRPr/>
            </a:pPr>
            <a:r>
              <a:rPr lang="en-US" dirty="0">
                <a:effectLst>
                  <a:outerShdw blurRad="38100" dist="38100" dir="2700000" algn="tl">
                    <a:srgbClr val="000000">
                      <a:alpha val="43137"/>
                    </a:srgbClr>
                  </a:outerShdw>
                </a:effectLst>
                <a:latin typeface="101 Puppies SW" pitchFamily="2" charset="0"/>
              </a:rPr>
              <a:t>Phase</a:t>
            </a:r>
          </a:p>
          <a:p>
            <a:pPr marL="365760" indent="-283464" eaLnBrk="1" fontAlgn="auto" hangingPunct="1">
              <a:spcAft>
                <a:spcPts val="0"/>
              </a:spcAft>
              <a:buFont typeface="Wingdings 2"/>
              <a:buChar char=""/>
              <a:defRPr/>
            </a:pPr>
            <a:r>
              <a:rPr lang="en-US" dirty="0">
                <a:effectLst>
                  <a:outerShdw blurRad="38100" dist="38100" dir="2700000" algn="tl">
                    <a:srgbClr val="000000">
                      <a:alpha val="43137"/>
                    </a:srgbClr>
                  </a:outerShdw>
                </a:effectLst>
                <a:latin typeface="101 Puppies SW" pitchFamily="2" charset="0"/>
              </a:rPr>
              <a:t>Wavelength</a:t>
            </a:r>
          </a:p>
          <a:p>
            <a:pPr marL="365760" indent="-283464" eaLnBrk="1" fontAlgn="auto" hangingPunct="1">
              <a:spcAft>
                <a:spcPts val="0"/>
              </a:spcAft>
              <a:buFont typeface="Wingdings 2"/>
              <a:buChar char=""/>
              <a:defRPr/>
            </a:pPr>
            <a:r>
              <a:rPr lang="en-US" dirty="0">
                <a:effectLst>
                  <a:outerShdw blurRad="38100" dist="38100" dir="2700000" algn="tl">
                    <a:srgbClr val="000000">
                      <a:alpha val="43137"/>
                    </a:srgbClr>
                  </a:outerShdw>
                </a:effectLst>
                <a:latin typeface="101 Puppies SW" pitchFamily="2" charset="0"/>
              </a:rPr>
              <a:t>Wave Velocity</a:t>
            </a:r>
          </a:p>
          <a:p>
            <a:pPr marL="365760" indent="-283464" eaLnBrk="1" fontAlgn="auto" hangingPunct="1">
              <a:spcAft>
                <a:spcPts val="0"/>
              </a:spcAft>
              <a:buFont typeface="Wingdings 2"/>
              <a:buChar char=""/>
              <a:defRPr/>
            </a:pPr>
            <a:r>
              <a:rPr lang="en-US" dirty="0">
                <a:effectLst>
                  <a:outerShdw blurRad="38100" dist="38100" dir="2700000" algn="tl">
                    <a:srgbClr val="000000">
                      <a:alpha val="43137"/>
                    </a:srgbClr>
                  </a:outerShdw>
                </a:effectLst>
                <a:latin typeface="101 Puppies SW" pitchFamily="2" charset="0"/>
              </a:rPr>
              <a:t>Sound Wave and Its Characteristics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5"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3">
                                            <p:txEl>
                                              <p:pRg st="0" end="0"/>
                                            </p:txEl>
                                          </p:spTgt>
                                        </p:tgtEl>
                                      </p:cBhvr>
                                    </p:animEffect>
                                  </p:childTnLst>
                                </p:cTn>
                              </p:par>
                            </p:childTnLst>
                          </p:cTn>
                        </p:par>
                        <p:par>
                          <p:cTn id="20" fill="hold">
                            <p:stCondLst>
                              <p:cond delay="1500"/>
                            </p:stCondLst>
                            <p:childTnLst>
                              <p:par>
                                <p:cTn id="21" presetID="25" presetClass="entr" presetSubtype="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6"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3">
                                            <p:txEl>
                                              <p:pRg st="1" end="1"/>
                                            </p:txEl>
                                          </p:spTgt>
                                        </p:tgtEl>
                                      </p:cBhvr>
                                    </p:animEffect>
                                  </p:childTnLst>
                                </p:cTn>
                              </p:par>
                            </p:childTnLst>
                          </p:cTn>
                        </p:par>
                        <p:par>
                          <p:cTn id="31" fill="hold">
                            <p:stCondLst>
                              <p:cond delay="2500"/>
                            </p:stCondLst>
                            <p:childTnLst>
                              <p:par>
                                <p:cTn id="32" presetID="25" presetClass="entr" presetSubtype="0" fill="hold" grpId="0" nodeType="after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7"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3">
                                            <p:txEl>
                                              <p:pRg st="2" end="2"/>
                                            </p:txEl>
                                          </p:spTgt>
                                        </p:tgtEl>
                                      </p:cBhvr>
                                    </p:animEffect>
                                  </p:childTnLst>
                                </p:cTn>
                              </p:par>
                            </p:childTnLst>
                          </p:cTn>
                        </p:par>
                        <p:par>
                          <p:cTn id="42" fill="hold">
                            <p:stCondLst>
                              <p:cond delay="3500"/>
                            </p:stCondLst>
                            <p:childTnLst>
                              <p:par>
                                <p:cTn id="43" presetID="25" presetClass="entr" presetSubtype="0" fill="hold" grpId="0" nodeType="after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 calcmode="lin" valueType="num">
                                      <p:cBhvr>
                                        <p:cTn id="45"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6"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7"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8"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9"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50"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51"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2" dur="1000" decel="50000">
                                          <p:stCondLst>
                                            <p:cond delay="0"/>
                                          </p:stCondLst>
                                        </p:cTn>
                                        <p:tgtEl>
                                          <p:spTgt spid="3">
                                            <p:txEl>
                                              <p:pRg st="3" end="3"/>
                                            </p:txEl>
                                          </p:spTgt>
                                        </p:tgtEl>
                                      </p:cBhvr>
                                    </p:animEffect>
                                  </p:childTnLst>
                                </p:cTn>
                              </p:par>
                            </p:childTnLst>
                          </p:cTn>
                        </p:par>
                        <p:par>
                          <p:cTn id="53" fill="hold">
                            <p:stCondLst>
                              <p:cond delay="4500"/>
                            </p:stCondLst>
                            <p:childTnLst>
                              <p:par>
                                <p:cTn id="54" presetID="25" presetClass="entr" presetSubtype="0" fill="hold" grpId="0" nodeType="afterEffect">
                                  <p:stCondLst>
                                    <p:cond delay="0"/>
                                  </p:stCondLst>
                                  <p:childTnLst>
                                    <p:set>
                                      <p:cBhvr>
                                        <p:cTn id="55" dur="1" fill="hold">
                                          <p:stCondLst>
                                            <p:cond delay="0"/>
                                          </p:stCondLst>
                                        </p:cTn>
                                        <p:tgtEl>
                                          <p:spTgt spid="3">
                                            <p:txEl>
                                              <p:pRg st="4" end="4"/>
                                            </p:txEl>
                                          </p:spTgt>
                                        </p:tgtEl>
                                        <p:attrNameLst>
                                          <p:attrName>style.visibility</p:attrName>
                                        </p:attrNameLst>
                                      </p:cBhvr>
                                      <p:to>
                                        <p:strVal val="visible"/>
                                      </p:to>
                                    </p:set>
                                    <p:anim calcmode="lin" valueType="num">
                                      <p:cBhvr>
                                        <p:cTn id="56"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7"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8"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9"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60"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1"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2"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3" dur="1000" decel="50000">
                                          <p:stCondLst>
                                            <p:cond delay="0"/>
                                          </p:stCondLst>
                                        </p:cTn>
                                        <p:tgtEl>
                                          <p:spTgt spid="3">
                                            <p:txEl>
                                              <p:pRg st="4" end="4"/>
                                            </p:txEl>
                                          </p:spTgt>
                                        </p:tgtEl>
                                      </p:cBhvr>
                                    </p:animEffect>
                                  </p:childTnLst>
                                </p:cTn>
                              </p:par>
                            </p:childTnLst>
                          </p:cTn>
                        </p:par>
                        <p:par>
                          <p:cTn id="64" fill="hold">
                            <p:stCondLst>
                              <p:cond delay="5500"/>
                            </p:stCondLst>
                            <p:childTnLst>
                              <p:par>
                                <p:cTn id="65" presetID="25" presetClass="entr" presetSubtype="0" fill="hold" grpId="0" nodeType="after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 calcmode="lin" valueType="num">
                                      <p:cBhvr>
                                        <p:cTn id="6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5" end="5"/>
                                            </p:txEl>
                                          </p:spTgt>
                                        </p:tgtEl>
                                      </p:cBhvr>
                                    </p:animEffect>
                                  </p:childTnLst>
                                </p:cTn>
                              </p:par>
                            </p:childTnLst>
                          </p:cTn>
                        </p:par>
                        <p:par>
                          <p:cTn id="75" fill="hold">
                            <p:stCondLst>
                              <p:cond delay="6500"/>
                            </p:stCondLst>
                            <p:childTnLst>
                              <p:par>
                                <p:cTn id="76" presetID="25" presetClass="entr" presetSubtype="0" fill="hold" grpId="0" nodeType="afterEffect">
                                  <p:stCondLst>
                                    <p:cond delay="0"/>
                                  </p:stCondLst>
                                  <p:childTnLst>
                                    <p:set>
                                      <p:cBhvr>
                                        <p:cTn id="77" dur="1" fill="hold">
                                          <p:stCondLst>
                                            <p:cond delay="0"/>
                                          </p:stCondLst>
                                        </p:cTn>
                                        <p:tgtEl>
                                          <p:spTgt spid="3">
                                            <p:txEl>
                                              <p:pRg st="6" end="6"/>
                                            </p:txEl>
                                          </p:spTgt>
                                        </p:tgtEl>
                                        <p:attrNameLst>
                                          <p:attrName>style.visibility</p:attrName>
                                        </p:attrNameLst>
                                      </p:cBhvr>
                                      <p:to>
                                        <p:strVal val="visible"/>
                                      </p:to>
                                    </p:set>
                                    <p:anim calcmode="lin" valueType="num">
                                      <p:cBhvr>
                                        <p:cTn id="78"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79"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80"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81"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82"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83"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84"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85" dur="1000" decel="50000">
                                          <p:stCondLst>
                                            <p:cond delay="0"/>
                                          </p:stCondLst>
                                        </p:cTn>
                                        <p:tgtEl>
                                          <p:spTgt spid="3">
                                            <p:txEl>
                                              <p:pRg st="6" end="6"/>
                                            </p:txEl>
                                          </p:spTgt>
                                        </p:tgtEl>
                                      </p:cBhvr>
                                    </p:animEffect>
                                  </p:childTnLst>
                                </p:cTn>
                              </p:par>
                            </p:childTnLst>
                          </p:cTn>
                        </p:par>
                        <p:par>
                          <p:cTn id="86" fill="hold">
                            <p:stCondLst>
                              <p:cond delay="7500"/>
                            </p:stCondLst>
                            <p:childTnLst>
                              <p:par>
                                <p:cTn id="87" presetID="25" presetClass="entr" presetSubtype="0" fill="hold" grpId="0" nodeType="afterEffect">
                                  <p:stCondLst>
                                    <p:cond delay="0"/>
                                  </p:stCondLst>
                                  <p:childTnLst>
                                    <p:set>
                                      <p:cBhvr>
                                        <p:cTn id="88" dur="1" fill="hold">
                                          <p:stCondLst>
                                            <p:cond delay="0"/>
                                          </p:stCondLst>
                                        </p:cTn>
                                        <p:tgtEl>
                                          <p:spTgt spid="3">
                                            <p:txEl>
                                              <p:pRg st="7" end="7"/>
                                            </p:txEl>
                                          </p:spTgt>
                                        </p:tgtEl>
                                        <p:attrNameLst>
                                          <p:attrName>style.visibility</p:attrName>
                                        </p:attrNameLst>
                                      </p:cBhvr>
                                      <p:to>
                                        <p:strVal val="visible"/>
                                      </p:to>
                                    </p:set>
                                    <p:anim calcmode="lin" valueType="num">
                                      <p:cBhvr>
                                        <p:cTn id="89"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90"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91"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92"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93"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94"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95"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96" dur="1000" decel="50000">
                                          <p:stCondLst>
                                            <p:cond delay="0"/>
                                          </p:stCondLst>
                                        </p:cTn>
                                        <p:tgtEl>
                                          <p:spTgt spid="3">
                                            <p:txEl>
                                              <p:pRg st="7" end="7"/>
                                            </p:txEl>
                                          </p:spTgt>
                                        </p:tgtEl>
                                      </p:cBhvr>
                                    </p:animEffect>
                                  </p:childTnLst>
                                </p:cTn>
                              </p:par>
                            </p:childTnLst>
                          </p:cTn>
                        </p:par>
                        <p:par>
                          <p:cTn id="97" fill="hold">
                            <p:stCondLst>
                              <p:cond delay="8500"/>
                            </p:stCondLst>
                            <p:childTnLst>
                              <p:par>
                                <p:cTn id="98" presetID="25" presetClass="entr" presetSubtype="0" fill="hold" grpId="0" nodeType="afterEffect">
                                  <p:stCondLst>
                                    <p:cond delay="0"/>
                                  </p:stCondLst>
                                  <p:childTnLst>
                                    <p:set>
                                      <p:cBhvr>
                                        <p:cTn id="99" dur="1" fill="hold">
                                          <p:stCondLst>
                                            <p:cond delay="0"/>
                                          </p:stCondLst>
                                        </p:cTn>
                                        <p:tgtEl>
                                          <p:spTgt spid="3">
                                            <p:txEl>
                                              <p:pRg st="8" end="8"/>
                                            </p:txEl>
                                          </p:spTgt>
                                        </p:tgtEl>
                                        <p:attrNameLst>
                                          <p:attrName>style.visibility</p:attrName>
                                        </p:attrNameLst>
                                      </p:cBhvr>
                                      <p:to>
                                        <p:strVal val="visible"/>
                                      </p:to>
                                    </p:set>
                                    <p:anim calcmode="lin" valueType="num">
                                      <p:cBhvr>
                                        <p:cTn id="100"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101"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102"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103"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104"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105"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106"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107" dur="1000" decel="50000">
                                          <p:stCondLst>
                                            <p:cond delay="0"/>
                                          </p:stCondLst>
                                        </p:cTn>
                                        <p:tgtEl>
                                          <p:spTgt spid="3">
                                            <p:txEl>
                                              <p:pRg st="8" end="8"/>
                                            </p:txEl>
                                          </p:spTgt>
                                        </p:tgtEl>
                                      </p:cBhvr>
                                    </p:animEffect>
                                  </p:childTnLst>
                                </p:cTn>
                              </p:par>
                            </p:childTnLst>
                          </p:cTn>
                        </p:par>
                        <p:par>
                          <p:cTn id="108" fill="hold">
                            <p:stCondLst>
                              <p:cond delay="9500"/>
                            </p:stCondLst>
                            <p:childTnLst>
                              <p:par>
                                <p:cTn id="109" presetID="25" presetClass="entr" presetSubtype="0" fill="hold" grpId="0" nodeType="afterEffect">
                                  <p:stCondLst>
                                    <p:cond delay="0"/>
                                  </p:stCondLst>
                                  <p:childTnLst>
                                    <p:set>
                                      <p:cBhvr>
                                        <p:cTn id="110" dur="1" fill="hold">
                                          <p:stCondLst>
                                            <p:cond delay="0"/>
                                          </p:stCondLst>
                                        </p:cTn>
                                        <p:tgtEl>
                                          <p:spTgt spid="3">
                                            <p:txEl>
                                              <p:pRg st="9" end="9"/>
                                            </p:txEl>
                                          </p:spTgt>
                                        </p:tgtEl>
                                        <p:attrNameLst>
                                          <p:attrName>style.visibility</p:attrName>
                                        </p:attrNameLst>
                                      </p:cBhvr>
                                      <p:to>
                                        <p:strVal val="visible"/>
                                      </p:to>
                                    </p:set>
                                    <p:anim calcmode="lin" valueType="num">
                                      <p:cBhvr>
                                        <p:cTn id="111" dur="500" decel="50000" fill="hold">
                                          <p:stCondLst>
                                            <p:cond delay="0"/>
                                          </p:stCondLst>
                                        </p:cTn>
                                        <p:tgtEl>
                                          <p:spTgt spid="3">
                                            <p:txEl>
                                              <p:pRg st="9" end="9"/>
                                            </p:txEl>
                                          </p:spTgt>
                                        </p:tgtEl>
                                        <p:attrNameLst>
                                          <p:attrName>style.rotation</p:attrName>
                                        </p:attrNameLst>
                                      </p:cBhvr>
                                      <p:tavLst>
                                        <p:tav tm="0">
                                          <p:val>
                                            <p:fltVal val="-90"/>
                                          </p:val>
                                        </p:tav>
                                        <p:tav tm="100000">
                                          <p:val>
                                            <p:fltVal val="0"/>
                                          </p:val>
                                        </p:tav>
                                      </p:tavLst>
                                    </p:anim>
                                    <p:anim calcmode="lin" valueType="num">
                                      <p:cBhvr>
                                        <p:cTn id="112" dur="500" decel="50000" fill="hold">
                                          <p:stCondLst>
                                            <p:cond delay="0"/>
                                          </p:stCondLst>
                                        </p:cTn>
                                        <p:tgtEl>
                                          <p:spTgt spid="3">
                                            <p:txEl>
                                              <p:pRg st="9" end="9"/>
                                            </p:txEl>
                                          </p:spTgt>
                                        </p:tgtEl>
                                        <p:attrNameLst>
                                          <p:attrName>ppt_w</p:attrName>
                                        </p:attrNameLst>
                                      </p:cBhvr>
                                      <p:tavLst>
                                        <p:tav tm="0">
                                          <p:val>
                                            <p:strVal val="#ppt_w"/>
                                          </p:val>
                                        </p:tav>
                                        <p:tav tm="100000">
                                          <p:val>
                                            <p:strVal val="#ppt_w*.05"/>
                                          </p:val>
                                        </p:tav>
                                      </p:tavLst>
                                    </p:anim>
                                    <p:anim calcmode="lin" valueType="num">
                                      <p:cBhvr>
                                        <p:cTn id="113" dur="500" accel="50000" fill="hold">
                                          <p:stCondLst>
                                            <p:cond delay="500"/>
                                          </p:stCondLst>
                                        </p:cTn>
                                        <p:tgtEl>
                                          <p:spTgt spid="3">
                                            <p:txEl>
                                              <p:pRg st="9" end="9"/>
                                            </p:txEl>
                                          </p:spTgt>
                                        </p:tgtEl>
                                        <p:attrNameLst>
                                          <p:attrName>ppt_w</p:attrName>
                                        </p:attrNameLst>
                                      </p:cBhvr>
                                      <p:tavLst>
                                        <p:tav tm="0">
                                          <p:val>
                                            <p:strVal val="#ppt_w*.05"/>
                                          </p:val>
                                        </p:tav>
                                        <p:tav tm="100000">
                                          <p:val>
                                            <p:strVal val="#ppt_w"/>
                                          </p:val>
                                        </p:tav>
                                      </p:tavLst>
                                    </p:anim>
                                    <p:anim calcmode="lin" valueType="num">
                                      <p:cBhvr>
                                        <p:cTn id="114" dur="10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115" dur="500" decel="50000" fill="hold">
                                          <p:stCondLst>
                                            <p:cond delay="0"/>
                                          </p:stCondLst>
                                        </p:cTn>
                                        <p:tgtEl>
                                          <p:spTgt spid="3">
                                            <p:txEl>
                                              <p:pRg st="9" end="9"/>
                                            </p:txEl>
                                          </p:spTgt>
                                        </p:tgtEl>
                                        <p:attrNameLst>
                                          <p:attrName>ppt_x</p:attrName>
                                        </p:attrNameLst>
                                      </p:cBhvr>
                                      <p:tavLst>
                                        <p:tav tm="0">
                                          <p:val>
                                            <p:strVal val="#ppt_x+.4"/>
                                          </p:val>
                                        </p:tav>
                                        <p:tav tm="100000">
                                          <p:val>
                                            <p:strVal val="#ppt_x"/>
                                          </p:val>
                                        </p:tav>
                                      </p:tavLst>
                                    </p:anim>
                                    <p:anim calcmode="lin" valueType="num">
                                      <p:cBhvr>
                                        <p:cTn id="116" dur="500" decel="50000" fill="hold">
                                          <p:stCondLst>
                                            <p:cond delay="0"/>
                                          </p:stCondLst>
                                        </p:cTn>
                                        <p:tgtEl>
                                          <p:spTgt spid="3">
                                            <p:txEl>
                                              <p:pRg st="9" end="9"/>
                                            </p:txEl>
                                          </p:spTgt>
                                        </p:tgtEl>
                                        <p:attrNameLst>
                                          <p:attrName>ppt_y</p:attrName>
                                        </p:attrNameLst>
                                      </p:cBhvr>
                                      <p:tavLst>
                                        <p:tav tm="0">
                                          <p:val>
                                            <p:strVal val="#ppt_y-.2"/>
                                          </p:val>
                                        </p:tav>
                                        <p:tav tm="100000">
                                          <p:val>
                                            <p:strVal val="#ppt_y+.1"/>
                                          </p:val>
                                        </p:tav>
                                      </p:tavLst>
                                    </p:anim>
                                    <p:anim calcmode="lin" valueType="num">
                                      <p:cBhvr>
                                        <p:cTn id="117" dur="500" accel="50000" fill="hold">
                                          <p:stCondLst>
                                            <p:cond delay="500"/>
                                          </p:stCondLst>
                                        </p:cTn>
                                        <p:tgtEl>
                                          <p:spTgt spid="3">
                                            <p:txEl>
                                              <p:pRg st="9" end="9"/>
                                            </p:txEl>
                                          </p:spTgt>
                                        </p:tgtEl>
                                        <p:attrNameLst>
                                          <p:attrName>ppt_y</p:attrName>
                                        </p:attrNameLst>
                                      </p:cBhvr>
                                      <p:tavLst>
                                        <p:tav tm="0">
                                          <p:val>
                                            <p:strVal val="#ppt_y+.1"/>
                                          </p:val>
                                        </p:tav>
                                        <p:tav tm="100000">
                                          <p:val>
                                            <p:strVal val="#ppt_y"/>
                                          </p:val>
                                        </p:tav>
                                      </p:tavLst>
                                    </p:anim>
                                    <p:animEffect transition="in" filter="fade">
                                      <p:cBhvr>
                                        <p:cTn id="118" dur="1000" decel="50000">
                                          <p:stCondLst>
                                            <p:cond delay="0"/>
                                          </p:stCondLst>
                                        </p:cTn>
                                        <p:tgtEl>
                                          <p:spTgt spid="3">
                                            <p:txEl>
                                              <p:pRg st="9" end="9"/>
                                            </p:txEl>
                                          </p:spTgt>
                                        </p:tgtEl>
                                      </p:cBhvr>
                                    </p:animEffect>
                                  </p:childTnLst>
                                </p:cTn>
                              </p:par>
                            </p:childTnLst>
                          </p:cTn>
                        </p:par>
                        <p:par>
                          <p:cTn id="119" fill="hold">
                            <p:stCondLst>
                              <p:cond delay="10500"/>
                            </p:stCondLst>
                            <p:childTnLst>
                              <p:par>
                                <p:cTn id="120" presetID="25" presetClass="entr" presetSubtype="0" fill="hold" grpId="0" nodeType="afterEffect">
                                  <p:stCondLst>
                                    <p:cond delay="0"/>
                                  </p:stCondLst>
                                  <p:childTnLst>
                                    <p:set>
                                      <p:cBhvr>
                                        <p:cTn id="121" dur="1" fill="hold">
                                          <p:stCondLst>
                                            <p:cond delay="0"/>
                                          </p:stCondLst>
                                        </p:cTn>
                                        <p:tgtEl>
                                          <p:spTgt spid="3">
                                            <p:txEl>
                                              <p:pRg st="10" end="10"/>
                                            </p:txEl>
                                          </p:spTgt>
                                        </p:tgtEl>
                                        <p:attrNameLst>
                                          <p:attrName>style.visibility</p:attrName>
                                        </p:attrNameLst>
                                      </p:cBhvr>
                                      <p:to>
                                        <p:strVal val="visible"/>
                                      </p:to>
                                    </p:set>
                                    <p:anim calcmode="lin" valueType="num">
                                      <p:cBhvr>
                                        <p:cTn id="122" dur="500" decel="50000" fill="hold">
                                          <p:stCondLst>
                                            <p:cond delay="0"/>
                                          </p:stCondLst>
                                        </p:cTn>
                                        <p:tgtEl>
                                          <p:spTgt spid="3">
                                            <p:txEl>
                                              <p:pRg st="10" end="10"/>
                                            </p:txEl>
                                          </p:spTgt>
                                        </p:tgtEl>
                                        <p:attrNameLst>
                                          <p:attrName>style.rotation</p:attrName>
                                        </p:attrNameLst>
                                      </p:cBhvr>
                                      <p:tavLst>
                                        <p:tav tm="0">
                                          <p:val>
                                            <p:fltVal val="-90"/>
                                          </p:val>
                                        </p:tav>
                                        <p:tav tm="100000">
                                          <p:val>
                                            <p:fltVal val="0"/>
                                          </p:val>
                                        </p:tav>
                                      </p:tavLst>
                                    </p:anim>
                                    <p:anim calcmode="lin" valueType="num">
                                      <p:cBhvr>
                                        <p:cTn id="123" dur="500" decel="50000" fill="hold">
                                          <p:stCondLst>
                                            <p:cond delay="0"/>
                                          </p:stCondLst>
                                        </p:cTn>
                                        <p:tgtEl>
                                          <p:spTgt spid="3">
                                            <p:txEl>
                                              <p:pRg st="10" end="10"/>
                                            </p:txEl>
                                          </p:spTgt>
                                        </p:tgtEl>
                                        <p:attrNameLst>
                                          <p:attrName>ppt_w</p:attrName>
                                        </p:attrNameLst>
                                      </p:cBhvr>
                                      <p:tavLst>
                                        <p:tav tm="0">
                                          <p:val>
                                            <p:strVal val="#ppt_w"/>
                                          </p:val>
                                        </p:tav>
                                        <p:tav tm="100000">
                                          <p:val>
                                            <p:strVal val="#ppt_w*.05"/>
                                          </p:val>
                                        </p:tav>
                                      </p:tavLst>
                                    </p:anim>
                                    <p:anim calcmode="lin" valueType="num">
                                      <p:cBhvr>
                                        <p:cTn id="124" dur="500" accel="50000" fill="hold">
                                          <p:stCondLst>
                                            <p:cond delay="500"/>
                                          </p:stCondLst>
                                        </p:cTn>
                                        <p:tgtEl>
                                          <p:spTgt spid="3">
                                            <p:txEl>
                                              <p:pRg st="10" end="10"/>
                                            </p:txEl>
                                          </p:spTgt>
                                        </p:tgtEl>
                                        <p:attrNameLst>
                                          <p:attrName>ppt_w</p:attrName>
                                        </p:attrNameLst>
                                      </p:cBhvr>
                                      <p:tavLst>
                                        <p:tav tm="0">
                                          <p:val>
                                            <p:strVal val="#ppt_w*.05"/>
                                          </p:val>
                                        </p:tav>
                                        <p:tav tm="100000">
                                          <p:val>
                                            <p:strVal val="#ppt_w"/>
                                          </p:val>
                                        </p:tav>
                                      </p:tavLst>
                                    </p:anim>
                                    <p:anim calcmode="lin" valueType="num">
                                      <p:cBhvr>
                                        <p:cTn id="125" dur="1000" fill="hold"/>
                                        <p:tgtEl>
                                          <p:spTgt spid="3">
                                            <p:txEl>
                                              <p:pRg st="10" end="10"/>
                                            </p:txEl>
                                          </p:spTgt>
                                        </p:tgtEl>
                                        <p:attrNameLst>
                                          <p:attrName>ppt_h</p:attrName>
                                        </p:attrNameLst>
                                      </p:cBhvr>
                                      <p:tavLst>
                                        <p:tav tm="0">
                                          <p:val>
                                            <p:strVal val="#ppt_h"/>
                                          </p:val>
                                        </p:tav>
                                        <p:tav tm="100000">
                                          <p:val>
                                            <p:strVal val="#ppt_h"/>
                                          </p:val>
                                        </p:tav>
                                      </p:tavLst>
                                    </p:anim>
                                    <p:anim calcmode="lin" valueType="num">
                                      <p:cBhvr>
                                        <p:cTn id="126" dur="500" decel="50000" fill="hold">
                                          <p:stCondLst>
                                            <p:cond delay="0"/>
                                          </p:stCondLst>
                                        </p:cTn>
                                        <p:tgtEl>
                                          <p:spTgt spid="3">
                                            <p:txEl>
                                              <p:pRg st="10" end="10"/>
                                            </p:txEl>
                                          </p:spTgt>
                                        </p:tgtEl>
                                        <p:attrNameLst>
                                          <p:attrName>ppt_x</p:attrName>
                                        </p:attrNameLst>
                                      </p:cBhvr>
                                      <p:tavLst>
                                        <p:tav tm="0">
                                          <p:val>
                                            <p:strVal val="#ppt_x+.4"/>
                                          </p:val>
                                        </p:tav>
                                        <p:tav tm="100000">
                                          <p:val>
                                            <p:strVal val="#ppt_x"/>
                                          </p:val>
                                        </p:tav>
                                      </p:tavLst>
                                    </p:anim>
                                    <p:anim calcmode="lin" valueType="num">
                                      <p:cBhvr>
                                        <p:cTn id="127" dur="500" decel="50000" fill="hold">
                                          <p:stCondLst>
                                            <p:cond delay="0"/>
                                          </p:stCondLst>
                                        </p:cTn>
                                        <p:tgtEl>
                                          <p:spTgt spid="3">
                                            <p:txEl>
                                              <p:pRg st="10" end="10"/>
                                            </p:txEl>
                                          </p:spTgt>
                                        </p:tgtEl>
                                        <p:attrNameLst>
                                          <p:attrName>ppt_y</p:attrName>
                                        </p:attrNameLst>
                                      </p:cBhvr>
                                      <p:tavLst>
                                        <p:tav tm="0">
                                          <p:val>
                                            <p:strVal val="#ppt_y-.2"/>
                                          </p:val>
                                        </p:tav>
                                        <p:tav tm="100000">
                                          <p:val>
                                            <p:strVal val="#ppt_y+.1"/>
                                          </p:val>
                                        </p:tav>
                                      </p:tavLst>
                                    </p:anim>
                                    <p:anim calcmode="lin" valueType="num">
                                      <p:cBhvr>
                                        <p:cTn id="128" dur="500" accel="50000" fill="hold">
                                          <p:stCondLst>
                                            <p:cond delay="500"/>
                                          </p:stCondLst>
                                        </p:cTn>
                                        <p:tgtEl>
                                          <p:spTgt spid="3">
                                            <p:txEl>
                                              <p:pRg st="10" end="10"/>
                                            </p:txEl>
                                          </p:spTgt>
                                        </p:tgtEl>
                                        <p:attrNameLst>
                                          <p:attrName>ppt_y</p:attrName>
                                        </p:attrNameLst>
                                      </p:cBhvr>
                                      <p:tavLst>
                                        <p:tav tm="0">
                                          <p:val>
                                            <p:strVal val="#ppt_y+.1"/>
                                          </p:val>
                                        </p:tav>
                                        <p:tav tm="100000">
                                          <p:val>
                                            <p:strVal val="#ppt_y"/>
                                          </p:val>
                                        </p:tav>
                                      </p:tavLst>
                                    </p:anim>
                                    <p:animEffect transition="in" filter="fade">
                                      <p:cBhvr>
                                        <p:cTn id="129" dur="1000" decel="50000">
                                          <p:stCondLst>
                                            <p:cond delay="0"/>
                                          </p:stCondLst>
                                        </p:cTn>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28600"/>
            <a:ext cx="8305800" cy="1143000"/>
          </a:xfrm>
        </p:spPr>
        <p:txBody>
          <a:bodyPr/>
          <a:lstStyle/>
          <a:p>
            <a:pPr eaLnBrk="1" fontAlgn="auto" hangingPunct="1">
              <a:spcAft>
                <a:spcPts val="0"/>
              </a:spcAft>
              <a:defRPr/>
            </a:pPr>
            <a:r>
              <a:rPr lang="en-US" u="dotDotDashHeavy" dirty="0">
                <a:solidFill>
                  <a:schemeClr val="accent3">
                    <a:lumMod val="75000"/>
                  </a:schemeClr>
                </a:solidFill>
                <a:latin typeface="Brush Script MT" pitchFamily="66" charset="0"/>
              </a:rPr>
              <a:t>Sound</a:t>
            </a:r>
          </a:p>
        </p:txBody>
      </p:sp>
      <p:sp>
        <p:nvSpPr>
          <p:cNvPr id="9" name="Rectangular Callout 8"/>
          <p:cNvSpPr/>
          <p:nvPr/>
        </p:nvSpPr>
        <p:spPr>
          <a:xfrm>
            <a:off x="838200" y="1600200"/>
            <a:ext cx="2362200" cy="914400"/>
          </a:xfrm>
          <a:prstGeom prst="wedgeRectCallout">
            <a:avLst>
              <a:gd name="adj1" fmla="val -63648"/>
              <a:gd name="adj2" fmla="val 12916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schemeClr val="accent1">
                    <a:lumMod val="75000"/>
                  </a:schemeClr>
                </a:solidFill>
                <a:latin typeface="French Script MT" pitchFamily="66" charset="0"/>
              </a:rPr>
              <a:t>What is Sound???</a:t>
            </a:r>
          </a:p>
        </p:txBody>
      </p:sp>
      <p:sp>
        <p:nvSpPr>
          <p:cNvPr id="10" name="Rounded Rectangular Callout 9"/>
          <p:cNvSpPr/>
          <p:nvPr/>
        </p:nvSpPr>
        <p:spPr>
          <a:xfrm>
            <a:off x="3276600" y="1905000"/>
            <a:ext cx="5257800" cy="1752600"/>
          </a:xfrm>
          <a:prstGeom prst="wedgeRoundRectCallout">
            <a:avLst>
              <a:gd name="adj1" fmla="val 56894"/>
              <a:gd name="adj2" fmla="val 79101"/>
              <a:gd name="adj3" fmla="val 16667"/>
            </a:avLst>
          </a:prstGeom>
          <a:solidFill>
            <a:schemeClr val="bg1">
              <a:lumMod val="9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b="1" dirty="0">
                <a:solidFill>
                  <a:schemeClr val="tx2">
                    <a:lumMod val="75000"/>
                  </a:schemeClr>
                </a:solidFill>
                <a:latin typeface="Papyrus" pitchFamily="66" charset="0"/>
              </a:rPr>
              <a:t>Sound is a mechanical wave that is an oscillation of pressure transmitted through some medium (like air or water), composed of  frequencies within the range of hearing.</a:t>
            </a:r>
          </a:p>
        </p:txBody>
      </p:sp>
      <p:sp>
        <p:nvSpPr>
          <p:cNvPr id="11" name="Oval Callout 10"/>
          <p:cNvSpPr/>
          <p:nvPr/>
        </p:nvSpPr>
        <p:spPr>
          <a:xfrm>
            <a:off x="838200" y="3048000"/>
            <a:ext cx="2743200" cy="1600200"/>
          </a:xfrm>
          <a:prstGeom prst="wedgeEllipseCallout">
            <a:avLst>
              <a:gd name="adj1" fmla="val -62247"/>
              <a:gd name="adj2" fmla="val 8241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schemeClr val="accent1">
                    <a:lumMod val="75000"/>
                  </a:schemeClr>
                </a:solidFill>
                <a:latin typeface="French Script MT" pitchFamily="66" charset="0"/>
              </a:rPr>
              <a:t>So that’s what we hear…..</a:t>
            </a:r>
          </a:p>
        </p:txBody>
      </p:sp>
      <p:sp>
        <p:nvSpPr>
          <p:cNvPr id="12" name="Rounded Rectangular Callout 11"/>
          <p:cNvSpPr/>
          <p:nvPr/>
        </p:nvSpPr>
        <p:spPr>
          <a:xfrm>
            <a:off x="3810000" y="4343400"/>
            <a:ext cx="4572000" cy="1295400"/>
          </a:xfrm>
          <a:prstGeom prst="wedgeRoundRectCallout">
            <a:avLst>
              <a:gd name="adj1" fmla="val 57652"/>
              <a:gd name="adj2" fmla="val 103142"/>
              <a:gd name="adj3" fmla="val 16667"/>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2">
                    <a:lumMod val="75000"/>
                  </a:schemeClr>
                </a:solidFill>
                <a:latin typeface="Papyrus" pitchFamily="66" charset="0"/>
              </a:rPr>
              <a:t>No we can’t hear all kind of sound. The sound that is audible to us have frequencies of 20 Hz to 20,000 Hz…….</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6" presetClass="entr" presetSubtype="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80">
                                          <p:stCondLst>
                                            <p:cond delay="0"/>
                                          </p:stCondLst>
                                        </p:cTn>
                                        <p:tgtEl>
                                          <p:spTgt spid="9"/>
                                        </p:tgtEl>
                                      </p:cBhvr>
                                    </p:animEffect>
                                    <p:anim calcmode="lin" valueType="num">
                                      <p:cBhvr>
                                        <p:cTn id="13"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8" dur="26">
                                          <p:stCondLst>
                                            <p:cond delay="650"/>
                                          </p:stCondLst>
                                        </p:cTn>
                                        <p:tgtEl>
                                          <p:spTgt spid="9"/>
                                        </p:tgtEl>
                                      </p:cBhvr>
                                      <p:to x="100000" y="60000"/>
                                    </p:animScale>
                                    <p:animScale>
                                      <p:cBhvr>
                                        <p:cTn id="19" dur="166" decel="50000">
                                          <p:stCondLst>
                                            <p:cond delay="676"/>
                                          </p:stCondLst>
                                        </p:cTn>
                                        <p:tgtEl>
                                          <p:spTgt spid="9"/>
                                        </p:tgtEl>
                                      </p:cBhvr>
                                      <p:to x="100000" y="100000"/>
                                    </p:animScale>
                                    <p:animScale>
                                      <p:cBhvr>
                                        <p:cTn id="20" dur="26">
                                          <p:stCondLst>
                                            <p:cond delay="1312"/>
                                          </p:stCondLst>
                                        </p:cTn>
                                        <p:tgtEl>
                                          <p:spTgt spid="9"/>
                                        </p:tgtEl>
                                      </p:cBhvr>
                                      <p:to x="100000" y="80000"/>
                                    </p:animScale>
                                    <p:animScale>
                                      <p:cBhvr>
                                        <p:cTn id="21" dur="166" decel="50000">
                                          <p:stCondLst>
                                            <p:cond delay="1338"/>
                                          </p:stCondLst>
                                        </p:cTn>
                                        <p:tgtEl>
                                          <p:spTgt spid="9"/>
                                        </p:tgtEl>
                                      </p:cBhvr>
                                      <p:to x="100000" y="100000"/>
                                    </p:animScale>
                                    <p:animScale>
                                      <p:cBhvr>
                                        <p:cTn id="22" dur="26">
                                          <p:stCondLst>
                                            <p:cond delay="1642"/>
                                          </p:stCondLst>
                                        </p:cTn>
                                        <p:tgtEl>
                                          <p:spTgt spid="9"/>
                                        </p:tgtEl>
                                      </p:cBhvr>
                                      <p:to x="100000" y="90000"/>
                                    </p:animScale>
                                    <p:animScale>
                                      <p:cBhvr>
                                        <p:cTn id="23" dur="166" decel="50000">
                                          <p:stCondLst>
                                            <p:cond delay="1668"/>
                                          </p:stCondLst>
                                        </p:cTn>
                                        <p:tgtEl>
                                          <p:spTgt spid="9"/>
                                        </p:tgtEl>
                                      </p:cBhvr>
                                      <p:to x="100000" y="100000"/>
                                    </p:animScale>
                                    <p:animScale>
                                      <p:cBhvr>
                                        <p:cTn id="24" dur="26">
                                          <p:stCondLst>
                                            <p:cond delay="1808"/>
                                          </p:stCondLst>
                                        </p:cTn>
                                        <p:tgtEl>
                                          <p:spTgt spid="9"/>
                                        </p:tgtEl>
                                      </p:cBhvr>
                                      <p:to x="100000" y="95000"/>
                                    </p:animScale>
                                    <p:animScale>
                                      <p:cBhvr>
                                        <p:cTn id="25" dur="166" decel="50000">
                                          <p:stCondLst>
                                            <p:cond delay="1834"/>
                                          </p:stCondLst>
                                        </p:cTn>
                                        <p:tgtEl>
                                          <p:spTgt spid="9"/>
                                        </p:tgtEl>
                                      </p:cBhvr>
                                      <p:to x="100000" y="100000"/>
                                    </p:animScale>
                                  </p:childTnLst>
                                </p:cTn>
                              </p:par>
                            </p:childTnLst>
                          </p:cTn>
                        </p:par>
                        <p:par>
                          <p:cTn id="26" fill="hold">
                            <p:stCondLst>
                              <p:cond delay="2500"/>
                            </p:stCondLst>
                            <p:childTnLst>
                              <p:par>
                                <p:cTn id="27" presetID="3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800" decel="100000"/>
                                        <p:tgtEl>
                                          <p:spTgt spid="10"/>
                                        </p:tgtEl>
                                      </p:cBhvr>
                                    </p:animEffect>
                                    <p:anim calcmode="lin" valueType="num">
                                      <p:cBhvr>
                                        <p:cTn id="30" dur="800" decel="100000" fill="hold"/>
                                        <p:tgtEl>
                                          <p:spTgt spid="10"/>
                                        </p:tgtEl>
                                        <p:attrNameLst>
                                          <p:attrName>style.rotation</p:attrName>
                                        </p:attrNameLst>
                                      </p:cBhvr>
                                      <p:tavLst>
                                        <p:tav tm="0">
                                          <p:val>
                                            <p:fltVal val="-90"/>
                                          </p:val>
                                        </p:tav>
                                        <p:tav tm="100000">
                                          <p:val>
                                            <p:fltVal val="0"/>
                                          </p:val>
                                        </p:tav>
                                      </p:tavLst>
                                    </p:anim>
                                    <p:anim calcmode="lin" valueType="num">
                                      <p:cBhvr>
                                        <p:cTn id="31" dur="800" decel="100000" fill="hold"/>
                                        <p:tgtEl>
                                          <p:spTgt spid="10"/>
                                        </p:tgtEl>
                                        <p:attrNameLst>
                                          <p:attrName>ppt_x</p:attrName>
                                        </p:attrNameLst>
                                      </p:cBhvr>
                                      <p:tavLst>
                                        <p:tav tm="0">
                                          <p:val>
                                            <p:strVal val="#ppt_x+0.4"/>
                                          </p:val>
                                        </p:tav>
                                        <p:tav tm="100000">
                                          <p:val>
                                            <p:strVal val="#ppt_x-0.05"/>
                                          </p:val>
                                        </p:tav>
                                      </p:tavLst>
                                    </p:anim>
                                    <p:anim calcmode="lin" valueType="num">
                                      <p:cBhvr>
                                        <p:cTn id="32" dur="800" decel="100000" fill="hold"/>
                                        <p:tgtEl>
                                          <p:spTgt spid="10"/>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par>
                          <p:cTn id="35" fill="hold">
                            <p:stCondLst>
                              <p:cond delay="3500"/>
                            </p:stCondLst>
                            <p:childTnLst>
                              <p:par>
                                <p:cTn id="36" presetID="50" presetClass="entr" presetSubtype="0" decel="100000" fill="hold" grpId="1"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1000" fill="hold"/>
                                        <p:tgtEl>
                                          <p:spTgt spid="11"/>
                                        </p:tgtEl>
                                        <p:attrNameLst>
                                          <p:attrName>ppt_w</p:attrName>
                                        </p:attrNameLst>
                                      </p:cBhvr>
                                      <p:tavLst>
                                        <p:tav tm="0">
                                          <p:val>
                                            <p:strVal val="#ppt_w+.3"/>
                                          </p:val>
                                        </p:tav>
                                        <p:tav tm="100000">
                                          <p:val>
                                            <p:strVal val="#ppt_w"/>
                                          </p:val>
                                        </p:tav>
                                      </p:tavLst>
                                    </p:anim>
                                    <p:anim calcmode="lin" valueType="num">
                                      <p:cBhvr>
                                        <p:cTn id="39" dur="1000" fill="hold"/>
                                        <p:tgtEl>
                                          <p:spTgt spid="11"/>
                                        </p:tgtEl>
                                        <p:attrNameLst>
                                          <p:attrName>ppt_h</p:attrName>
                                        </p:attrNameLst>
                                      </p:cBhvr>
                                      <p:tavLst>
                                        <p:tav tm="0">
                                          <p:val>
                                            <p:strVal val="#ppt_h"/>
                                          </p:val>
                                        </p:tav>
                                        <p:tav tm="100000">
                                          <p:val>
                                            <p:strVal val="#ppt_h"/>
                                          </p:val>
                                        </p:tav>
                                      </p:tavLst>
                                    </p:anim>
                                    <p:animEffect transition="in" filter="fade">
                                      <p:cBhvr>
                                        <p:cTn id="40" dur="1000"/>
                                        <p:tgtEl>
                                          <p:spTgt spid="11"/>
                                        </p:tgtEl>
                                      </p:cBhvr>
                                    </p:animEffect>
                                  </p:childTnLst>
                                </p:cTn>
                              </p:par>
                            </p:childTnLst>
                          </p:cTn>
                        </p:par>
                        <p:par>
                          <p:cTn id="41" fill="hold">
                            <p:stCondLst>
                              <p:cond delay="4500"/>
                            </p:stCondLst>
                            <p:childTnLst>
                              <p:par>
                                <p:cTn id="42" presetID="49" presetClass="entr" presetSubtype="0" decel="100000" fill="hold" grpId="1" nodeType="after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p:cTn id="44" dur="500" fill="hold"/>
                                        <p:tgtEl>
                                          <p:spTgt spid="12"/>
                                        </p:tgtEl>
                                        <p:attrNameLst>
                                          <p:attrName>ppt_w</p:attrName>
                                        </p:attrNameLst>
                                      </p:cBhvr>
                                      <p:tavLst>
                                        <p:tav tm="0">
                                          <p:val>
                                            <p:fltVal val="0"/>
                                          </p:val>
                                        </p:tav>
                                        <p:tav tm="100000">
                                          <p:val>
                                            <p:strVal val="#ppt_w"/>
                                          </p:val>
                                        </p:tav>
                                      </p:tavLst>
                                    </p:anim>
                                    <p:anim calcmode="lin" valueType="num">
                                      <p:cBhvr>
                                        <p:cTn id="45" dur="500" fill="hold"/>
                                        <p:tgtEl>
                                          <p:spTgt spid="12"/>
                                        </p:tgtEl>
                                        <p:attrNameLst>
                                          <p:attrName>ppt_h</p:attrName>
                                        </p:attrNameLst>
                                      </p:cBhvr>
                                      <p:tavLst>
                                        <p:tav tm="0">
                                          <p:val>
                                            <p:fltVal val="0"/>
                                          </p:val>
                                        </p:tav>
                                        <p:tav tm="100000">
                                          <p:val>
                                            <p:strVal val="#ppt_h"/>
                                          </p:val>
                                        </p:tav>
                                      </p:tavLst>
                                    </p:anim>
                                    <p:anim calcmode="lin" valueType="num">
                                      <p:cBhvr>
                                        <p:cTn id="46" dur="500" fill="hold"/>
                                        <p:tgtEl>
                                          <p:spTgt spid="12"/>
                                        </p:tgtEl>
                                        <p:attrNameLst>
                                          <p:attrName>style.rotation</p:attrName>
                                        </p:attrNameLst>
                                      </p:cBhvr>
                                      <p:tavLst>
                                        <p:tav tm="0">
                                          <p:val>
                                            <p:fltVal val="360"/>
                                          </p:val>
                                        </p:tav>
                                        <p:tav tm="100000">
                                          <p:val>
                                            <p:fltVal val="0"/>
                                          </p:val>
                                        </p:tav>
                                      </p:tavLst>
                                    </p:anim>
                                    <p:animEffect transition="in" filter="fade">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1" animBg="1"/>
      <p:bldP spid="12"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457200"/>
            <a:ext cx="10393363" cy="1050925"/>
          </a:xfrm>
        </p:spPr>
        <p:txBody>
          <a:bodyPr/>
          <a:lstStyle/>
          <a:p>
            <a:pPr algn="ctr" eaLnBrk="1" fontAlgn="auto" hangingPunct="1">
              <a:spcAft>
                <a:spcPts val="0"/>
              </a:spcAft>
              <a:defRPr/>
            </a:pPr>
            <a:r>
              <a:rPr lang="en-US" sz="6000" u="wavyHeavy" dirty="0">
                <a:solidFill>
                  <a:srgbClr val="7030A0"/>
                </a:solidFill>
                <a:latin typeface="Brush Script MT" pitchFamily="66" charset="0"/>
              </a:rPr>
              <a:t>Waves</a:t>
            </a:r>
          </a:p>
        </p:txBody>
      </p:sp>
      <p:sp>
        <p:nvSpPr>
          <p:cNvPr id="7" name="Content Placeholder 6"/>
          <p:cNvSpPr>
            <a:spLocks noGrp="1"/>
          </p:cNvSpPr>
          <p:nvPr>
            <p:ph idx="1"/>
          </p:nvPr>
        </p:nvSpPr>
        <p:spPr>
          <a:xfrm>
            <a:off x="457200" y="1676400"/>
            <a:ext cx="8305800" cy="4267200"/>
          </a:xfrm>
        </p:spPr>
        <p:txBody>
          <a:bodyPr>
            <a:normAutofit/>
          </a:bodyPr>
          <a:lstStyle/>
          <a:p>
            <a:pPr marL="265176" indent="-265176" eaLnBrk="1" fontAlgn="auto" hangingPunct="1">
              <a:spcAft>
                <a:spcPts val="0"/>
              </a:spcAft>
              <a:buFont typeface="Wingdings 2"/>
              <a:buNone/>
              <a:defRPr/>
            </a:pPr>
            <a:r>
              <a:rPr lang="en-US" dirty="0">
                <a:effectLst>
                  <a:outerShdw blurRad="38100" dist="38100" dir="2700000" algn="tl">
                    <a:srgbClr val="000000">
                      <a:alpha val="43137"/>
                    </a:srgbClr>
                  </a:outerShdw>
                </a:effectLst>
                <a:latin typeface="Harlow Solid Italic" pitchFamily="82" charset="0"/>
              </a:rPr>
              <a:t>The periodic motion of particles which transfer energy from one place to another through a material medium but does not displace the particles permanently is called waves..</a:t>
            </a:r>
          </a:p>
          <a:p>
            <a:pPr marL="265176" indent="-265176" eaLnBrk="1" fontAlgn="auto" hangingPunct="1">
              <a:spcAft>
                <a:spcPts val="0"/>
              </a:spcAft>
              <a:buFont typeface="Wingdings 2"/>
              <a:buNone/>
              <a:defRPr/>
            </a:pPr>
            <a:endParaRPr lang="en-US" dirty="0">
              <a:effectLst>
                <a:outerShdw blurRad="38100" dist="38100" dir="2700000" algn="tl">
                  <a:srgbClr val="000000">
                    <a:alpha val="43137"/>
                  </a:srgbClr>
                </a:outerShdw>
              </a:effectLst>
              <a:latin typeface="Harlow Solid Italic" pitchFamily="82" charset="0"/>
            </a:endParaRPr>
          </a:p>
          <a:p>
            <a:pPr marL="265176" indent="-265176" eaLnBrk="1" fontAlgn="auto" hangingPunct="1">
              <a:spcAft>
                <a:spcPts val="0"/>
              </a:spcAft>
              <a:buFont typeface="Wingdings 2"/>
              <a:buNone/>
              <a:defRPr/>
            </a:pPr>
            <a:endParaRPr lang="en-US" dirty="0">
              <a:effectLst>
                <a:outerShdw blurRad="38100" dist="38100" dir="2700000" algn="tl">
                  <a:srgbClr val="000000">
                    <a:alpha val="43137"/>
                  </a:srgbClr>
                </a:outerShdw>
              </a:effectLst>
              <a:latin typeface="Harlow Solid Italic" pitchFamily="82" charset="0"/>
            </a:endParaRPr>
          </a:p>
          <a:p>
            <a:pPr marL="265176" indent="-265176" eaLnBrk="1" fontAlgn="auto" hangingPunct="1">
              <a:spcAft>
                <a:spcPts val="0"/>
              </a:spcAft>
              <a:buFont typeface="Wingdings 2"/>
              <a:buNone/>
              <a:defRPr/>
            </a:pPr>
            <a:r>
              <a:rPr lang="en-US" sz="3200" b="1" dirty="0">
                <a:effectLst>
                  <a:outerShdw blurRad="38100" dist="38100" dir="2700000" algn="tl">
                    <a:srgbClr val="000000">
                      <a:alpha val="43137"/>
                    </a:srgbClr>
                  </a:outerShdw>
                </a:effectLst>
                <a:latin typeface="Vivaldi" pitchFamily="66" charset="0"/>
              </a:rPr>
              <a:t>The wave produced in solid, liquid or gaseous medium  is called mechanical waves.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500"/>
                                        <p:tgtEl>
                                          <p:spTgt spid="4"/>
                                        </p:tgtEl>
                                      </p:cBhvr>
                                    </p:animEffect>
                                  </p:childTnLst>
                                </p:cTn>
                              </p:par>
                            </p:childTnLst>
                          </p:cTn>
                        </p:par>
                        <p:par>
                          <p:cTn id="8" fill="hold">
                            <p:stCondLst>
                              <p:cond delay="500"/>
                            </p:stCondLst>
                            <p:childTnLst>
                              <p:par>
                                <p:cTn id="9" presetID="31" presetClass="entr" presetSubtype="0" fill="hold" nodeType="afterEffect">
                                  <p:stCondLst>
                                    <p:cond delay="0"/>
                                  </p:stCondLst>
                                  <p:iterate type="lt">
                                    <p:tmPct val="5000"/>
                                  </p:iterate>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p:cTn id="11"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7">
                                            <p:txEl>
                                              <p:pRg st="0" end="0"/>
                                            </p:txEl>
                                          </p:spTgt>
                                        </p:tgtEl>
                                      </p:cBhvr>
                                    </p:animEffect>
                                  </p:childTnLst>
                                </p:cTn>
                              </p:par>
                            </p:childTnLst>
                          </p:cTn>
                        </p:par>
                        <p:par>
                          <p:cTn id="15" fill="hold">
                            <p:stCondLst>
                              <p:cond delay="8750"/>
                            </p:stCondLst>
                            <p:childTnLst>
                              <p:par>
                                <p:cTn id="16" presetID="40" presetClass="entr" presetSubtype="0" fill="hold" nodeType="afterEffect">
                                  <p:stCondLst>
                                    <p:cond delay="0"/>
                                  </p:stCondLst>
                                  <p:iterate type="lt">
                                    <p:tmPct val="10000"/>
                                  </p:iterate>
                                  <p:childTnLst>
                                    <p:set>
                                      <p:cBhvr>
                                        <p:cTn id="17" dur="1" fill="hold">
                                          <p:stCondLst>
                                            <p:cond delay="0"/>
                                          </p:stCondLst>
                                        </p:cTn>
                                        <p:tgtEl>
                                          <p:spTgt spid="7">
                                            <p:txEl>
                                              <p:pRg st="3" end="3"/>
                                            </p:txEl>
                                          </p:spTgt>
                                        </p:tgtEl>
                                        <p:attrNameLst>
                                          <p:attrName>style.visibility</p:attrName>
                                        </p:attrNameLst>
                                      </p:cBhvr>
                                      <p:to>
                                        <p:strVal val="visible"/>
                                      </p:to>
                                    </p:set>
                                    <p:animEffect transition="in" filter="fade">
                                      <p:cBhvr>
                                        <p:cTn id="18" dur="500"/>
                                        <p:tgtEl>
                                          <p:spTgt spid="7">
                                            <p:txEl>
                                              <p:pRg st="3" end="3"/>
                                            </p:txEl>
                                          </p:spTgt>
                                        </p:tgtEl>
                                      </p:cBhvr>
                                    </p:animEffect>
                                    <p:anim calcmode="lin" valueType="num">
                                      <p:cBhvr>
                                        <p:cTn id="19" dur="500" fill="hold"/>
                                        <p:tgtEl>
                                          <p:spTgt spid="7">
                                            <p:txEl>
                                              <p:pRg st="3" end="3"/>
                                            </p:txEl>
                                          </p:spTgt>
                                        </p:tgtEl>
                                        <p:attrNameLst>
                                          <p:attrName>ppt_x</p:attrName>
                                        </p:attrNameLst>
                                      </p:cBhvr>
                                      <p:tavLst>
                                        <p:tav tm="0">
                                          <p:val>
                                            <p:strVal val="#ppt_x-.1"/>
                                          </p:val>
                                        </p:tav>
                                        <p:tav tm="100000">
                                          <p:val>
                                            <p:strVal val="#ppt_x"/>
                                          </p:val>
                                        </p:tav>
                                      </p:tavLst>
                                    </p:anim>
                                    <p:anim calcmode="lin" valueType="num">
                                      <p:cBhvr>
                                        <p:cTn id="20" dur="5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16" descr="300px-2006-01-14_Surface_waves.jpg"/>
          <p:cNvPicPr>
            <a:picLocks noGrp="1" noChangeAspect="1"/>
          </p:cNvPicPr>
          <p:nvPr>
            <p:ph idx="1"/>
          </p:nvPr>
        </p:nvPicPr>
        <p:blipFill>
          <a:blip r:embed="rId3"/>
          <a:srcRect/>
          <a:stretch>
            <a:fillRect/>
          </a:stretch>
        </p:blipFill>
        <p:spPr>
          <a:xfrm>
            <a:off x="0" y="0"/>
            <a:ext cx="9144000" cy="6858000"/>
          </a:xfrm>
        </p:spPr>
      </p:pic>
      <p:sp>
        <p:nvSpPr>
          <p:cNvPr id="15" name="Title 14"/>
          <p:cNvSpPr>
            <a:spLocks noGrp="1"/>
          </p:cNvSpPr>
          <p:nvPr>
            <p:ph type="title"/>
          </p:nvPr>
        </p:nvSpPr>
        <p:spPr>
          <a:xfrm>
            <a:off x="1114425" y="152400"/>
            <a:ext cx="7497763" cy="2327275"/>
          </a:xfrm>
        </p:spPr>
        <p:txBody>
          <a:bodyPr/>
          <a:lstStyle/>
          <a:p>
            <a:pPr algn="ctr" eaLnBrk="1" fontAlgn="auto" hangingPunct="1">
              <a:spcAft>
                <a:spcPts val="0"/>
              </a:spcAft>
              <a:defRPr/>
            </a:pPr>
            <a:r>
              <a:rPr lang="en-US" sz="8800" u="wavyHeavy" dirty="0">
                <a:solidFill>
                  <a:schemeClr val="bg2">
                    <a:lumMod val="10000"/>
                  </a:schemeClr>
                </a:solidFill>
                <a:uFill>
                  <a:solidFill>
                    <a:schemeClr val="tx1"/>
                  </a:solidFill>
                </a:uFill>
                <a:latin typeface="Bitchin" pitchFamily="34" charset="0"/>
              </a:rPr>
              <a:t>WAVE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770" decel="100000"/>
                                        <p:tgtEl>
                                          <p:spTgt spid="17"/>
                                        </p:tgtEl>
                                      </p:cBhvr>
                                    </p:animEffect>
                                    <p:animScale>
                                      <p:cBhvr>
                                        <p:cTn id="8" dur="770" decel="100000"/>
                                        <p:tgtEl>
                                          <p:spTgt spid="17"/>
                                        </p:tgtEl>
                                      </p:cBhvr>
                                      <p:from x="10000" y="10000"/>
                                      <p:to x="200000" y="450000"/>
                                    </p:animScale>
                                    <p:animScale>
                                      <p:cBhvr>
                                        <p:cTn id="9" dur="1230" accel="100000" fill="hold">
                                          <p:stCondLst>
                                            <p:cond delay="770"/>
                                          </p:stCondLst>
                                        </p:cTn>
                                        <p:tgtEl>
                                          <p:spTgt spid="17"/>
                                        </p:tgtEl>
                                      </p:cBhvr>
                                      <p:from x="200000" y="450000"/>
                                      <p:to x="100000" y="100000"/>
                                    </p:animScale>
                                    <p:set>
                                      <p:cBhvr>
                                        <p:cTn id="10" dur="770" fill="hold"/>
                                        <p:tgtEl>
                                          <p:spTgt spid="17"/>
                                        </p:tgtEl>
                                        <p:attrNameLst>
                                          <p:attrName>ppt_x</p:attrName>
                                        </p:attrNameLst>
                                      </p:cBhvr>
                                      <p:to>
                                        <p:strVal val="(0.5)"/>
                                      </p:to>
                                    </p:set>
                                    <p:anim from="(0.5)" to="(#ppt_x)" calcmode="lin" valueType="num">
                                      <p:cBhvr>
                                        <p:cTn id="11" dur="1230" accel="100000" fill="hold">
                                          <p:stCondLst>
                                            <p:cond delay="770"/>
                                          </p:stCondLst>
                                        </p:cTn>
                                        <p:tgtEl>
                                          <p:spTgt spid="17"/>
                                        </p:tgtEl>
                                        <p:attrNameLst>
                                          <p:attrName>ppt_x</p:attrName>
                                        </p:attrNameLst>
                                      </p:cBhvr>
                                    </p:anim>
                                    <p:set>
                                      <p:cBhvr>
                                        <p:cTn id="12" dur="770" fill="hold"/>
                                        <p:tgtEl>
                                          <p:spTgt spid="17"/>
                                        </p:tgtEl>
                                        <p:attrNameLst>
                                          <p:attrName>ppt_y</p:attrName>
                                        </p:attrNameLst>
                                      </p:cBhvr>
                                      <p:to>
                                        <p:strVal val="(#ppt_y+0.4)"/>
                                      </p:to>
                                    </p:set>
                                    <p:anim from="(#ppt_y+0.4)" to="(#ppt_y)" calcmode="lin" valueType="num">
                                      <p:cBhvr>
                                        <p:cTn id="13" dur="1230" accel="100000" fill="hold">
                                          <p:stCondLst>
                                            <p:cond delay="770"/>
                                          </p:stCondLst>
                                        </p:cTn>
                                        <p:tgtEl>
                                          <p:spTgt spid="17"/>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6" presetClass="entr" presetSubtype="0" fill="hold" grpId="0" nodeType="clickEffect">
                                  <p:stCondLst>
                                    <p:cond delay="0"/>
                                  </p:stCondLst>
                                  <p:iterate type="lt">
                                    <p:tmPct val="10000"/>
                                  </p:iterate>
                                  <p:childTnLst>
                                    <p:set>
                                      <p:cBhvr>
                                        <p:cTn id="17" dur="1" fill="hold">
                                          <p:stCondLst>
                                            <p:cond delay="0"/>
                                          </p:stCondLst>
                                        </p:cTn>
                                        <p:tgtEl>
                                          <p:spTgt spid="15"/>
                                        </p:tgtEl>
                                        <p:attrNameLst>
                                          <p:attrName>style.visibility</p:attrName>
                                        </p:attrNameLst>
                                      </p:cBhvr>
                                      <p:to>
                                        <p:strVal val="visible"/>
                                      </p:to>
                                    </p:set>
                                    <p:anim by="(-#ppt_w*2)" calcmode="lin" valueType="num">
                                      <p:cBhvr rctx="PPT">
                                        <p:cTn id="18" dur="500" autoRev="1" fill="hold">
                                          <p:stCondLst>
                                            <p:cond delay="0"/>
                                          </p:stCondLst>
                                        </p:cTn>
                                        <p:tgtEl>
                                          <p:spTgt spid="15"/>
                                        </p:tgtEl>
                                        <p:attrNameLst>
                                          <p:attrName>ppt_w</p:attrName>
                                        </p:attrNameLst>
                                      </p:cBhvr>
                                    </p:anim>
                                    <p:anim by="(#ppt_w*0.50)" calcmode="lin" valueType="num">
                                      <p:cBhvr>
                                        <p:cTn id="19" dur="500" decel="50000" autoRev="1" fill="hold">
                                          <p:stCondLst>
                                            <p:cond delay="0"/>
                                          </p:stCondLst>
                                        </p:cTn>
                                        <p:tgtEl>
                                          <p:spTgt spid="15"/>
                                        </p:tgtEl>
                                        <p:attrNameLst>
                                          <p:attrName>ppt_x</p:attrName>
                                        </p:attrNameLst>
                                      </p:cBhvr>
                                    </p:anim>
                                    <p:anim from="(-#ppt_h/2)" to="(#ppt_y)" calcmode="lin" valueType="num">
                                      <p:cBhvr>
                                        <p:cTn id="20" dur="1000" fill="hold">
                                          <p:stCondLst>
                                            <p:cond delay="0"/>
                                          </p:stCondLst>
                                        </p:cTn>
                                        <p:tgtEl>
                                          <p:spTgt spid="15"/>
                                        </p:tgtEl>
                                        <p:attrNameLst>
                                          <p:attrName>ppt_y</p:attrName>
                                        </p:attrNameLst>
                                      </p:cBhvr>
                                    </p:anim>
                                    <p:animRot by="21600000">
                                      <p:cBhvr>
                                        <p:cTn id="21" dur="1000" fill="hold">
                                          <p:stCondLst>
                                            <p:cond delay="0"/>
                                          </p:stCondLst>
                                        </p:cTn>
                                        <p:tgtEl>
                                          <p:spTgt spid="1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763000" cy="6172200"/>
          </a:xfrm>
        </p:spPr>
        <p:txBody>
          <a:bodyPr/>
          <a:lstStyle/>
          <a:p>
            <a:pPr eaLnBrk="1" hangingPunct="1">
              <a:lnSpc>
                <a:spcPct val="90000"/>
              </a:lnSpc>
              <a:buFont typeface="Wingdings 2" pitchFamily="18" charset="2"/>
              <a:buNone/>
            </a:pPr>
            <a:r>
              <a:rPr lang="en-US">
                <a:latin typeface="Old English Text MT"/>
              </a:rPr>
              <a:t>The characteristics of waves are the following:</a:t>
            </a:r>
          </a:p>
          <a:p>
            <a:pPr eaLnBrk="1" hangingPunct="1">
              <a:lnSpc>
                <a:spcPct val="90000"/>
              </a:lnSpc>
              <a:buFont typeface="Wingdings 2" pitchFamily="18" charset="2"/>
              <a:buNone/>
            </a:pPr>
            <a:endParaRPr lang="en-US">
              <a:latin typeface="Algerian"/>
            </a:endParaRPr>
          </a:p>
          <a:p>
            <a:pPr eaLnBrk="1" hangingPunct="1">
              <a:lnSpc>
                <a:spcPct val="90000"/>
              </a:lnSpc>
              <a:buClr>
                <a:srgbClr val="50141B"/>
              </a:buClr>
              <a:buFont typeface="Wingdings" pitchFamily="2" charset="2"/>
              <a:buChar char="Ø"/>
            </a:pPr>
            <a:r>
              <a:rPr lang="en-US">
                <a:solidFill>
                  <a:srgbClr val="30243C"/>
                </a:solidFill>
                <a:latin typeface="Harlow Solid Italic"/>
              </a:rPr>
              <a:t>The wave is produced due to the harmonic motion of the particles but the particles are not displaced permanently.</a:t>
            </a:r>
          </a:p>
          <a:p>
            <a:pPr eaLnBrk="1" hangingPunct="1">
              <a:lnSpc>
                <a:spcPct val="90000"/>
              </a:lnSpc>
              <a:buClr>
                <a:srgbClr val="50141B"/>
              </a:buClr>
              <a:buFont typeface="Wingdings" pitchFamily="2" charset="2"/>
              <a:buChar char="Ø"/>
            </a:pPr>
            <a:r>
              <a:rPr lang="en-US">
                <a:solidFill>
                  <a:srgbClr val="30243C"/>
                </a:solidFill>
                <a:latin typeface="Harlow Solid Italic"/>
              </a:rPr>
              <a:t>A medium is necessary for the propagation of mechanical wave.</a:t>
            </a:r>
          </a:p>
          <a:p>
            <a:pPr eaLnBrk="1" hangingPunct="1">
              <a:lnSpc>
                <a:spcPct val="90000"/>
              </a:lnSpc>
              <a:buClr>
                <a:srgbClr val="50141B"/>
              </a:buClr>
              <a:buFont typeface="Wingdings" pitchFamily="2" charset="2"/>
              <a:buChar char="Ø"/>
            </a:pPr>
            <a:r>
              <a:rPr lang="en-US">
                <a:solidFill>
                  <a:srgbClr val="30243C"/>
                </a:solidFill>
                <a:latin typeface="Harlow Solid Italic"/>
              </a:rPr>
              <a:t>The wave transfers energy from one place to another</a:t>
            </a:r>
          </a:p>
          <a:p>
            <a:pPr eaLnBrk="1" hangingPunct="1">
              <a:lnSpc>
                <a:spcPct val="90000"/>
              </a:lnSpc>
              <a:buClr>
                <a:srgbClr val="50141B"/>
              </a:buClr>
              <a:buFont typeface="Wingdings" pitchFamily="2" charset="2"/>
              <a:buChar char="Ø"/>
            </a:pPr>
            <a:r>
              <a:rPr lang="en-US">
                <a:solidFill>
                  <a:srgbClr val="30243C"/>
                </a:solidFill>
                <a:latin typeface="Harlow Solid Italic"/>
              </a:rPr>
              <a:t>The velocity of wave depends on the nature of medium.</a:t>
            </a:r>
          </a:p>
          <a:p>
            <a:pPr eaLnBrk="1" hangingPunct="1">
              <a:lnSpc>
                <a:spcPct val="90000"/>
              </a:lnSpc>
              <a:buClr>
                <a:srgbClr val="50141B"/>
              </a:buClr>
              <a:buFont typeface="Wingdings" pitchFamily="2" charset="2"/>
              <a:buChar char="Ø"/>
            </a:pPr>
            <a:r>
              <a:rPr lang="en-US">
                <a:solidFill>
                  <a:srgbClr val="30243C"/>
                </a:solidFill>
                <a:latin typeface="Harlow Solid Italic"/>
              </a:rPr>
              <a:t>The reflection, refraction and superposition occur in case of wave.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2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36"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1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43"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1000" b="-11000"/>
          </a:stretch>
        </a:blipFill>
        <a:effectLst/>
      </p:bgPr>
    </p:bg>
    <p:spTree>
      <p:nvGrpSpPr>
        <p:cNvPr id="1" name=""/>
        <p:cNvGrpSpPr/>
        <p:nvPr/>
      </p:nvGrpSpPr>
      <p:grpSpPr>
        <a:xfrm>
          <a:off x="0" y="0"/>
          <a:ext cx="0" cy="0"/>
          <a:chOff x="0" y="0"/>
          <a:chExt cx="0" cy="0"/>
        </a:xfrm>
      </p:grpSpPr>
      <p:sp>
        <p:nvSpPr>
          <p:cNvPr id="8" name="Bevel 7"/>
          <p:cNvSpPr/>
          <p:nvPr/>
        </p:nvSpPr>
        <p:spPr>
          <a:xfrm>
            <a:off x="2209800" y="838200"/>
            <a:ext cx="5562600" cy="1143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dirty="0">
                <a:latin typeface="Edwardian Script ITC" pitchFamily="66" charset="0"/>
              </a:rPr>
              <a:t>Waves</a:t>
            </a:r>
          </a:p>
        </p:txBody>
      </p:sp>
      <p:cxnSp>
        <p:nvCxnSpPr>
          <p:cNvPr id="10" name="Elbow Connector 9"/>
          <p:cNvCxnSpPr>
            <a:stCxn id="8" idx="2"/>
          </p:cNvCxnSpPr>
          <p:nvPr/>
        </p:nvCxnSpPr>
        <p:spPr>
          <a:xfrm rot="5400000">
            <a:off x="2190750" y="2000250"/>
            <a:ext cx="2819400" cy="2781300"/>
          </a:xfrm>
          <a:prstGeom prst="bentConnector3">
            <a:avLst>
              <a:gd name="adj1" fmla="val 4852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0210800" y="43434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6669088" y="4076700"/>
            <a:ext cx="14462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953000" y="3352800"/>
            <a:ext cx="2438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762000" y="4800600"/>
            <a:ext cx="29718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accent5">
                    <a:lumMod val="50000"/>
                  </a:schemeClr>
                </a:solidFill>
                <a:latin typeface="Lucida Handwriting" pitchFamily="66" charset="0"/>
              </a:rPr>
              <a:t>Transverse Waves</a:t>
            </a:r>
          </a:p>
        </p:txBody>
      </p:sp>
      <p:sp>
        <p:nvSpPr>
          <p:cNvPr id="31" name="Oval 30"/>
          <p:cNvSpPr/>
          <p:nvPr/>
        </p:nvSpPr>
        <p:spPr>
          <a:xfrm>
            <a:off x="5715000" y="4800600"/>
            <a:ext cx="29718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accent5">
                    <a:lumMod val="50000"/>
                  </a:schemeClr>
                </a:solidFill>
                <a:latin typeface="Lucida Handwriting" pitchFamily="66" charset="0"/>
              </a:rPr>
              <a:t>Longitudinal Waves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217488"/>
            <a:ext cx="3810000" cy="1162050"/>
          </a:xfrm>
          <a:noFill/>
          <a:ln>
            <a:noFill/>
          </a:ln>
        </p:spPr>
        <p:style>
          <a:lnRef idx="2">
            <a:schemeClr val="dk1"/>
          </a:lnRef>
          <a:fillRef idx="1">
            <a:schemeClr val="lt1"/>
          </a:fillRef>
          <a:effectRef idx="0">
            <a:schemeClr val="dk1"/>
          </a:effectRef>
          <a:fontRef idx="minor">
            <a:schemeClr val="dk1"/>
          </a:fontRef>
        </p:style>
        <p:txBody>
          <a:bodyPr/>
          <a:lstStyle/>
          <a:p>
            <a:pPr algn="ctr" eaLnBrk="1" fontAlgn="auto" hangingPunct="1">
              <a:spcAft>
                <a:spcPts val="0"/>
              </a:spcAft>
              <a:defRPr/>
            </a:pPr>
            <a:r>
              <a:rPr lang="en-US" dirty="0">
                <a:solidFill>
                  <a:schemeClr val="bg2">
                    <a:lumMod val="10000"/>
                  </a:schemeClr>
                </a:solidFill>
                <a:effectLst>
                  <a:outerShdw blurRad="38100" dist="38100" dir="2700000" algn="tl">
                    <a:srgbClr val="000000">
                      <a:alpha val="43137"/>
                    </a:srgbClr>
                  </a:outerShdw>
                </a:effectLst>
                <a:latin typeface="10 Minutes" pitchFamily="2" charset="0"/>
              </a:rPr>
              <a:t>Transverse Waves</a:t>
            </a:r>
          </a:p>
        </p:txBody>
      </p:sp>
      <p:sp>
        <p:nvSpPr>
          <p:cNvPr id="9" name="Text Placeholder 8"/>
          <p:cNvSpPr>
            <a:spLocks noGrp="1"/>
          </p:cNvSpPr>
          <p:nvPr>
            <p:ph type="body" idx="2"/>
          </p:nvPr>
        </p:nvSpPr>
        <p:spPr>
          <a:xfrm>
            <a:off x="457200" y="1406525"/>
            <a:ext cx="8382000" cy="5222875"/>
          </a:xfrm>
        </p:spPr>
        <p:txBody>
          <a:bodyPr>
            <a:normAutofit/>
          </a:bodyPr>
          <a:lstStyle/>
          <a:p>
            <a:pPr eaLnBrk="1" fontAlgn="auto" hangingPunct="1">
              <a:spcAft>
                <a:spcPts val="0"/>
              </a:spcAft>
              <a:buFont typeface="Wingdings 2"/>
              <a:buNone/>
              <a:defRPr/>
            </a:pPr>
            <a:r>
              <a:rPr lang="en-US" sz="2400" b="1" dirty="0">
                <a:effectLst>
                  <a:outerShdw blurRad="38100" dist="38100" dir="2700000" algn="tl">
                    <a:srgbClr val="000000">
                      <a:alpha val="43137"/>
                    </a:srgbClr>
                  </a:outerShdw>
                </a:effectLst>
                <a:latin typeface="200proofmoonshine" pitchFamily="2" charset="0"/>
              </a:rPr>
              <a:t>A wave is seen to be created in the rope in the figure. The motion of the rope will always be horizontal whether the hand is moved from left to right or up to down. Here the direction of the particles is perpendicular to the direction of </a:t>
            </a:r>
            <a:r>
              <a:rPr lang="en-US" sz="2400" b="1" dirty="0" err="1">
                <a:effectLst>
                  <a:outerShdw blurRad="38100" dist="38100" dir="2700000" algn="tl">
                    <a:srgbClr val="000000">
                      <a:alpha val="43137"/>
                    </a:srgbClr>
                  </a:outerShdw>
                </a:effectLst>
                <a:latin typeface="200proofmoonshine" pitchFamily="2" charset="0"/>
              </a:rPr>
              <a:t>propogation</a:t>
            </a:r>
            <a:r>
              <a:rPr lang="en-US" sz="2400" b="1" dirty="0">
                <a:effectLst>
                  <a:outerShdw blurRad="38100" dist="38100" dir="2700000" algn="tl">
                    <a:srgbClr val="000000">
                      <a:alpha val="43137"/>
                    </a:srgbClr>
                  </a:outerShdw>
                </a:effectLst>
                <a:latin typeface="200proofmoonshine" pitchFamily="2" charset="0"/>
              </a:rPr>
              <a:t> of the wave. This very wave is called transverse wave.</a:t>
            </a:r>
          </a:p>
          <a:p>
            <a:pPr eaLnBrk="1" fontAlgn="auto" hangingPunct="1">
              <a:spcAft>
                <a:spcPts val="0"/>
              </a:spcAft>
              <a:buFont typeface="Wingdings 2"/>
              <a:buNone/>
              <a:defRPr/>
            </a:pPr>
            <a:r>
              <a:rPr lang="en-US" sz="2400" b="1" dirty="0">
                <a:effectLst>
                  <a:outerShdw blurRad="38100" dist="38100" dir="2700000" algn="tl">
                    <a:srgbClr val="000000">
                      <a:alpha val="43137"/>
                    </a:srgbClr>
                  </a:outerShdw>
                </a:effectLst>
                <a:latin typeface="39 Smooth" pitchFamily="2" charset="0"/>
              </a:rPr>
              <a:t>The wave which moves perpendicularly to the direction of vibration of the particles is called transverse wave.</a:t>
            </a:r>
          </a:p>
          <a:p>
            <a:pPr eaLnBrk="1" fontAlgn="auto" hangingPunct="1">
              <a:spcAft>
                <a:spcPts val="0"/>
              </a:spcAft>
              <a:buFont typeface="Wingdings 2"/>
              <a:buNone/>
              <a:defRPr/>
            </a:pPr>
            <a:endParaRPr lang="en-US" sz="2400" b="1" dirty="0">
              <a:effectLst>
                <a:outerShdw blurRad="38100" dist="38100" dir="2700000" algn="tl">
                  <a:srgbClr val="000000">
                    <a:alpha val="43137"/>
                  </a:srgbClr>
                </a:outerShdw>
              </a:effectLst>
              <a:latin typeface="200proofmoonshine" pitchFamily="2" charset="0"/>
            </a:endParaRPr>
          </a:p>
        </p:txBody>
      </p:sp>
      <p:pic>
        <p:nvPicPr>
          <p:cNvPr id="10" name="Content Placeholder 9" descr="Transverse waves.gif"/>
          <p:cNvPicPr>
            <a:picLocks noGrp="1" noChangeAspect="1"/>
          </p:cNvPicPr>
          <p:nvPr>
            <p:ph sz="half" idx="1"/>
          </p:nvPr>
        </p:nvPicPr>
        <p:blipFill>
          <a:blip r:embed="rId3"/>
          <a:srcRect/>
          <a:stretch>
            <a:fillRect/>
          </a:stretch>
        </p:blipFill>
        <p:spPr>
          <a:xfrm>
            <a:off x="457200" y="5362575"/>
            <a:ext cx="8077200" cy="14954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19" presetClass="entr" presetSubtype="5"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2000" fill="hold"/>
                                        <p:tgtEl>
                                          <p:spTgt spid="10"/>
                                        </p:tgtEl>
                                        <p:attrNameLst>
                                          <p:attrName>ppt_w</p:attrName>
                                        </p:attrNameLst>
                                      </p:cBhvr>
                                      <p:tavLst>
                                        <p:tav tm="0">
                                          <p:val>
                                            <p:strVal val="#ppt_w"/>
                                          </p:val>
                                        </p:tav>
                                        <p:tav tm="100000">
                                          <p:val>
                                            <p:strVal val="#ppt_w"/>
                                          </p:val>
                                        </p:tav>
                                      </p:tavLst>
                                    </p:anim>
                                    <p:anim calcmode="lin" valueType="num">
                                      <p:cBhvr>
                                        <p:cTn id="12" dur="2000" fill="hold"/>
                                        <p:tgtEl>
                                          <p:spTgt spid="10"/>
                                        </p:tgtEl>
                                        <p:attrNameLst>
                                          <p:attrName>ppt_h</p:attrName>
                                        </p:attrNameLst>
                                      </p:cBhvr>
                                      <p:tavLst>
                                        <p:tav tm="0" fmla="#ppt_h*sin(2.5*pi*$)">
                                          <p:val>
                                            <p:fltVal val="0"/>
                                          </p:val>
                                        </p:tav>
                                        <p:tav tm="100000">
                                          <p:val>
                                            <p:fltVal val="1"/>
                                          </p:val>
                                        </p:tav>
                                      </p:tavLst>
                                    </p:anim>
                                  </p:childTnLst>
                                </p:cTn>
                              </p:par>
                            </p:childTnLst>
                          </p:cTn>
                        </p:par>
                        <p:par>
                          <p:cTn id="13" fill="hold">
                            <p:stCondLst>
                              <p:cond delay="2500"/>
                            </p:stCondLst>
                            <p:childTnLst>
                              <p:par>
                                <p:cTn id="14" presetID="15" presetClass="entr" presetSubtype="0" fill="hold" nodeType="after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 calcmode="lin" valueType="num">
                                      <p:cBhvr>
                                        <p:cTn id="16"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17"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18" dur="1000" fill="hold"/>
                                        <p:tgtEl>
                                          <p:spTgt spid="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0" fill="hold">
                      <p:stCondLst>
                        <p:cond delay="indefinite"/>
                      </p:stCondLst>
                      <p:childTnLst>
                        <p:par>
                          <p:cTn id="21" fill="hold">
                            <p:stCondLst>
                              <p:cond delay="0"/>
                            </p:stCondLst>
                            <p:childTnLst>
                              <p:par>
                                <p:cTn id="22" presetID="34" presetClass="entr" presetSubtype="0" fill="hold" nodeType="clickEffect">
                                  <p:stCondLst>
                                    <p:cond delay="0"/>
                                  </p:stCondLst>
                                  <p:childTnLst>
                                    <p:set>
                                      <p:cBhvr>
                                        <p:cTn id="23" dur="1" fill="hold">
                                          <p:stCondLst>
                                            <p:cond delay="0"/>
                                          </p:stCondLst>
                                        </p:cTn>
                                        <p:tgtEl>
                                          <p:spTgt spid="9">
                                            <p:txEl>
                                              <p:pRg st="1" end="1"/>
                                            </p:txEl>
                                          </p:spTgt>
                                        </p:tgtEl>
                                        <p:attrNameLst>
                                          <p:attrName>style.visibility</p:attrName>
                                        </p:attrNameLst>
                                      </p:cBhvr>
                                      <p:to>
                                        <p:strVal val="visible"/>
                                      </p:to>
                                    </p:set>
                                    <p:anim from="(-#ppt_w/2)" to="(#ppt_x)" calcmode="lin" valueType="num">
                                      <p:cBhvr>
                                        <p:cTn id="24" dur="3000" fill="hold">
                                          <p:stCondLst>
                                            <p:cond delay="0"/>
                                          </p:stCondLst>
                                        </p:cTn>
                                        <p:tgtEl>
                                          <p:spTgt spid="9">
                                            <p:txEl>
                                              <p:pRg st="1" end="1"/>
                                            </p:txEl>
                                          </p:spTgt>
                                        </p:tgtEl>
                                        <p:attrNameLst>
                                          <p:attrName>ppt_x</p:attrName>
                                        </p:attrNameLst>
                                      </p:cBhvr>
                                    </p:anim>
                                    <p:anim from="0" to="-1.0" calcmode="lin" valueType="num">
                                      <p:cBhvr>
                                        <p:cTn id="25" dur="1000" decel="50000" autoRev="1" fill="hold">
                                          <p:stCondLst>
                                            <p:cond delay="3000"/>
                                          </p:stCondLst>
                                        </p:cTn>
                                        <p:tgtEl>
                                          <p:spTgt spid="9">
                                            <p:txEl>
                                              <p:pRg st="1" end="1"/>
                                            </p:txEl>
                                          </p:spTgt>
                                        </p:tgtEl>
                                        <p:attrNameLst>
                                          <p:attrName>xshear</p:attrName>
                                        </p:attrNameLst>
                                      </p:cBhvr>
                                    </p:anim>
                                    <p:animScale>
                                      <p:cBhvr>
                                        <p:cTn id="26" dur="1000" decel="100000" autoRev="1" fill="hold">
                                          <p:stCondLst>
                                            <p:cond delay="3000"/>
                                          </p:stCondLst>
                                        </p:cTn>
                                        <p:tgtEl>
                                          <p:spTgt spid="9">
                                            <p:txEl>
                                              <p:pRg st="1" end="1"/>
                                            </p:txEl>
                                          </p:spTgt>
                                        </p:tgtEl>
                                      </p:cBhvr>
                                      <p:from x="100000" y="100000"/>
                                      <p:to x="80000" y="100000"/>
                                    </p:animScale>
                                    <p:anim by="(#ppt_h/3+#ppt_w*0.1)" calcmode="lin" valueType="num">
                                      <p:cBhvr additive="sum">
                                        <p:cTn id="27" dur="1000" decel="100000" autoRev="1" fill="hold">
                                          <p:stCondLst>
                                            <p:cond delay="3000"/>
                                          </p:stCondLst>
                                        </p:cTn>
                                        <p:tgtEl>
                                          <p:spTgt spid="9">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_rels/theme6.xml.rels><?xml version="1.0" encoding="UTF-8" standalone="yes"?>
<Relationships xmlns="http://schemas.openxmlformats.org/package/2006/relationships"><Relationship Id="rId1" Type="http://schemas.openxmlformats.org/officeDocument/2006/relationships/image" Target="../media/image6.jpeg"/></Relationships>
</file>

<file path=ppt/theme/_rels/theme7.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4.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6.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7.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5.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Solstice</Template>
  <TotalTime>310</TotalTime>
  <Words>694</Words>
  <Application>Microsoft Office PowerPoint</Application>
  <PresentationFormat>On-screen Show (4:3)</PresentationFormat>
  <Paragraphs>77</Paragraphs>
  <Slides>18</Slides>
  <Notes>18</Notes>
  <HiddenSlides>0</HiddenSlides>
  <MMClips>0</MMClips>
  <ScaleCrop>false</ScaleCrop>
  <HeadingPairs>
    <vt:vector size="6" baseType="variant">
      <vt:variant>
        <vt:lpstr>Fonts Used</vt:lpstr>
      </vt:variant>
      <vt:variant>
        <vt:i4>44</vt:i4>
      </vt:variant>
      <vt:variant>
        <vt:lpstr>Theme</vt:lpstr>
      </vt:variant>
      <vt:variant>
        <vt:i4>7</vt:i4>
      </vt:variant>
      <vt:variant>
        <vt:lpstr>Slide Titles</vt:lpstr>
      </vt:variant>
      <vt:variant>
        <vt:i4>18</vt:i4>
      </vt:variant>
    </vt:vector>
  </HeadingPairs>
  <TitlesOfParts>
    <vt:vector size="69" baseType="lpstr">
      <vt:lpstr>10 Minutes</vt:lpstr>
      <vt:lpstr>101 Puppies SW</vt:lpstr>
      <vt:lpstr>13_Misa</vt:lpstr>
      <vt:lpstr>200proofmoonshine</vt:lpstr>
      <vt:lpstr>39 Smooth</vt:lpstr>
      <vt:lpstr>A Scratch</vt:lpstr>
      <vt:lpstr>Africaans SF</vt:lpstr>
      <vt:lpstr>Algerian</vt:lpstr>
      <vt:lpstr>Amazone BT</vt:lpstr>
      <vt:lpstr>Arial</vt:lpstr>
      <vt:lpstr>Aristocrat</vt:lpstr>
      <vt:lpstr>Avalon</vt:lpstr>
      <vt:lpstr>AvantGarde-DemiOblique</vt:lpstr>
      <vt:lpstr>Baby Face</vt:lpstr>
      <vt:lpstr>Bad Films</vt:lpstr>
      <vt:lpstr>Bangle</vt:lpstr>
      <vt:lpstr>BethHand</vt:lpstr>
      <vt:lpstr>Bitchin</vt:lpstr>
      <vt:lpstr>BlacklightD</vt:lpstr>
      <vt:lpstr>Book Antiqua</vt:lpstr>
      <vt:lpstr>Brush Flair</vt:lpstr>
      <vt:lpstr>Brush Script MT</vt:lpstr>
      <vt:lpstr>Calibri</vt:lpstr>
      <vt:lpstr>Constantia</vt:lpstr>
      <vt:lpstr>Edwardian Script ITC</vt:lpstr>
      <vt:lpstr>Franklin Gothic Book</vt:lpstr>
      <vt:lpstr>French Script MT</vt:lpstr>
      <vt:lpstr>Georgia</vt:lpstr>
      <vt:lpstr>Gill Sans MT</vt:lpstr>
      <vt:lpstr>Harlow Solid Italic</vt:lpstr>
      <vt:lpstr>Informal Roman</vt:lpstr>
      <vt:lpstr>Lucida Handwriting</vt:lpstr>
      <vt:lpstr>Lucida Sans</vt:lpstr>
      <vt:lpstr>Lucida Sans Unicode</vt:lpstr>
      <vt:lpstr>Magneto</vt:lpstr>
      <vt:lpstr>Old English Text MT</vt:lpstr>
      <vt:lpstr>Papyrus</vt:lpstr>
      <vt:lpstr>SutonnyMJ</vt:lpstr>
      <vt:lpstr>Times New Roman</vt:lpstr>
      <vt:lpstr>Verdana</vt:lpstr>
      <vt:lpstr>Vivaldi</vt:lpstr>
      <vt:lpstr>Wingdings</vt:lpstr>
      <vt:lpstr>Wingdings 2</vt:lpstr>
      <vt:lpstr>Wingdings 3</vt:lpstr>
      <vt:lpstr>Aspect</vt:lpstr>
      <vt:lpstr>Solstice</vt:lpstr>
      <vt:lpstr>Apex</vt:lpstr>
      <vt:lpstr>Civic</vt:lpstr>
      <vt:lpstr>Technic</vt:lpstr>
      <vt:lpstr>Concourse</vt:lpstr>
      <vt:lpstr>Flow</vt:lpstr>
      <vt:lpstr>PowerPoint Presentation</vt:lpstr>
      <vt:lpstr>Presented By:</vt:lpstr>
      <vt:lpstr>Discussed Topics</vt:lpstr>
      <vt:lpstr>Sound</vt:lpstr>
      <vt:lpstr>Waves</vt:lpstr>
      <vt:lpstr>WAVE</vt:lpstr>
      <vt:lpstr>PowerPoint Presentation</vt:lpstr>
      <vt:lpstr>PowerPoint Presentation</vt:lpstr>
      <vt:lpstr>Transverse Waves</vt:lpstr>
      <vt:lpstr>Complete Vibration</vt:lpstr>
      <vt:lpstr>Time Period</vt:lpstr>
      <vt:lpstr>Frequency</vt:lpstr>
      <vt:lpstr>Amplitude</vt:lpstr>
      <vt:lpstr>Phase</vt:lpstr>
      <vt:lpstr>Wavelength</vt:lpstr>
      <vt:lpstr>Wave Velocity</vt:lpstr>
      <vt:lpstr>Sound Wave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dc:title>
  <dc:creator>user</dc:creator>
  <cp:lastModifiedBy>JAMAL UDDIN</cp:lastModifiedBy>
  <cp:revision>106</cp:revision>
  <dcterms:created xsi:type="dcterms:W3CDTF">2013-09-09T12:12:55Z</dcterms:created>
  <dcterms:modified xsi:type="dcterms:W3CDTF">2019-10-20T17:08:05Z</dcterms:modified>
</cp:coreProperties>
</file>