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3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KyC2GZd2d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52400" y="3200400"/>
            <a:ext cx="96012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8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5_pol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7458"/>
            <a:ext cx="2796965" cy="2134694"/>
          </a:xfrm>
          <a:prstGeom prst="rect">
            <a:avLst/>
          </a:prstGeom>
        </p:spPr>
      </p:pic>
      <p:pic>
        <p:nvPicPr>
          <p:cNvPr id="7" name="Picture 6" descr="pollln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14400"/>
            <a:ext cx="2028825" cy="2711795"/>
          </a:xfrm>
          <a:prstGeom prst="rect">
            <a:avLst/>
          </a:prstGeom>
        </p:spPr>
      </p:pic>
      <p:pic>
        <p:nvPicPr>
          <p:cNvPr id="8" name="Picture 7" descr="honey-b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371600"/>
            <a:ext cx="2641599" cy="1981200"/>
          </a:xfrm>
          <a:prstGeom prst="rect">
            <a:avLst/>
          </a:prstGeom>
        </p:spPr>
      </p:pic>
      <p:pic>
        <p:nvPicPr>
          <p:cNvPr id="9" name="Picture 8" descr="wind k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" y="4114800"/>
            <a:ext cx="3302000" cy="2476500"/>
          </a:xfrm>
          <a:prstGeom prst="rect">
            <a:avLst/>
          </a:prstGeom>
        </p:spPr>
      </p:pic>
      <p:pic>
        <p:nvPicPr>
          <p:cNvPr id="10" name="Picture 9" descr="wind chob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127559"/>
            <a:ext cx="3001312" cy="2349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8600"/>
            <a:ext cx="3084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 মাধ্যম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83820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১.পতঙ্গ পরাগায়ন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429000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২.বায়ুর মাধ্যমে পরাগায়ন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lination_Sunbird_and_aloe_flowers_DP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"/>
            <a:ext cx="3454400" cy="2590800"/>
          </a:xfrm>
          <a:prstGeom prst="rect">
            <a:avLst/>
          </a:prstGeom>
        </p:spPr>
      </p:pic>
      <p:pic>
        <p:nvPicPr>
          <p:cNvPr id="8" name="Picture 7" descr="pollin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56" y="533400"/>
            <a:ext cx="3091543" cy="2705100"/>
          </a:xfrm>
          <a:prstGeom prst="rect">
            <a:avLst/>
          </a:prstGeom>
        </p:spPr>
      </p:pic>
      <p:pic>
        <p:nvPicPr>
          <p:cNvPr id="9" name="Picture 8" descr="wete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771900"/>
            <a:ext cx="3556000" cy="2667000"/>
          </a:xfrm>
          <a:prstGeom prst="rect">
            <a:avLst/>
          </a:prstGeom>
        </p:spPr>
      </p:pic>
      <p:pic>
        <p:nvPicPr>
          <p:cNvPr id="10" name="Picture 9" descr="water.png"/>
          <p:cNvPicPr>
            <a:picLocks noChangeAspect="1"/>
          </p:cNvPicPr>
          <p:nvPr/>
        </p:nvPicPr>
        <p:blipFill>
          <a:blip r:embed="rId5"/>
          <a:srcRect t="5746" r="22377"/>
          <a:stretch>
            <a:fillRect/>
          </a:stretch>
        </p:blipFill>
        <p:spPr>
          <a:xfrm>
            <a:off x="6324600" y="3557751"/>
            <a:ext cx="2286000" cy="2995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1143000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৩.প্রাণি পরাগায়ন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9580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৪.পানি পরাগায়ন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105835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http://www.youtube.com/watch?v=PKyC2GZd2dE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 কাকে বলে?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ধরনের পরাগায়নে প্রজাতির অভিযোজন ক্ষমতা বেশী থাকে?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মাধ্যম গুলো কি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সার্থক পরাগায়নের জন্য কোন ধরনের পরাগায়ন সুবিধাজনক বলে তুমি মনে কর।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elfpol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90" y="2590800"/>
            <a:ext cx="265471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ধন্যবাদ সবাইকে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ater lili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50495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229600" cy="1470025"/>
          </a:xfrm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14600"/>
            <a:ext cx="8991600" cy="408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bn-BD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শ্রেনীঃনবম</a:t>
            </a:r>
          </a:p>
          <a:p>
            <a:pPr algn="l"/>
            <a:r>
              <a:rPr lang="bn-BD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বিষয়ঃসাধারন </a:t>
            </a:r>
            <a:r>
              <a:rPr lang="bn-BD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57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bn-BD" sz="57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১.পরাগায়ন কি তা বলতে পারবে।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পরাগায়নের প্রকারভেদ করতে পারবে।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পরাগায়নের গুরুত্ব বলতে পারবে।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পরাগায়নের মাধ্যম গুলো কি কি তা বলতে পারবে।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আর্দশ ফুলের কয়টি অংশ থাকে ও কি কি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পংকেশরের মাথায় কি থাকে?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পরাগধানীর মাথায় কি থাকে?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পরাগরেনুর গর্ভমুন্ডে পতিত হওয়াকে কি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দেখতে পাচ্ছো তা জোড়ায় আলোচনা কর।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59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8681"/>
          <a:stretch>
            <a:fillRect/>
          </a:stretch>
        </p:blipFill>
        <p:spPr>
          <a:xfrm>
            <a:off x="2667000" y="1981200"/>
            <a:ext cx="42418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পরাগায়নের প্রকারভেদ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1" name="Picture 3" descr="C:\Documents and Settings\user\My Documents\My Pictures\559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2866711" cy="2343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1752600"/>
            <a:ext cx="4243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 দুই প্রকারঃ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১.স্বপরাগায়ন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২.পরপরাগায়ন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কর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স্বপরাগায়নের উপকারিতা ও অপকারিতা লিখ ।   ক ও খ দল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পরপরাগায়নের উপকারিতা ও অপকারিতা লিখ।     গ ও ঘ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 গুরুত্ব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76800" y="1447800"/>
            <a:ext cx="3733800" cy="762000"/>
          </a:xfrm>
        </p:spPr>
        <p:txBody>
          <a:bodyPr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১.পরাগায়ন অনেকটা নিশ্চিত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২.পরাগরেনু নষ্ট হয় কম।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৩.বিশুদ্ধতা রক্ষিত হয়।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১.নতুন গুনের বিকাশ ঘটে না।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২.প্রজাতির বিলুপ্তি ঘটতে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১.নতুন প্রজাতি সৃষ্টি হয়।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২.অভিযোজন ক্ষমতা বাড়ে।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১.পরাগায়ন অনেকটা অনিশ্চিত।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২.বিশুদ্ধতা রক্ষিত হয় না।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257</TotalTime>
  <Words>232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পরিচিতি</vt:lpstr>
      <vt:lpstr>স্বাগতম</vt:lpstr>
      <vt:lpstr> পরিচিতি </vt:lpstr>
      <vt:lpstr>শিখন ফল</vt:lpstr>
      <vt:lpstr>         পরাগায়ন</vt:lpstr>
      <vt:lpstr>নিচের ছবিতে তোমরা কি দেখতে পাচ্ছো তা জোড়ায় আলোচনা কর। </vt:lpstr>
      <vt:lpstr>পরাগায়নের প্রকারভেদ </vt:lpstr>
      <vt:lpstr>দলীয় কাজ কর</vt:lpstr>
      <vt:lpstr>পরাগায়নের গুরুত্ব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             ধন্যবাদ সবাইকে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 Joy</cp:lastModifiedBy>
  <cp:revision>53</cp:revision>
  <dcterms:created xsi:type="dcterms:W3CDTF">2006-08-16T00:00:00Z</dcterms:created>
  <dcterms:modified xsi:type="dcterms:W3CDTF">2019-10-20T02:55:35Z</dcterms:modified>
</cp:coreProperties>
</file>