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76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43" autoAdjust="0"/>
  </p:normalViewPr>
  <p:slideViewPr>
    <p:cSldViewPr snapToGrid="0">
      <p:cViewPr varScale="1">
        <p:scale>
          <a:sx n="71" d="100"/>
          <a:sy n="71" d="100"/>
        </p:scale>
        <p:origin x="1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4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2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51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7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6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647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29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38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53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8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089F5-7E36-4D66-B4AF-B4973ABF3DFB}" type="datetimeFigureOut">
              <a:rPr lang="en-US" smtClean="0"/>
              <a:t>5/23/2018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A1FEE-D1AF-46C8-9F3F-3D90BD58D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1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5555" y="104504"/>
            <a:ext cx="8072846" cy="2168074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99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199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199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99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2272578"/>
            <a:ext cx="11808823" cy="44330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1130413">
            <a:off x="74837" y="557938"/>
            <a:ext cx="1689635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39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FFC000"/>
          </a:fgClr>
          <a:bgClr>
            <a:srgbClr val="7030A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61243" y="89094"/>
            <a:ext cx="5319933" cy="120032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7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7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03" y="194338"/>
            <a:ext cx="2266340" cy="2398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825865" y="1823369"/>
            <a:ext cx="3640248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57558" y="1823369"/>
            <a:ext cx="3399692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36224" y="2811409"/>
            <a:ext cx="4692070" cy="3046988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নবম-দশম </a:t>
            </a:r>
          </a:p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দ্বিতীয়</a:t>
            </a:r>
          </a:p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 কম্পিউটার ভাইরাস ও এন্টিভাইরাস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1603" y="2850778"/>
            <a:ext cx="4860150" cy="255454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মামুনুর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রশিদ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আছিম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বহুমূখী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আছিম,ফুলবাড়ীয়া,ময়মনসিংহ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95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676"/>
            <a:ext cx="10515600" cy="1325563"/>
          </a:xfrm>
          <a:solidFill>
            <a:srgbClr val="FF0000"/>
          </a:solidFill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IN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bn-IN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 </a:t>
            </a:r>
            <a:r>
              <a:rPr lang="bn-IN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 </a:t>
            </a:r>
            <a:r>
              <a:rPr lang="bn-IN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7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99" y="2083772"/>
            <a:ext cx="3023850" cy="216165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988" y="2083770"/>
            <a:ext cx="2561492" cy="23072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444" y="2083770"/>
            <a:ext cx="2200275" cy="216166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99" y="4527505"/>
            <a:ext cx="2914650" cy="21868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9" y="4527506"/>
            <a:ext cx="2211977" cy="21868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490" y="2045480"/>
            <a:ext cx="2027316" cy="219994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0" y="4714875"/>
            <a:ext cx="2820320" cy="199943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463" y="4527505"/>
            <a:ext cx="2456236" cy="21868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64021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20695178">
            <a:off x="209795" y="510972"/>
            <a:ext cx="1754666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ঃ-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5263" y="491490"/>
            <a:ext cx="9540072" cy="830997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IN" sz="4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কম্পিউটার ভাইরাস ও এন্টিভাইরাস </a:t>
            </a:r>
            <a:endParaRPr lang="en-US" sz="4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93" y="1776125"/>
            <a:ext cx="2219325" cy="14867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463" y="1689300"/>
            <a:ext cx="2784684" cy="1859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800" y="1689300"/>
            <a:ext cx="1994600" cy="1940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869" y="1689301"/>
            <a:ext cx="2143125" cy="19403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6" y="3784833"/>
            <a:ext cx="3408295" cy="1409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099" y="3943350"/>
            <a:ext cx="3450845" cy="14001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922" y="4114800"/>
            <a:ext cx="3705225" cy="12287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6" y="5579849"/>
            <a:ext cx="3028950" cy="127815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47" y="5438072"/>
            <a:ext cx="3495675" cy="1304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56050" y="4711937"/>
            <a:ext cx="1521509" cy="27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084" y="2454808"/>
            <a:ext cx="11704320" cy="3785652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২।ভাইরাস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endParaRPr lang="en-US" sz="4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ধ্বংস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কার্যক্ষমতা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ফিরিয়ে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Pentagon 1"/>
          <p:cNvSpPr/>
          <p:nvPr/>
        </p:nvSpPr>
        <p:spPr>
          <a:xfrm>
            <a:off x="225084" y="171161"/>
            <a:ext cx="2321168" cy="10784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2965938" y="140681"/>
            <a:ext cx="8963466" cy="1139426"/>
          </a:xfrm>
          <a:prstGeom prst="wedgeRectCallout">
            <a:avLst>
              <a:gd name="adj1" fmla="val -21815"/>
              <a:gd name="adj2" fmla="val 1349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শিক্ষার্থীরা...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50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202" y="3483740"/>
            <a:ext cx="5593878" cy="3212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1" y="3483739"/>
            <a:ext cx="5922498" cy="321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330461" y="129623"/>
            <a:ext cx="5739619" cy="230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ভাইরাসে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আক্রমণ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এলার্ট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611" y="199963"/>
            <a:ext cx="5922498" cy="2123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2325188" y="2437947"/>
            <a:ext cx="470263" cy="104579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8965138" y="2564603"/>
            <a:ext cx="470263" cy="79248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1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26" y="3601329"/>
            <a:ext cx="5942748" cy="31089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192" y="3601329"/>
            <a:ext cx="5795888" cy="3108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7226" y="279344"/>
            <a:ext cx="5778625" cy="19389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আক্রান্ত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ভাইরাস কম্পিউটারে সংরক্ষিত কোন ফাইল মুছে দিতে পারে।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9974" y="279344"/>
            <a:ext cx="5910106" cy="181588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SPAM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অপ্রয়োজনীয়,উদ্দ্যেশ্যমূলক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কিংবা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আপত্তিকর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ইমেইল,যেগুলো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মুহূর্তে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পাঠানো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2063932" y="2400381"/>
            <a:ext cx="587829" cy="1018903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8159932" y="2400380"/>
            <a:ext cx="587829" cy="1018903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2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6" y="3291840"/>
            <a:ext cx="5824024" cy="33901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03" y="3291840"/>
            <a:ext cx="5472332" cy="3390124"/>
          </a:xfrm>
          <a:prstGeom prst="rect">
            <a:avLst/>
          </a:prstGeom>
        </p:spPr>
      </p:pic>
      <p:sp>
        <p:nvSpPr>
          <p:cNvPr id="5" name="Flowchart: Punched Tape 4"/>
          <p:cNvSpPr/>
          <p:nvPr/>
        </p:nvSpPr>
        <p:spPr>
          <a:xfrm>
            <a:off x="211016" y="47224"/>
            <a:ext cx="11704319" cy="257438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ভাইরাসের মধ্যে সবচেয়ে বড় ভাইরাস হল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TROJAN HORSE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36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0" y="3277772"/>
            <a:ext cx="6203852" cy="3446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39" y="3277772"/>
            <a:ext cx="5622384" cy="3446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22823" y="89337"/>
            <a:ext cx="5138974" cy="280076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ভাইরাসের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MALWARE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13009" y="107518"/>
            <a:ext cx="6288258" cy="280076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ভাইরাসে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আক্রান্ত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2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1" y="3305906"/>
            <a:ext cx="5164753" cy="33940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11" y="3305907"/>
            <a:ext cx="5824024" cy="3394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3691" y="167807"/>
            <a:ext cx="5202032" cy="212365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ভাইরাসে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আক্রান্ত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9907" y="175849"/>
            <a:ext cx="6063175" cy="212365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আক্রমণ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Warning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 রিবোট হয়ে যায়।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2326696" y="2406297"/>
            <a:ext cx="418011" cy="784776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8413483" y="2451152"/>
            <a:ext cx="418011" cy="784776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3" y="2566171"/>
            <a:ext cx="5584873" cy="4004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183" y="2566170"/>
            <a:ext cx="5622220" cy="400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836023" y="118567"/>
            <a:ext cx="11093380" cy="175432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ক্ষতিকারক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সফট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ওয়্যার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বিনষ্ট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2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3530990"/>
            <a:ext cx="3995224" cy="31511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73" y="3530990"/>
            <a:ext cx="3495675" cy="31511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58" y="3530991"/>
            <a:ext cx="3877522" cy="315116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82880" y="138667"/>
            <a:ext cx="11887200" cy="280076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যাবতীয়</a:t>
            </a:r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</a:t>
            </a:r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সুরক্ষায়</a:t>
            </a:r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7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5" y="3615396"/>
            <a:ext cx="5387925" cy="3080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11" y="3615396"/>
            <a:ext cx="5671699" cy="3080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54746" y="96467"/>
            <a:ext cx="11859064" cy="30469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যাবতীয়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সুরক্ষায়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42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95" y="3995225"/>
            <a:ext cx="6129338" cy="27280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565" y="3892731"/>
            <a:ext cx="4668583" cy="2830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812" y="82397"/>
            <a:ext cx="11915336" cy="3046988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যাবতীয়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সুরক্ষায়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9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3108960"/>
            <a:ext cx="3966295" cy="3566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937" y="3108960"/>
            <a:ext cx="3665952" cy="3566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18" y="3108960"/>
            <a:ext cx="3683726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006" y="65307"/>
            <a:ext cx="11874137" cy="280076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8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যাবতীয়</a:t>
            </a:r>
            <a:r>
              <a:rPr lang="en-US" sz="8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</a:t>
            </a:r>
            <a:r>
              <a:rPr lang="en-US" sz="8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8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8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সুরক্ষায়</a:t>
            </a:r>
            <a:r>
              <a:rPr lang="en-US" sz="8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8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85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629" y="108691"/>
            <a:ext cx="11965577" cy="221599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13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13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629" y="2546753"/>
            <a:ext cx="11965577" cy="415498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ভাইরাস কি ?</a:t>
            </a:r>
          </a:p>
          <a:p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কিভাবে কম্পিউটারের ক্ষতি করে ?</a:t>
            </a:r>
          </a:p>
          <a:p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সর্বপ্রথম আবিষ্কৃত কম্পিউটার ভাইরাস এর নাম কি ?</a:t>
            </a:r>
          </a:p>
          <a:p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এন্টিভাইরাস কিভাবে কম্পিউটার সুরক্ষায় রাখে ? </a:t>
            </a:r>
          </a:p>
          <a:p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৫। তিনটি এন্টিভাইরাস এর নাম বল ?</a:t>
            </a:r>
          </a:p>
          <a:p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27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4452" y="93617"/>
            <a:ext cx="6524978" cy="221599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3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13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069" y="5003077"/>
            <a:ext cx="11969931" cy="175432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এবং এন্টিভাইরাস এর ৫ টি পার্থক্য লিখে নিয়ে আসবে ? 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94" y="2475812"/>
            <a:ext cx="3001138" cy="25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1" y="99982"/>
            <a:ext cx="11769634" cy="264687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1" y="3108959"/>
            <a:ext cx="11769634" cy="25853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পাঁচটি ভাইরাস এবং এন্টিভাইরাস এর নাম বল ?</a:t>
            </a:r>
          </a:p>
          <a:p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10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824" y="105630"/>
            <a:ext cx="11682546" cy="186204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5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115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115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044" y="2573385"/>
            <a:ext cx="11913326" cy="415498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বা আইসিটি যন্ত্র ভাইরাস আক্রান্ত হওয়ার লক্ষণ সমূহ আলোচনা কর ? 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23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6390" y="143693"/>
            <a:ext cx="10946674" cy="221599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8070"/>
            <a:ext cx="11534503" cy="421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8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307</Words>
  <Application>Microsoft Office PowerPoint</Application>
  <PresentationFormat>Widescreen</PresentationFormat>
  <Paragraphs>47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Vrinda</vt:lpstr>
      <vt:lpstr>Office Theme</vt:lpstr>
      <vt:lpstr>  স্বাগতম </vt:lpstr>
      <vt:lpstr>PowerPoint Presentation</vt:lpstr>
      <vt:lpstr>        ছবিতে কী কী দেখতে পাচ্ছ 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HPS9N72</dc:creator>
  <cp:lastModifiedBy>HPS9N72</cp:lastModifiedBy>
  <cp:revision>91</cp:revision>
  <dcterms:created xsi:type="dcterms:W3CDTF">2018-05-15T11:04:36Z</dcterms:created>
  <dcterms:modified xsi:type="dcterms:W3CDTF">2018-05-23T17:39:47Z</dcterms:modified>
</cp:coreProperties>
</file>