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9" r:id="rId11"/>
    <p:sldId id="270" r:id="rId12"/>
    <p:sldId id="271" r:id="rId13"/>
    <p:sldId id="279" r:id="rId14"/>
    <p:sldId id="285" r:id="rId15"/>
    <p:sldId id="266" r:id="rId16"/>
    <p:sldId id="267" r:id="rId17"/>
    <p:sldId id="268" r:id="rId18"/>
    <p:sldId id="274" r:id="rId19"/>
    <p:sldId id="275" r:id="rId20"/>
    <p:sldId id="286" r:id="rId21"/>
    <p:sldId id="276" r:id="rId22"/>
    <p:sldId id="277" r:id="rId23"/>
    <p:sldId id="278" r:id="rId24"/>
    <p:sldId id="282" r:id="rId25"/>
    <p:sldId id="280" r:id="rId26"/>
    <p:sldId id="281" r:id="rId27"/>
    <p:sldId id="283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800600" cy="12192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62510"/>
            <a:ext cx="5181600" cy="481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H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95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715000"/>
            <a:ext cx="4876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প্রাচিন কালে চিঠি পোষ্ট করার ব্যবস্থা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 mail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19800"/>
            <a:ext cx="8229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যুগে ই-মেইল ব্যবহার করে চিঠি প্রেরণের ব্যবস্থা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0"/>
            <a:ext cx="903941" cy="558800"/>
          </a:xfrm>
          <a:prstGeom prst="rect">
            <a:avLst/>
          </a:prstGeom>
        </p:spPr>
      </p:pic>
      <p:pic>
        <p:nvPicPr>
          <p:cNvPr id="6" name="Picture 5" descr="OT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33600"/>
            <a:ext cx="945029" cy="584200"/>
          </a:xfrm>
          <a:prstGeom prst="rect">
            <a:avLst/>
          </a:prstGeom>
        </p:spPr>
      </p:pic>
      <p:pic>
        <p:nvPicPr>
          <p:cNvPr id="3" name="Picture 2" descr="world map 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400800" y="2895600"/>
            <a:ext cx="1676400" cy="685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17526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১০-১১-২০১২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২৮-১১-২০১২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OT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0"/>
            <a:ext cx="1068294" cy="660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81200" y="2209800"/>
            <a:ext cx="1600200" cy="838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54487E-6 C 0.00156 -0.00208 0.00365 -0.0037 0.00469 -0.00625 C 0.0059 -0.00925 0.00573 -0.01295 0.00625 -0.01642 C 0.00747 -0.02359 0.0092 -0.02891 0.01233 -0.03492 C 0.01667 -0.0525 0.01042 -0.02937 0.01701 -0.04718 C 0.02049 -0.05666 0.02257 -0.06383 0.02917 -0.06985 C 0.03872 -0.08835 0.02465 -0.06198 0.03698 -0.0821 C 0.04462 -0.09436 0.04253 -0.10269 0.05538 -0.1087 C 0.05972 -0.11726 0.06632 -0.12373 0.07378 -0.1272 C 0.08472 -0.14131 0.07257 -0.12743 0.08316 -0.13529 C 0.09826 -0.14663 0.08611 -0.142 0.1 -0.1457 C 0.11024 -0.15426 0.12396 -0.15495 0.13542 -0.16004 C 0.15903 -0.15935 0.18264 -0.15911 0.20625 -0.15796 C 0.2125 -0.15773 0.21858 -0.15541 0.22465 -0.1538 C 0.22882 -0.15264 0.23698 -0.14963 0.23698 -0.14963 C 0.25625 -0.13275 0.29236 -0.1346 0.31389 -0.13136 C 0.32448 -0.12766 0.33542 -0.12674 0.34618 -0.12304 C 0.34878 -0.12211 0.35139 -0.12188 0.35382 -0.12096 C 0.35694 -0.1198 0.36302 -0.11702 0.36302 -0.11702 C 0.36771 -0.10708 0.37778 -0.10222 0.38594 -0.09852 C 0.38941 -0.09714 0.39201 -0.09367 0.39531 -0.09228 C 0.40017 -0.08603 0.40417 -0.08095 0.41076 -0.07794 C 0.41632 -0.06337 0.4191 -0.06083 0.43073 -0.05551 C 0.43455 -0.04047 0.4316 -0.04626 0.43854 -0.03701 C 0.44201 -0.02244 0.44757 -0.01504 0.45538 -0.00417 C 0.45764 0.00416 0.46128 0.01272 0.46458 0.02035 C 0.46649 0.02474 0.47083 0.03261 0.47083 0.03261 C 0.47378 0.04833 0.47448 0.06406 0.47691 0.07978 C 0.47639 0.08187 0.47517 0.08395 0.47535 0.08603 C 0.47569 0.09089 0.47882 0.09551 0.47847 0.10037 C 0.47795 0.10731 0.46424 0.10892 0.4816 0.1043 C 0.4842 0.10268 0.4901 0.09921 0.49236 0.0962 C 0.49358 0.09435 0.49705 0.09042 0.49531 0.08996 C 0.48177 0.0858 0.48125 0.08834 0.47535 0.0962 " pathEditMode="relative" ptsTypes="fffffffffffffffffffffffffffffffff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905000" y="2286000"/>
            <a:ext cx="1676400" cy="838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903941" cy="558800"/>
          </a:xfrm>
          <a:prstGeom prst="rect">
            <a:avLst/>
          </a:prstGeom>
        </p:spPr>
      </p:pic>
      <p:pic>
        <p:nvPicPr>
          <p:cNvPr id="7" name="Picture 6" descr="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903941" cy="558800"/>
          </a:xfrm>
          <a:prstGeom prst="rect">
            <a:avLst/>
          </a:prstGeom>
        </p:spPr>
      </p:pic>
      <p:pic>
        <p:nvPicPr>
          <p:cNvPr id="6" name="Picture 5" descr="OT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33600"/>
            <a:ext cx="945029" cy="584200"/>
          </a:xfrm>
          <a:prstGeom prst="rect">
            <a:avLst/>
          </a:prstGeom>
        </p:spPr>
      </p:pic>
      <p:pic>
        <p:nvPicPr>
          <p:cNvPr id="3" name="Picture 2" descr="world map 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400800" y="2971800"/>
            <a:ext cx="1676400" cy="762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295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২৮-১১-২০১২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০২-৩০-১৫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2133600"/>
            <a:ext cx="205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২৮-১১-২০১২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০২-৩০-১৬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438400"/>
            <a:ext cx="903941" cy="5588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905000" y="2057400"/>
            <a:ext cx="1828800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7743E-6 C 0.00261 -0.0118 0.01094 -0.01943 0.01372 -0.03076 C 0.0158 -0.03932 0.01441 -0.03516 0.01841 -0.04302 C 0.02223 -0.06869 0.03785 -0.08927 0.05539 -0.10037 C 0.06146 -0.1087 0.06823 -0.11286 0.07535 -0.11888 C 0.08559 -0.12766 0.09497 -0.1383 0.10608 -0.14547 C 0.11059 -0.14848 0.11337 -0.14755 0.11841 -0.14963 C 0.12587 -0.15264 0.13386 -0.15796 0.1415 -0.15981 C 0.15105 -0.16212 0.16094 -0.16235 0.17066 -0.16397 C 0.18716 -0.17137 0.19618 -0.16721 0.21684 -0.16605 C 0.22171 -0.16467 0.22587 -0.16097 0.23073 -0.15981 C 0.23629 -0.15842 0.24202 -0.15865 0.24757 -0.15796 C 0.2507 -0.15657 0.25365 -0.15518 0.25677 -0.1538 C 0.25851 -0.1531 0.25973 -0.15033 0.26146 -0.14963 C 0.26441 -0.14825 0.26771 -0.14848 0.27066 -0.14755 C 0.28177 -0.14432 0.29375 -0.14015 0.30452 -0.1353 C 0.31355 -0.13136 0.32171 -0.12489 0.33073 -0.12096 C 0.33421 -0.11402 0.33855 -0.11055 0.34306 -0.10454 C 0.34584 -0.09667 0.34914 -0.08974 0.35539 -0.08604 C 0.35834 -0.08442 0.36459 -0.0821 0.36459 -0.0821 C 0.37066 -0.07378 0.37882 -0.07216 0.38611 -0.06568 C 0.3882 -0.05713 0.39098 -0.05412 0.39514 -0.04718 C 0.39966 -0.04001 0.40018 -0.034 0.40608 -0.02868 C 0.41337 -0.01365 0.42101 0.00647 0.4323 0.01642 C 0.43941 0.03607 0.43056 0.01665 0.43993 0.02659 C 0.44341 0.03029 0.44497 0.0363 0.44757 0.04093 C 0.45087 0.05365 0.45434 0.06822 0.46302 0.07585 C 0.46493 0.08348 0.46893 0.08765 0.47223 0.09412 C 0.47552 0.15055 0.4783 0.0925 0.4783 0.15356 " pathEditMode="relative" ptsTypes="ffffffffffffffffffffffffffff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KIN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3520"/>
            <a:ext cx="3962400" cy="2905760"/>
          </a:xfrm>
          <a:prstGeom prst="rect">
            <a:avLst/>
          </a:prstGeom>
        </p:spPr>
      </p:pic>
      <p:pic>
        <p:nvPicPr>
          <p:cNvPr id="3" name="Picture 2" descr="TALKIN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24" y="223520"/>
            <a:ext cx="3872976" cy="2905760"/>
          </a:xfrm>
          <a:prstGeom prst="rect">
            <a:avLst/>
          </a:prstGeom>
        </p:spPr>
      </p:pic>
      <p:pic>
        <p:nvPicPr>
          <p:cNvPr id="4" name="Picture 3" descr="TALKING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424" y="3796147"/>
            <a:ext cx="3872976" cy="2909454"/>
          </a:xfrm>
          <a:prstGeom prst="rect">
            <a:avLst/>
          </a:prstGeom>
        </p:spPr>
      </p:pic>
      <p:pic>
        <p:nvPicPr>
          <p:cNvPr id="6" name="Picture 5" descr="TALKING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796146"/>
            <a:ext cx="3962400" cy="2909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3124200"/>
            <a:ext cx="2514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943600"/>
            <a:ext cx="8534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সিসি টিভি ব্যবহার করে যে কোন এলাকাকে মনিটর করা 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 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76201"/>
            <a:ext cx="9220200" cy="5791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943600"/>
            <a:ext cx="4953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 ক্ষেত্রে কম্পিউটারের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748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867400"/>
            <a:ext cx="3200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মোবাইলে এসএমএস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LIT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364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6781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স্যাটালাইটের মাধ্যমে পৃথিবীতে তথ্য প্রেরণ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401"/>
            <a:ext cx="5181600" cy="838199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763000" cy="16764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২ টি মাধ্যমের নাম বল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5791200" cy="1219200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7" y="122830"/>
            <a:ext cx="1685925" cy="213550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362200"/>
            <a:ext cx="8610600" cy="41910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/>
            <a:r>
              <a:rPr lang="en-US" dirty="0" err="1">
                <a:solidFill>
                  <a:srgbClr val="FFFF00"/>
                </a:solidFill>
              </a:rPr>
              <a:t>Manotosh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kumar</a:t>
            </a:r>
            <a:r>
              <a:rPr lang="en-US" dirty="0">
                <a:solidFill>
                  <a:srgbClr val="FFFF00"/>
                </a:solidFill>
              </a:rPr>
              <a:t> Biswas</a:t>
            </a:r>
          </a:p>
          <a:p>
            <a:pPr marL="36576"/>
            <a:r>
              <a:rPr lang="en-US" dirty="0">
                <a:solidFill>
                  <a:srgbClr val="FFFF00"/>
                </a:solidFill>
              </a:rPr>
              <a:t>Assistant Teacher(ICT)</a:t>
            </a:r>
          </a:p>
          <a:p>
            <a:pPr marL="36576"/>
            <a:r>
              <a:rPr lang="en-US" dirty="0" err="1">
                <a:solidFill>
                  <a:srgbClr val="FFFF00"/>
                </a:solidFill>
              </a:rPr>
              <a:t>Satrujitpur</a:t>
            </a:r>
            <a:r>
              <a:rPr lang="en-US" dirty="0">
                <a:solidFill>
                  <a:srgbClr val="FFFF00"/>
                </a:solidFill>
              </a:rPr>
              <a:t> A. </a:t>
            </a:r>
            <a:r>
              <a:rPr lang="en-US" dirty="0" err="1">
                <a:solidFill>
                  <a:srgbClr val="FFFF00"/>
                </a:solidFill>
              </a:rPr>
              <a:t>Gani</a:t>
            </a:r>
            <a:r>
              <a:rPr lang="en-US" dirty="0">
                <a:solidFill>
                  <a:srgbClr val="FFFF00"/>
                </a:solidFill>
              </a:rPr>
              <a:t> Secondary Girls School </a:t>
            </a:r>
            <a:endParaRPr lang="bn-BD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dirty="0" err="1">
                <a:solidFill>
                  <a:srgbClr val="FFFF00"/>
                </a:solidFill>
              </a:rPr>
              <a:t>Mobail</a:t>
            </a:r>
            <a:r>
              <a:rPr lang="en-US" dirty="0">
                <a:solidFill>
                  <a:srgbClr val="FFFF00"/>
                </a:solidFill>
              </a:rPr>
              <a:t> no-01912654103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KING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39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19800"/>
            <a:ext cx="3200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jhhN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" y="0"/>
            <a:ext cx="90678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867400"/>
            <a:ext cx="46482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মাধ্যমে তরঙ্গ ব্যবহার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023016"/>
          </a:xfrm>
          <a:prstGeom prst="rect">
            <a:avLst/>
          </a:prstGeom>
        </p:spPr>
      </p:pic>
      <p:pic>
        <p:nvPicPr>
          <p:cNvPr id="3" name="Picture 2" descr="SATALIT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4495800" cy="3048000"/>
          </a:xfrm>
          <a:prstGeom prst="rect">
            <a:avLst/>
          </a:prstGeom>
        </p:spPr>
      </p:pic>
      <p:pic>
        <p:nvPicPr>
          <p:cNvPr id="5" name="Picture 4" descr="COMUNI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4648200" cy="3048000"/>
          </a:xfrm>
          <a:prstGeom prst="rect">
            <a:avLst/>
          </a:prstGeom>
        </p:spPr>
      </p:pic>
      <p:pic>
        <p:nvPicPr>
          <p:cNvPr id="6" name="Picture 5" descr="icu in hos 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0"/>
            <a:ext cx="4648200" cy="302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087469"/>
            <a:ext cx="27432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 ব্যবহার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UNI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6059269"/>
            <a:ext cx="457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স্যাটেলাইটের মাধ্যমে সংবাদ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LIT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59269"/>
            <a:ext cx="5410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তরঙের মাধ্যমে পৃথিবীতে তথ্য প্রেরণ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3276600"/>
            <a:ext cx="8991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প্রয়োগ ক্ষেত্রগুলি আলোচনা কর।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04800"/>
            <a:ext cx="52578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304800"/>
            <a:ext cx="44958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ণ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2286000"/>
            <a:ext cx="8763000" cy="411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ও যোগাযোগ প্রযুক্তি কাকে বলে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ও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যোগাযোগ প্রযুক্তির তিনটি যন্ত্রপাতির নাম বল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ও যোগাযোগ প্রযুক্তির  ২টি ব্যবহার উল্ল্যেখ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কর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lvl="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আমরা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কেন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ও যোগাযোগ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  ব্যবহার করব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62200"/>
            <a:ext cx="8991600" cy="3276600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just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দৈনন্দিন জীবনে আর কোন কোন ক্ষেত্রে তথ্য ও যোগাযোগ প্রযুক্তি ব্যবহার করা যেতে পারে বর্ণনা কর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400" y="457200"/>
            <a:ext cx="47244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163A_Rose_for_You.jpg"/>
          <p:cNvPicPr>
            <a:picLocks noChangeAspect="1"/>
          </p:cNvPicPr>
          <p:nvPr/>
        </p:nvPicPr>
        <p:blipFill rotWithShape="1">
          <a:blip r:embed="rId2"/>
          <a:srcRect l="20419" t="6889" r="7072" b="11993"/>
          <a:stretch/>
        </p:blipFill>
        <p:spPr>
          <a:xfrm>
            <a:off x="304800" y="228600"/>
            <a:ext cx="8382000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14478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"/>
            <a:ext cx="5334000" cy="1470025"/>
          </a:xfr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2672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প্রথম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পাঠ: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(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ব্যবহার)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82575"/>
            <a:ext cx="4114800" cy="1470025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6482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যন্ত্রপাতির নাম বলতে  </a:t>
            </a: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পারবে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 ব্যবহারের ক্ষেত্রসমূহ  </a:t>
            </a: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চিহ্নিত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ব্যাখ্যা করতে     </a:t>
            </a: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পারবে। 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KIN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330200"/>
            <a:ext cx="3779520" cy="2641600"/>
          </a:xfrm>
          <a:prstGeom prst="rect">
            <a:avLst/>
          </a:prstGeom>
        </p:spPr>
      </p:pic>
      <p:pic>
        <p:nvPicPr>
          <p:cNvPr id="3" name="Picture 2" descr="imagevhbvb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62" y="381000"/>
            <a:ext cx="3641738" cy="2590800"/>
          </a:xfrm>
          <a:prstGeom prst="rect">
            <a:avLst/>
          </a:prstGeom>
        </p:spPr>
      </p:pic>
      <p:pic>
        <p:nvPicPr>
          <p:cNvPr id="4" name="Picture 3" descr="TALKING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4080933"/>
            <a:ext cx="3794760" cy="2429934"/>
          </a:xfrm>
          <a:prstGeom prst="rect">
            <a:avLst/>
          </a:prstGeom>
        </p:spPr>
      </p:pic>
      <p:pic>
        <p:nvPicPr>
          <p:cNvPr id="5" name="Picture 4" descr="TOW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462" y="4080933"/>
            <a:ext cx="3641738" cy="2429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3124200"/>
            <a:ext cx="3810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1"/>
            <a:ext cx="6096000" cy="990599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তাহলে 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9906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 ব্যবহার </a:t>
            </a:r>
          </a:p>
          <a:p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KIN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91200"/>
            <a:ext cx="60198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মোবাইল, টেলিভিশন, ল্যাপটপের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ching tv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6019800"/>
            <a:ext cx="2743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 দর্শক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stu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943600"/>
            <a:ext cx="5943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ব্যবহার করে গবেষনার 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240</Words>
  <Application>Microsoft Office PowerPoint</Application>
  <PresentationFormat>On-screen Show (4:3)</PresentationFormat>
  <Paragraphs>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NikoshBAN</vt:lpstr>
      <vt:lpstr>Vrinda</vt:lpstr>
      <vt:lpstr>Wingdings</vt:lpstr>
      <vt:lpstr>Office Theme</vt:lpstr>
      <vt:lpstr>স্বাগতম</vt:lpstr>
      <vt:lpstr>শিক্ষক পরিচিতি</vt:lpstr>
      <vt:lpstr>পাঠ পরিচিতি</vt:lpstr>
      <vt:lpstr>শিক্ষনফল</vt:lpstr>
      <vt:lpstr>PowerPoint Presentation</vt:lpstr>
      <vt:lpstr>তাহলে 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দৈনন্দিন জীবনে আর কোন কোন ক্ষেত্রে তথ্য ও যোগাযোগ প্রযুক্তি ব্যবহার করা যেতে পারে বর্ণনা কর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A. Goni</cp:lastModifiedBy>
  <cp:revision>92</cp:revision>
  <dcterms:created xsi:type="dcterms:W3CDTF">2006-08-16T00:00:00Z</dcterms:created>
  <dcterms:modified xsi:type="dcterms:W3CDTF">2019-10-20T06:22:11Z</dcterms:modified>
</cp:coreProperties>
</file>