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59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1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0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2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4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8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5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6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8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01618-ABCA-41AF-8E68-024BBA1ACC61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B0FF4-2BDD-49B7-ADDE-D117D22B5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1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শ্রেণিকক্ষে সকলকে স্বাগত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114"/>
            <a:ext cx="11916228" cy="674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7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4641942" y="747676"/>
            <a:ext cx="3399059" cy="5762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915945" y="1554521"/>
            <a:ext cx="5246914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প্রভাষক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4"/>
          </p:nvPr>
        </p:nvSpPr>
        <p:spPr>
          <a:xfrm>
            <a:off x="6438211" y="1554521"/>
            <a:ext cx="5244273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None/>
            </a:pPr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শ্রেণিঃ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দ্বাদশ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বাংলাদেশের নৃগোষ্ঠীর জীবনধারা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গারো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৪০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মিনিট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465" y="1690688"/>
            <a:ext cx="2127477" cy="245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533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15" grpId="0" build="p" animBg="1"/>
      <p:bldP spid="1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4142" y="0"/>
            <a:ext cx="4934857" cy="62388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লক্ষ্য করি ও বলি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533" y="740001"/>
            <a:ext cx="5996819" cy="611799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6" y="740001"/>
            <a:ext cx="6313714" cy="611799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Rounded Rectangle 5"/>
          <p:cNvSpPr/>
          <p:nvPr/>
        </p:nvSpPr>
        <p:spPr>
          <a:xfrm>
            <a:off x="4771571" y="6023428"/>
            <a:ext cx="2213430" cy="834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গারো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3419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031999" cy="7824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2612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গারো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 কি রূপ তা বলতে পারবে। 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গারো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 সম্পর্কে বলতে পারবে।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গারো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জীবনব্যবস্থা সম্পর্কে ব্যাখ্যা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85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2" y="159224"/>
            <a:ext cx="5163908" cy="6050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গারো</a:t>
            </a:r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 কোথায় বাস করে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0" y="1064525"/>
            <a:ext cx="7352857" cy="5617408"/>
          </a:xfrm>
        </p:spPr>
      </p:pic>
      <p:sp>
        <p:nvSpPr>
          <p:cNvPr id="15" name="Rectangle 14"/>
          <p:cNvSpPr/>
          <p:nvPr/>
        </p:nvSpPr>
        <p:spPr>
          <a:xfrm>
            <a:off x="5036023" y="1241946"/>
            <a:ext cx="3630304" cy="676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483893" y="5991367"/>
            <a:ext cx="4503761" cy="464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347200" y="1648377"/>
            <a:ext cx="2506134" cy="5102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endParaRPr lang="en-US" sz="4000" dirty="0"/>
          </a:p>
        </p:txBody>
      </p:sp>
      <p:sp>
        <p:nvSpPr>
          <p:cNvPr id="17" name="Rounded Rectangle 16"/>
          <p:cNvSpPr/>
          <p:nvPr/>
        </p:nvSpPr>
        <p:spPr>
          <a:xfrm>
            <a:off x="9364133" y="2196481"/>
            <a:ext cx="2506134" cy="5102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en-US" sz="4400" dirty="0"/>
          </a:p>
        </p:txBody>
      </p:sp>
      <p:sp>
        <p:nvSpPr>
          <p:cNvPr id="18" name="Rounded Rectangle 17"/>
          <p:cNvSpPr/>
          <p:nvPr/>
        </p:nvSpPr>
        <p:spPr>
          <a:xfrm>
            <a:off x="9364133" y="2736674"/>
            <a:ext cx="2506134" cy="51027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শেরপুর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347200" y="3276867"/>
            <a:ext cx="2506134" cy="51027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নেত্রকোনা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364133" y="3765704"/>
            <a:ext cx="2506134" cy="5102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টাঙ্গাইল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347200" y="4305681"/>
            <a:ext cx="2506134" cy="51027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364133" y="4853785"/>
            <a:ext cx="2506134" cy="510275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মৌলভীবাজার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296400" y="5367867"/>
            <a:ext cx="2573867" cy="57399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5247945" y="2736674"/>
            <a:ext cx="541866" cy="510275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5739012" y="2560082"/>
            <a:ext cx="541866" cy="510275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7260738" y="2805579"/>
            <a:ext cx="541866" cy="510275"/>
          </a:xfrm>
          <a:prstGeom prst="star5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6680201" y="2484706"/>
            <a:ext cx="541866" cy="510275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4396037" y="2438699"/>
            <a:ext cx="541866" cy="658125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4716381" y="2331412"/>
            <a:ext cx="541866" cy="510275"/>
          </a:xfrm>
          <a:prstGeom prst="star5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4587546" y="3037223"/>
            <a:ext cx="541866" cy="510275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7575141" y="2438699"/>
            <a:ext cx="541866" cy="510275"/>
          </a:xfrm>
          <a:prstGeom prst="star5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7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98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NikoshBAN</vt:lpstr>
      <vt:lpstr>Shonar Bangla</vt:lpstr>
      <vt:lpstr>Vrinda</vt:lpstr>
      <vt:lpstr>Office Theme</vt:lpstr>
      <vt:lpstr>মাল্টিমিডিয়া শ্রেণিকক্ষে সকলকে স্বাগত</vt:lpstr>
      <vt:lpstr>PowerPoint Presentation</vt:lpstr>
      <vt:lpstr>নিচের ছবি লক্ষ্য করি ও বলি</vt:lpstr>
      <vt:lpstr>শিখনফল</vt:lpstr>
      <vt:lpstr>গারো কোথায় কোথায় বাস করে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2019-10-19T14:21:49Z</dcterms:created>
  <dcterms:modified xsi:type="dcterms:W3CDTF">2019-10-19T16:28:01Z</dcterms:modified>
</cp:coreProperties>
</file>