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9" r:id="rId16"/>
    <p:sldId id="27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AB79-576B-4A13-9145-499861A496D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20FDB-5CBD-4197-91C3-471360CB9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শুভেচ্ছাঃ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যাচাইঃ</a:t>
            </a:r>
            <a:endParaRPr lang="en-US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শিরঃনাম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শিক্ষণফলঃ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সমাপ্তি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0FDB-5CBD-4197-91C3-471360CB96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d/url?sa=t&amp;rct=j&amp;q=&amp;esrc=s&amp;source=web&amp;cd=1&amp;cad=rja&amp;uact=8&amp;ved=0CCcQFjAA&amp;url=http://www.theweatherprediction.com/habyhints/39/&amp;ei=AH8uU-7uMpCviQehs4CICQ&amp;usg=AFQjCNEnl8iNLPvRbSHGOAmEYMTXXm-yWw&amp;bvm=bv.62922401,d.aG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4737100" cy="417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s://encrypted-tbn0.gstatic.com/images?q=tbn:ANd9GcTpEMzfQf7y4kyf9pKBQlOQEfzQ24ivK5lgn62rtvtb3bvsriYf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638800"/>
            <a:ext cx="1905000" cy="103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8600" y="3429000"/>
            <a:ext cx="88392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1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4602 L 0.12586 -0.06984 C 0.16927 -0.07354 0.22222 -0.1006 0.27135 -0.14269 C 0.32743 -0.19172 0.36475 -0.24375 0.38437 -0.29579 L 0.48246 -0.53191 " pathEditMode="relative" rAng="-1991149" ptsTypes="FffFF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3.gstatic.com/images?q=tbn:ANd9GcTdp1GHKOUq6zKONAaFBzeXuFWB9xbaCoku4wK06gob6zK_QM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4800600" cy="5275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52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457200" y="2133600"/>
          <a:ext cx="82867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3" imgW="1435100" imgH="393700" progId="Equation.3">
                  <p:embed/>
                </p:oleObj>
              </mc:Choice>
              <mc:Fallback>
                <p:oleObj name="Equation" r:id="rId3" imgW="1435100" imgH="39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828675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99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স্কেলের মধ্যে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তাপমাত্রা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98.4° F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সেলসিয়াস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এই তাপমাত্রা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457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114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36.89° C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২টি	খ) ৩টি	গ) ৪টি		ঘ)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ফারেনহাইট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৩২ ফারেনহাইট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সেলসিয়াসে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ক) ০		খ) ৩২	গ) ১০০	ঘ) ২৭৩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খ)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oalfinder.com/images/SPHPRO3/hot-sphere-does-not-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581400" cy="49602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715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প্রভাব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e/e4/Charles_and_Gay-Lussac%27s_Law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076825" cy="3838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7476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ysics.hku.hk/%7Ephys1055/images/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81000"/>
            <a:ext cx="4476750" cy="2724151"/>
          </a:xfrm>
          <a:prstGeom prst="rect">
            <a:avLst/>
          </a:prstGeom>
          <a:noFill/>
        </p:spPr>
      </p:pic>
      <p:pic>
        <p:nvPicPr>
          <p:cNvPr id="4100" name="Picture 4" descr="http://www.physics.hku.hk/%7Ephys1055/images/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495800" cy="2990850"/>
          </a:xfrm>
          <a:prstGeom prst="rect">
            <a:avLst/>
          </a:prstGeom>
          <a:noFill/>
        </p:spPr>
      </p:pic>
      <p:pic>
        <p:nvPicPr>
          <p:cNvPr id="4102" name="Picture 6" descr="http://www.pbs.org/wgbh/nova/assets/img/medical-cold/image-04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200400"/>
            <a:ext cx="3067050" cy="2238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867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তাপের প্রভাব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52000" contrast="-63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19200"/>
            <a:ext cx="890660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0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61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</a:p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 অধ্যায়ঃ বস্তুর উপর তাপের প্রভাব</a:t>
            </a:r>
          </a:p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505200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সিদ্দিকুর রহমান</a:t>
            </a:r>
            <a:endParaRPr lang="en-US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আলাদিপুর উচ্চ বিদ্যালয়</a:t>
            </a:r>
            <a:endParaRPr lang="en-US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রাজবাড়ী সদর,রাজবাড়ী ।</a:t>
            </a:r>
            <a:endParaRPr lang="en-US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" y="2819399"/>
            <a:ext cx="3686364" cy="379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renahanna.files.wordpress.com/2012/04/03-08-heat-energy-xf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657600" cy="258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encrypted-tbn0.gstatic.com/images?q=tbn:ANd9GcTLs4ndfaSO7_MpUa-XdFAcRGBGJwfkkfT5_AuvpUcm_ZZA-Q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"/>
            <a:ext cx="2381250" cy="2362200"/>
          </a:xfrm>
          <a:prstGeom prst="rect">
            <a:avLst/>
          </a:prstGeom>
          <a:noFill/>
        </p:spPr>
      </p:pic>
      <p:pic>
        <p:nvPicPr>
          <p:cNvPr id="16390" name="Picture 6" descr="http://classroomclipart.com/images/gallery/Animations/Physics/hea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3810000" cy="2857500"/>
          </a:xfrm>
          <a:prstGeom prst="rect">
            <a:avLst/>
          </a:prstGeom>
          <a:noFill/>
        </p:spPr>
      </p:pic>
      <p:pic>
        <p:nvPicPr>
          <p:cNvPr id="16392" name="Picture 8" descr="http://www.sciencefair-projects.org/images-sciencefair/chemistry/chemistry1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124200"/>
            <a:ext cx="2971800" cy="2353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638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ছবিগুলিতে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তাপ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1371600"/>
            <a:ext cx="8568260" cy="3505200"/>
            <a:chOff x="304800" y="1371600"/>
            <a:chExt cx="8568260" cy="3505200"/>
          </a:xfrm>
        </p:grpSpPr>
        <p:pic>
          <p:nvPicPr>
            <p:cNvPr id="2" name="Picture 2" descr="http://www.docbrown.info/ks3physics/gifs/bimetalstrip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371600"/>
              <a:ext cx="8568260" cy="35052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438400" y="1371600"/>
              <a:ext cx="1600200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ধাতব</a:t>
              </a:r>
              <a:r>
                <a:rPr lang="en-US" sz="2000" dirty="0" smtClean="0">
                  <a:solidFill>
                    <a:schemeClr val="bg1"/>
                  </a:solidFill>
                </a:rPr>
                <a:t> পদার্থ-১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2438400"/>
              <a:ext cx="1600200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ধাতব</a:t>
              </a:r>
              <a:r>
                <a:rPr lang="en-US" sz="2000" dirty="0" smtClean="0">
                  <a:solidFill>
                    <a:schemeClr val="bg1"/>
                  </a:solidFill>
                </a:rPr>
                <a:t> পদার্থ-২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3657600"/>
              <a:ext cx="1752600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তাপ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প্রয়োগের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আগে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3657600"/>
              <a:ext cx="1600200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তাপ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প্রয়োগের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পরে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54864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52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তাপ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দন্ডটি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994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 আমাদের পাঠের বিষয়</a:t>
            </a:r>
            <a:endParaRPr lang="en-US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17" y="2438400"/>
            <a:ext cx="87511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বস্তুর উপর তাপের প্রভাব</a:t>
            </a:r>
            <a:endParaRPr lang="en-US" sz="9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72070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20083"/>
            <a:ext cx="885407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 তাপ ও তাপমাত্রা ব্যাখ্যা করতে পারব</a:t>
            </a:r>
          </a:p>
          <a:p>
            <a:r>
              <a:rPr lang="en-U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 পদার্থের তাপমাত্রিক ধর্ম ব্যাখ্যা করতে পারব</a:t>
            </a:r>
          </a:p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 ফারেনহাইট, সেলসিয়াস এবং কেলভিন স্কেলের মধ্যে 	সম্পর্ক বিশ্লেষণ করতে পারব</a:t>
            </a:r>
          </a:p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 পদার্থের তাপীয় প্রসারণ ব্যাখ্যা করতে পারব</a:t>
            </a:r>
          </a:p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  বাস্তব জীবনে তাপীয় প্রসারণের প্রভাব ব্যাখ্যা করতে পারব</a:t>
            </a:r>
          </a:p>
          <a:p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জাগায়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উষ্ণতার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তাপ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52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তাপমাত্রা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বস্তুর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তাপীয়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বস্তুর তাপীয়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তাপ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হারাবে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52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তাপ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মধ্যে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Information 2">
            <a:hlinkClick r:id="rId2" highlightClick="1"/>
          </p:cNvPr>
          <p:cNvSpPr/>
          <p:nvPr/>
        </p:nvSpPr>
        <p:spPr>
          <a:xfrm>
            <a:off x="3505200" y="3429000"/>
            <a:ext cx="1066800" cy="9906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24600" y="152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285</Words>
  <Application>Microsoft Office PowerPoint</Application>
  <PresentationFormat>On-screen Show (4:3)</PresentationFormat>
  <Paragraphs>70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IT World</cp:lastModifiedBy>
  <cp:revision>29</cp:revision>
  <dcterms:created xsi:type="dcterms:W3CDTF">2006-08-16T00:00:00Z</dcterms:created>
  <dcterms:modified xsi:type="dcterms:W3CDTF">2019-10-20T16:18:15Z</dcterms:modified>
</cp:coreProperties>
</file>