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81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9" r:id="rId15"/>
    <p:sldId id="27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99137"/>
            <a:ext cx="8534400" cy="923330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295400" y="1981200"/>
            <a:ext cx="6960223" cy="2438400"/>
            <a:chOff x="1295400" y="1981200"/>
            <a:chExt cx="6960223" cy="2438400"/>
          </a:xfrm>
        </p:grpSpPr>
        <p:pic>
          <p:nvPicPr>
            <p:cNvPr id="5" name="Picture 4" descr="download (2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3124200" cy="2438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images (38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1" y="1981200"/>
              <a:ext cx="3302622" cy="2438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048000" y="838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ভূপৃষ্টের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895600" y="228600"/>
            <a:ext cx="2895600" cy="1891145"/>
            <a:chOff x="2286000" y="1023257"/>
            <a:chExt cx="4267200" cy="2253343"/>
          </a:xfrm>
        </p:grpSpPr>
        <p:pic>
          <p:nvPicPr>
            <p:cNvPr id="7" name="Picture 6" descr="images (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1752600"/>
              <a:ext cx="4267200" cy="152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395058" y="1023257"/>
              <a:ext cx="2147489" cy="623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28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2362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অগ্ন্যুতপাতের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590800" y="76201"/>
            <a:ext cx="4267200" cy="2133599"/>
            <a:chOff x="76200" y="76201"/>
            <a:chExt cx="7543800" cy="2590799"/>
          </a:xfrm>
        </p:grpSpPr>
        <p:pic>
          <p:nvPicPr>
            <p:cNvPr id="7" name="Picture 6" descr="download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990600"/>
              <a:ext cx="7543800" cy="1676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262718" y="76201"/>
              <a:ext cx="3471332" cy="78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2590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জ্বালা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অগ্ন্যুতপাতের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sp>
        <p:nvSpPr>
          <p:cNvPr id="8" name="Explosion 1 7"/>
          <p:cNvSpPr/>
          <p:nvPr/>
        </p:nvSpPr>
        <p:spPr>
          <a:xfrm>
            <a:off x="2743200" y="152400"/>
            <a:ext cx="3657600" cy="914400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8763000" cy="1752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অগ্ন্যুতপাতের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umming Junction 8"/>
          <p:cNvSpPr/>
          <p:nvPr/>
        </p:nvSpPr>
        <p:spPr>
          <a:xfrm>
            <a:off x="3581400" y="23622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5638800" y="23622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7543800" y="2362200"/>
            <a:ext cx="6096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2438400"/>
            <a:ext cx="609600" cy="457200"/>
            <a:chOff x="2514600" y="4343400"/>
            <a:chExt cx="609600" cy="533400"/>
          </a:xfrm>
        </p:grpSpPr>
        <p:sp>
          <p:nvSpPr>
            <p:cNvPr id="13" name="Oval 12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Oval 16"/>
          <p:cNvSpPr/>
          <p:nvPr/>
        </p:nvSpPr>
        <p:spPr>
          <a:xfrm>
            <a:off x="2590800" y="18288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3400" y="18288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4800600" y="18288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81800" y="17526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600" y="3200400"/>
            <a:ext cx="8686800" cy="1676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জ্বালামূখ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জাভা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লাবা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Summing Junction 21"/>
          <p:cNvSpPr/>
          <p:nvPr/>
        </p:nvSpPr>
        <p:spPr>
          <a:xfrm>
            <a:off x="3733800" y="43434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umming Junction 22"/>
          <p:cNvSpPr/>
          <p:nvPr/>
        </p:nvSpPr>
        <p:spPr>
          <a:xfrm>
            <a:off x="5715000" y="43434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Summing Junction 23"/>
          <p:cNvSpPr/>
          <p:nvPr/>
        </p:nvSpPr>
        <p:spPr>
          <a:xfrm>
            <a:off x="7543800" y="4419600"/>
            <a:ext cx="6096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752600" y="4419600"/>
            <a:ext cx="609600" cy="457200"/>
            <a:chOff x="2514600" y="4343400"/>
            <a:chExt cx="609600" cy="533400"/>
          </a:xfrm>
        </p:grpSpPr>
        <p:sp>
          <p:nvSpPr>
            <p:cNvPr id="26" name="Oval 25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Oval 29"/>
          <p:cNvSpPr/>
          <p:nvPr/>
        </p:nvSpPr>
        <p:spPr>
          <a:xfrm>
            <a:off x="2590800" y="38862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9600" y="38100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4876800" y="38862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781800" y="38100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sp>
        <p:nvSpPr>
          <p:cNvPr id="8" name="Explosion 1 7"/>
          <p:cNvSpPr/>
          <p:nvPr/>
        </p:nvSpPr>
        <p:spPr>
          <a:xfrm>
            <a:off x="2743200" y="152400"/>
            <a:ext cx="3657600" cy="914400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8763000" cy="1752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অগ্ন্যুতপাত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umming Junction 8"/>
          <p:cNvSpPr/>
          <p:nvPr/>
        </p:nvSpPr>
        <p:spPr>
          <a:xfrm>
            <a:off x="3581400" y="23622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5638800" y="23622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1447800" y="2438400"/>
            <a:ext cx="609600" cy="457200"/>
            <a:chOff x="2514600" y="4343400"/>
            <a:chExt cx="609600" cy="533400"/>
          </a:xfrm>
        </p:grpSpPr>
        <p:sp>
          <p:nvSpPr>
            <p:cNvPr id="13" name="Oval 12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Oval 16"/>
          <p:cNvSpPr/>
          <p:nvPr/>
        </p:nvSpPr>
        <p:spPr>
          <a:xfrm>
            <a:off x="2895600" y="18288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3400" y="18288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5638800" y="18288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600" y="3200400"/>
            <a:ext cx="8686800" cy="1676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জাপানের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মাওনাকেয়া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Summing Junction 21"/>
          <p:cNvSpPr/>
          <p:nvPr/>
        </p:nvSpPr>
        <p:spPr>
          <a:xfrm>
            <a:off x="3733800" y="43434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umming Junction 22"/>
          <p:cNvSpPr/>
          <p:nvPr/>
        </p:nvSpPr>
        <p:spPr>
          <a:xfrm>
            <a:off x="5715000" y="43434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4"/>
          <p:cNvGrpSpPr/>
          <p:nvPr/>
        </p:nvGrpSpPr>
        <p:grpSpPr>
          <a:xfrm>
            <a:off x="1752600" y="4419600"/>
            <a:ext cx="609600" cy="457200"/>
            <a:chOff x="2514600" y="4343400"/>
            <a:chExt cx="609600" cy="533400"/>
          </a:xfrm>
        </p:grpSpPr>
        <p:sp>
          <p:nvSpPr>
            <p:cNvPr id="26" name="Oval 25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Oval 29"/>
          <p:cNvSpPr/>
          <p:nvPr/>
        </p:nvSpPr>
        <p:spPr>
          <a:xfrm>
            <a:off x="3048000" y="38100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9600" y="38100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5791200" y="38100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066800"/>
            <a:ext cx="2641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5200" y="304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04800" y="3048000"/>
            <a:ext cx="8382000" cy="213360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অগ্ন্যুতপাতের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0" y="698303"/>
            <a:ext cx="9144000" cy="6159697"/>
            <a:chOff x="0" y="698303"/>
            <a:chExt cx="9144000" cy="6159697"/>
          </a:xfrm>
        </p:grpSpPr>
        <p:pic>
          <p:nvPicPr>
            <p:cNvPr id="4" name="Picture 3" descr="download (5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257800"/>
              <a:ext cx="9144000" cy="1600200"/>
            </a:xfrm>
            <a:prstGeom prst="rect">
              <a:avLst/>
            </a:prstGeom>
          </p:spPr>
        </p:pic>
        <p:pic>
          <p:nvPicPr>
            <p:cNvPr id="2" name="Picture 1" descr="images (8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698303"/>
              <a:ext cx="5115098" cy="372129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76600" y="1828800"/>
              <a:ext cx="2438400" cy="121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images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399"/>
            <a:ext cx="9144000" cy="70104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33400" y="685800"/>
            <a:ext cx="7696200" cy="5190768"/>
            <a:chOff x="533400" y="685800"/>
            <a:chExt cx="7696200" cy="5190768"/>
          </a:xfrm>
        </p:grpSpPr>
        <p:pic>
          <p:nvPicPr>
            <p:cNvPr id="7" name="Picture 6" descr="MAHBOB-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1600200"/>
              <a:ext cx="1600200" cy="1600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505200" y="685800"/>
              <a:ext cx="2362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3352800"/>
              <a:ext cx="396240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মাহবুবুর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রায়চাঁদ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উদয়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রায়চাঁদ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লালমোহন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ভোলা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০১৭১৮-৩৬২৬৬৭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Email: rhamanmahbobor@yahoo.com</a:t>
              </a: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2796" t="10417" r="31479" b="17708"/>
            <a:stretch>
              <a:fillRect/>
            </a:stretch>
          </p:blipFill>
          <p:spPr bwMode="auto">
            <a:xfrm>
              <a:off x="5864087" y="1447799"/>
              <a:ext cx="1908313" cy="1828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105400" y="3276600"/>
              <a:ext cx="3124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দশম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ভূগোল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পরিবেশ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mtClean="0">
                  <a:latin typeface="NikoshBAN" pitchFamily="2" charset="0"/>
                  <a:cs typeface="NikoshBAN" pitchFamily="2" charset="0"/>
                </a:rPr>
                <a:t>শ্রেণী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৫০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781800"/>
          </a:xfrm>
          <a:prstGeom prst="rect">
            <a:avLst/>
          </a:prstGeom>
          <a:ln w="1587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4029308" cy="1828800"/>
          </a:xfrm>
          <a:prstGeom prst="rect">
            <a:avLst/>
          </a:prstGeom>
        </p:spPr>
      </p:pic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7200"/>
            <a:ext cx="3581400" cy="1828800"/>
          </a:xfrm>
          <a:prstGeom prst="rect">
            <a:avLst/>
          </a:prstGeom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67000"/>
            <a:ext cx="4038600" cy="1600200"/>
          </a:xfrm>
          <a:prstGeom prst="rect">
            <a:avLst/>
          </a:prstGeom>
        </p:spPr>
      </p:pic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667000"/>
            <a:ext cx="3581400" cy="1600200"/>
          </a:xfrm>
          <a:prstGeom prst="rect">
            <a:avLst/>
          </a:prstGeom>
        </p:spPr>
      </p:pic>
      <p:pic>
        <p:nvPicPr>
          <p:cNvPr id="8" name="Picture 7" descr="images (2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648200"/>
            <a:ext cx="4038600" cy="1905000"/>
          </a:xfrm>
          <a:prstGeom prst="rect">
            <a:avLst/>
          </a:prstGeom>
        </p:spPr>
      </p:pic>
      <p:pic>
        <p:nvPicPr>
          <p:cNvPr id="9" name="Picture 8" descr="images (2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629150"/>
            <a:ext cx="3581400" cy="192405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l="19327" t="43750" r="54904" b="51042"/>
          <a:stretch>
            <a:fillRect/>
          </a:stretch>
        </p:blipFill>
        <p:spPr bwMode="auto">
          <a:xfrm>
            <a:off x="5105400" y="152400"/>
            <a:ext cx="3352800" cy="3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 l="19912" t="18750" r="54319" b="76042"/>
          <a:stretch>
            <a:fillRect/>
          </a:stretch>
        </p:blipFill>
        <p:spPr bwMode="auto">
          <a:xfrm>
            <a:off x="838200" y="76200"/>
            <a:ext cx="3352800" cy="3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 l="19912" t="31250" r="53734" b="63542"/>
          <a:stretch>
            <a:fillRect/>
          </a:stretch>
        </p:blipFill>
        <p:spPr bwMode="auto">
          <a:xfrm>
            <a:off x="533400" y="2286000"/>
            <a:ext cx="3429000" cy="3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/>
          <a:srcRect l="19912" t="18750" r="54319" b="76042"/>
          <a:stretch>
            <a:fillRect/>
          </a:stretch>
        </p:blipFill>
        <p:spPr bwMode="auto">
          <a:xfrm>
            <a:off x="5029200" y="4267200"/>
            <a:ext cx="3352800" cy="3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/>
          <a:srcRect l="19327" t="43750" r="54904" b="51042"/>
          <a:stretch>
            <a:fillRect/>
          </a:stretch>
        </p:blipFill>
        <p:spPr bwMode="auto">
          <a:xfrm>
            <a:off x="5029200" y="2286000"/>
            <a:ext cx="3352800" cy="3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/>
          <a:srcRect l="19912" t="18750" r="54319" b="76042"/>
          <a:stretch>
            <a:fillRect/>
          </a:stretch>
        </p:blipFill>
        <p:spPr bwMode="auto">
          <a:xfrm>
            <a:off x="533400" y="4267200"/>
            <a:ext cx="3352800" cy="3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2" name="Rectangle 1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19200" y="1066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(VOLCANO)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22).jpg"/>
          <p:cNvPicPr>
            <a:picLocks noChangeAspect="1"/>
          </p:cNvPicPr>
          <p:nvPr/>
        </p:nvPicPr>
        <p:blipFill>
          <a:blip r:embed="rId3"/>
          <a:srcRect l="18911" r="28137"/>
          <a:stretch>
            <a:fillRect/>
          </a:stretch>
        </p:blipFill>
        <p:spPr>
          <a:xfrm>
            <a:off x="3124200" y="2057400"/>
            <a:ext cx="21336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057400" y="914400"/>
            <a:ext cx="4648200" cy="13716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00" y="2721770"/>
          <a:ext cx="1295400" cy="1092994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0"/>
              <a:ext cx="8991600" cy="6781800"/>
              <a:chOff x="76200" y="0"/>
              <a:chExt cx="8991600" cy="6781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6200" y="0"/>
                <a:ext cx="8991600" cy="6781800"/>
              </a:xfrm>
              <a:prstGeom prst="rect">
                <a:avLst/>
              </a:prstGeom>
              <a:ln w="15875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image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228" y="3467100"/>
                <a:ext cx="8683172" cy="32385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85800" y="914400"/>
              <a:ext cx="7772400" cy="3886200"/>
              <a:chOff x="838200" y="1295400"/>
              <a:chExt cx="7772400" cy="289560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49780" t="59375" r="24451" b="15625"/>
              <a:stretch>
                <a:fillRect/>
              </a:stretch>
            </p:blipFill>
            <p:spPr bwMode="auto">
              <a:xfrm>
                <a:off x="3810000" y="1295400"/>
                <a:ext cx="4800600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 l="26940" t="47917" r="50805" b="14583"/>
              <a:stretch>
                <a:fillRect/>
              </a:stretch>
            </p:blipFill>
            <p:spPr bwMode="auto">
              <a:xfrm>
                <a:off x="838200" y="1295400"/>
                <a:ext cx="2895600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3657600" y="152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81000" y="762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…………..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অগ্ন্যুতপাতের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আগ্নেয়গিরিকে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অগ্ন্যুতপাতের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pic>
        <p:nvPicPr>
          <p:cNvPr id="5" name="Picture 4" descr="download (18).jpg"/>
          <p:cNvPicPr>
            <a:picLocks noChangeAspect="1"/>
          </p:cNvPicPr>
          <p:nvPr/>
        </p:nvPicPr>
        <p:blipFill>
          <a:blip r:embed="rId3"/>
          <a:srcRect t="3922" b="5882"/>
          <a:stretch>
            <a:fillRect/>
          </a:stretch>
        </p:blipFill>
        <p:spPr>
          <a:xfrm>
            <a:off x="609600" y="2667000"/>
            <a:ext cx="2362200" cy="1752600"/>
          </a:xfrm>
          <a:prstGeom prst="rect">
            <a:avLst/>
          </a:prstGeom>
        </p:spPr>
      </p:pic>
      <p:pic>
        <p:nvPicPr>
          <p:cNvPr id="6" name="Picture 5" descr="download (17).jpg"/>
          <p:cNvPicPr>
            <a:picLocks noChangeAspect="1"/>
          </p:cNvPicPr>
          <p:nvPr/>
        </p:nvPicPr>
        <p:blipFill>
          <a:blip r:embed="rId4"/>
          <a:srcRect l="5634" t="4520"/>
          <a:stretch>
            <a:fillRect/>
          </a:stretch>
        </p:blipFill>
        <p:spPr>
          <a:xfrm>
            <a:off x="5829300" y="904875"/>
            <a:ext cx="2552700" cy="1609725"/>
          </a:xfrm>
          <a:prstGeom prst="rect">
            <a:avLst/>
          </a:prstGeom>
        </p:spPr>
      </p:pic>
      <p:pic>
        <p:nvPicPr>
          <p:cNvPr id="7" name="Picture 6" descr="download (19).jpg"/>
          <p:cNvPicPr>
            <a:picLocks noChangeAspect="1"/>
          </p:cNvPicPr>
          <p:nvPr/>
        </p:nvPicPr>
        <p:blipFill>
          <a:blip r:embed="rId5"/>
          <a:srcRect l="16552" r="20000"/>
          <a:stretch>
            <a:fillRect/>
          </a:stretch>
        </p:blipFill>
        <p:spPr>
          <a:xfrm>
            <a:off x="838200" y="685800"/>
            <a:ext cx="1752600" cy="1657350"/>
          </a:xfrm>
          <a:prstGeom prst="rect">
            <a:avLst/>
          </a:prstGeom>
        </p:spPr>
      </p:pic>
      <p:pic>
        <p:nvPicPr>
          <p:cNvPr id="8" name="Picture 7" descr="download (1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775" y="2743200"/>
            <a:ext cx="2333625" cy="1962150"/>
          </a:xfrm>
          <a:prstGeom prst="rect">
            <a:avLst/>
          </a:prstGeom>
        </p:spPr>
      </p:pic>
      <p:pic>
        <p:nvPicPr>
          <p:cNvPr id="9" name="Picture 8" descr="images (3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2695575"/>
            <a:ext cx="2657475" cy="1724025"/>
          </a:xfrm>
          <a:prstGeom prst="rect">
            <a:avLst/>
          </a:prstGeom>
        </p:spPr>
      </p:pic>
      <p:pic>
        <p:nvPicPr>
          <p:cNvPr id="10" name="Picture 9" descr="images (36).jpg"/>
          <p:cNvPicPr>
            <a:picLocks noChangeAspect="1"/>
          </p:cNvPicPr>
          <p:nvPr/>
        </p:nvPicPr>
        <p:blipFill>
          <a:blip r:embed="rId8"/>
          <a:srcRect l="8163" t="13953" r="15646" b="11628"/>
          <a:stretch>
            <a:fillRect/>
          </a:stretch>
        </p:blipFill>
        <p:spPr>
          <a:xfrm>
            <a:off x="3200400" y="1066800"/>
            <a:ext cx="2133600" cy="1219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3" name="Rectangle 2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28" y="3467100"/>
              <a:ext cx="8683172" cy="3238500"/>
            </a:xfrm>
            <a:prstGeom prst="rect">
              <a:avLst/>
            </a:prstGeom>
          </p:spPr>
        </p:pic>
      </p:grpSp>
      <p:pic>
        <p:nvPicPr>
          <p:cNvPr id="6" name="Picture 5" descr="download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83801"/>
            <a:ext cx="2590800" cy="194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ownload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685800"/>
            <a:ext cx="2895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ownload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" y="61912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 (3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80187"/>
            <a:ext cx="2895600" cy="192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 l="49195" t="53125" r="44363" b="42708"/>
          <a:stretch>
            <a:fillRect/>
          </a:stretch>
        </p:blipFill>
        <p:spPr bwMode="auto">
          <a:xfrm>
            <a:off x="5867400" y="2403764"/>
            <a:ext cx="1143000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 l="56223" t="53125" r="36164" b="42708"/>
          <a:stretch>
            <a:fillRect/>
          </a:stretch>
        </p:blipFill>
        <p:spPr bwMode="auto">
          <a:xfrm>
            <a:off x="5867400" y="211015"/>
            <a:ext cx="1295400" cy="39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 l="68521" t="53125" r="27965" b="42708"/>
          <a:stretch>
            <a:fillRect/>
          </a:stretch>
        </p:blipFill>
        <p:spPr bwMode="auto">
          <a:xfrm>
            <a:off x="1676400" y="2362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 l="56223" t="53125" r="36164" b="42708"/>
          <a:stretch>
            <a:fillRect/>
          </a:stretch>
        </p:blipFill>
        <p:spPr bwMode="auto">
          <a:xfrm>
            <a:off x="1295400" y="164122"/>
            <a:ext cx="1447800" cy="4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279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109</cp:revision>
  <dcterms:created xsi:type="dcterms:W3CDTF">2006-08-16T00:00:00Z</dcterms:created>
  <dcterms:modified xsi:type="dcterms:W3CDTF">2019-10-20T10:46:35Z</dcterms:modified>
</cp:coreProperties>
</file>