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79" r:id="rId5"/>
    <p:sldId id="259" r:id="rId6"/>
    <p:sldId id="260" r:id="rId7"/>
    <p:sldId id="277" r:id="rId8"/>
    <p:sldId id="261" r:id="rId9"/>
    <p:sldId id="278" r:id="rId10"/>
    <p:sldId id="262" r:id="rId11"/>
    <p:sldId id="280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B9100-98A1-43AB-A5E3-7AC69F6C4BAE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1140D-C546-4805-9EAF-3A000C5427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1140D-C546-4805-9EAF-3A000C5427B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304800">
            <a:solidFill>
              <a:srgbClr val="00B0F0"/>
            </a:solidFill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8600" y="76200"/>
            <a:ext cx="8915400" cy="6553200"/>
            <a:chOff x="228600" y="76200"/>
            <a:chExt cx="8915400" cy="6553200"/>
          </a:xfrm>
        </p:grpSpPr>
        <p:pic>
          <p:nvPicPr>
            <p:cNvPr id="4" name="Picture 3" descr="download (5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" y="3505200"/>
              <a:ext cx="8741228" cy="3124200"/>
            </a:xfrm>
            <a:prstGeom prst="rect">
              <a:avLst/>
            </a:prstGeom>
          </p:spPr>
        </p:pic>
        <p:pic>
          <p:nvPicPr>
            <p:cNvPr id="5" name="Picture 4" descr="Animated Birds at Animation Bundle (361)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2200" y="990600"/>
              <a:ext cx="2971800" cy="3320487"/>
            </a:xfrm>
            <a:prstGeom prst="rect">
              <a:avLst/>
            </a:prstGeom>
          </p:spPr>
        </p:pic>
        <p:sp>
          <p:nvSpPr>
            <p:cNvPr id="18" name="WordArt 2"/>
            <p:cNvSpPr>
              <a:spLocks noChangeArrowheads="1" noChangeShapeType="1" noTextEdit="1"/>
            </p:cNvSpPr>
            <p:nvPr/>
          </p:nvSpPr>
          <p:spPr bwMode="auto">
            <a:xfrm>
              <a:off x="228600" y="76200"/>
              <a:ext cx="6400800" cy="34290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49800"/>
                </a:avLst>
              </a:prstTxWarp>
            </a:bodyPr>
            <a:lstStyle/>
            <a:p>
              <a:pPr algn="ctr" rtl="0"/>
              <a:r>
                <a:rPr lang="as-IN" sz="3600" kern="10" spc="0" dirty="0" smtClean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 Black"/>
                </a:rPr>
                <a:t>সবাইকে স্বাগতম</a:t>
              </a:r>
              <a:endParaRPr lang="en-US" sz="3600" kern="10" spc="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304800">
            <a:solidFill>
              <a:srgbClr val="00B0F0"/>
            </a:solidFill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04800" y="914400"/>
            <a:ext cx="8534400" cy="5734050"/>
            <a:chOff x="304800" y="914400"/>
            <a:chExt cx="8534400" cy="5734050"/>
          </a:xfrm>
        </p:grpSpPr>
        <p:grpSp>
          <p:nvGrpSpPr>
            <p:cNvPr id="7" name="Group 6"/>
            <p:cNvGrpSpPr/>
            <p:nvPr/>
          </p:nvGrpSpPr>
          <p:grpSpPr>
            <a:xfrm>
              <a:off x="1714500" y="914400"/>
              <a:ext cx="5372100" cy="1600200"/>
              <a:chOff x="1485900" y="914400"/>
              <a:chExt cx="5372100" cy="1600200"/>
            </a:xfrm>
          </p:grpSpPr>
          <p:pic>
            <p:nvPicPr>
              <p:cNvPr id="8" name="Picture 7" descr="MAHBOB-F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485900" y="914400"/>
                <a:ext cx="1714500" cy="160020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9" name="Oval 8"/>
              <p:cNvSpPr/>
              <p:nvPr/>
            </p:nvSpPr>
            <p:spPr>
              <a:xfrm>
                <a:off x="3352800" y="1143000"/>
                <a:ext cx="3505200" cy="990600"/>
              </a:xfrm>
              <a:prstGeom prst="ellipse">
                <a:avLst/>
              </a:prstGeom>
              <a:ln w="762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পরিচিতি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38200" y="2971800"/>
              <a:ext cx="7391400" cy="2057400"/>
              <a:chOff x="914400" y="3352800"/>
              <a:chExt cx="7391400" cy="20574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5147082" y="3352800"/>
                <a:ext cx="3158718" cy="2057400"/>
              </a:xfrm>
              <a:prstGeom prst="rect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spcBef>
                    <a:spcPts val="0"/>
                  </a:spcBef>
                </a:pPr>
                <a:endParaRPr lang="en-US" sz="2400" u="sng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বিষয়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: </a:t>
                </a: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তথ্য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ও </a:t>
                </a: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যোগাযোগ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প্রযুক্তি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শ্রেণী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: </a:t>
                </a: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দশম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algn="ctr"/>
                <a:r>
                  <a:rPr lang="bn-BD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অধ্যায়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: ১ম</a:t>
                </a:r>
                <a:r>
                  <a:rPr lang="bn-BD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সময়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: 50 </a:t>
                </a: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মিনিট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bn-BD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14400" y="3352800"/>
                <a:ext cx="4106333" cy="2031325"/>
              </a:xfrm>
              <a:prstGeom prst="rect">
                <a:avLst/>
              </a:prstGeom>
              <a:noFill/>
              <a:ln w="762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মো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: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মাহবুবুর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রহমান</a:t>
                </a:r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সহকারি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শিক্ষক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(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আই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সি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টি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)</a:t>
                </a:r>
              </a:p>
              <a:p>
                <a:pPr algn="ctr"/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রায়চাঁদ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উদয়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চন্দ্র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মাধ্যমিক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বিদ্যালয়</a:t>
                </a:r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ইনডেক্স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নং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১১০০০২৬</a:t>
                </a:r>
              </a:p>
              <a:p>
                <a:pPr algn="ctr"/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মোবাইল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latin typeface="NikoshBAN" pitchFamily="2" charset="0"/>
                    <a:cs typeface="NikoshBAN" pitchFamily="2" charset="0"/>
                  </a:rPr>
                  <a:t>নং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০১৭১৮-৩৬২৬৬৭</a:t>
                </a:r>
              </a:p>
              <a:p>
                <a:pPr algn="ctr"/>
                <a:r>
                  <a:rPr lang="en-US" i="1" dirty="0" smtClean="0">
                    <a:latin typeface="NikoshBAN" pitchFamily="2" charset="0"/>
                    <a:cs typeface="NikoshBAN" pitchFamily="2" charset="0"/>
                  </a:rPr>
                  <a:t>ই-</a:t>
                </a:r>
                <a:r>
                  <a:rPr lang="en-US" i="1" dirty="0" err="1" smtClean="0">
                    <a:latin typeface="NikoshBAN" pitchFamily="2" charset="0"/>
                    <a:cs typeface="NikoshBAN" pitchFamily="2" charset="0"/>
                  </a:rPr>
                  <a:t>মেইল</a:t>
                </a:r>
                <a:r>
                  <a:rPr lang="en-US" i="1" dirty="0" smtClean="0">
                    <a:latin typeface="NikoshBAN" pitchFamily="2" charset="0"/>
                    <a:cs typeface="NikoshBAN" pitchFamily="2" charset="0"/>
                  </a:rPr>
                  <a:t>: </a:t>
                </a:r>
                <a:r>
                  <a:rPr lang="en-US" b="1" i="1" dirty="0" smtClean="0">
                    <a:latin typeface="NikoshBAN" pitchFamily="2" charset="0"/>
                    <a:cs typeface="NikoshBAN" pitchFamily="2" charset="0"/>
                  </a:rPr>
                  <a:t>rhamanmahbobor</a:t>
                </a:r>
                <a:r>
                  <a:rPr lang="en-US" b="1" i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@yahoo.com</a:t>
                </a:r>
                <a:endParaRPr lang="en-US" b="1" i="1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13" name="Picture 12" descr="images (7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5257800"/>
              <a:ext cx="8534400" cy="13906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522"/>
            <a:ext cx="9144000" cy="6652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Group 4"/>
          <p:cNvGrpSpPr/>
          <p:nvPr/>
        </p:nvGrpSpPr>
        <p:grpSpPr>
          <a:xfrm>
            <a:off x="914400" y="990600"/>
            <a:ext cx="7315200" cy="4953000"/>
            <a:chOff x="914400" y="990600"/>
            <a:chExt cx="7315200" cy="4953000"/>
          </a:xfrm>
        </p:grpSpPr>
        <p:pic>
          <p:nvPicPr>
            <p:cNvPr id="3" name="Picture 2" descr="download (25)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7201" y="990600"/>
              <a:ext cx="3962399" cy="4953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4" name="Picture 3" descr="download (26)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400" y="990600"/>
              <a:ext cx="3276600" cy="4953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6" name="TextBox 5"/>
          <p:cNvSpPr txBox="1"/>
          <p:nvPr/>
        </p:nvSpPr>
        <p:spPr>
          <a:xfrm>
            <a:off x="2286000" y="12192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ব্যক্তিটির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2971800"/>
            <a:ext cx="228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ব্যাবেজ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517"/>
            <a:ext cx="9144000" cy="6766965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2057400" y="914400"/>
            <a:ext cx="4648200" cy="13716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ভিডি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43200" y="2819400"/>
          <a:ext cx="1524000" cy="128587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57200" y="381001"/>
            <a:ext cx="8382000" cy="5029200"/>
            <a:chOff x="457200" y="381000"/>
            <a:chExt cx="8382000" cy="5952855"/>
          </a:xfrm>
        </p:grpSpPr>
        <p:pic>
          <p:nvPicPr>
            <p:cNvPr id="6" name="Picture 5" descr="download (28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381000"/>
              <a:ext cx="4191000" cy="595285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7" name="Picture 6" descr="download (27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381000"/>
              <a:ext cx="4114800" cy="59436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sp>
        <p:nvSpPr>
          <p:cNvPr id="9" name="TextBox 8"/>
          <p:cNvSpPr txBox="1"/>
          <p:nvPr/>
        </p:nvSpPr>
        <p:spPr>
          <a:xfrm>
            <a:off x="2895600" y="914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91200"/>
            <a:ext cx="9144000" cy="1066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71800" y="53340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 smtClean="0">
                <a:latin typeface="NikoshBAN" pitchFamily="2" charset="0"/>
                <a:cs typeface="NikoshBAN" pitchFamily="2" charset="0"/>
              </a:rPr>
              <a:t>ডিফারেন্স</a:t>
            </a:r>
            <a:r>
              <a:rPr lang="en-US" sz="48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i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4800" b="1" i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1447800"/>
            <a:ext cx="7848600" cy="3352800"/>
            <a:chOff x="609600" y="1447800"/>
            <a:chExt cx="7848600" cy="3352800"/>
          </a:xfrm>
        </p:grpSpPr>
        <p:pic>
          <p:nvPicPr>
            <p:cNvPr id="2" name="Picture 1" descr="download (33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447800"/>
              <a:ext cx="3733800" cy="3352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3" name="Picture 2" descr="download (34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447800"/>
              <a:ext cx="3886200" cy="3352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4" name="Picture 3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67350"/>
            <a:ext cx="9144000" cy="1390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0" y="2362200"/>
            <a:ext cx="167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অ্যাডা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লাভলেস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3048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8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i="1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48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i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b="1" i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download (4).jpg"/>
          <p:cNvPicPr>
            <a:picLocks noChangeAspect="1"/>
          </p:cNvPicPr>
          <p:nvPr/>
        </p:nvPicPr>
        <p:blipFill>
          <a:blip r:embed="rId5"/>
          <a:srcRect t="65574"/>
          <a:stretch>
            <a:fillRect/>
          </a:stretch>
        </p:blipFill>
        <p:spPr>
          <a:xfrm rot="10800000">
            <a:off x="0" y="0"/>
            <a:ext cx="91440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7200" y="1219200"/>
            <a:ext cx="8229600" cy="3657600"/>
            <a:chOff x="457200" y="1219200"/>
            <a:chExt cx="8229600" cy="3657600"/>
          </a:xfrm>
        </p:grpSpPr>
        <p:pic>
          <p:nvPicPr>
            <p:cNvPr id="2" name="Picture 1" descr="images (6)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8200" y="1219200"/>
              <a:ext cx="4038600" cy="3657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3" name="Picture 2" descr="download (31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1219200"/>
              <a:ext cx="3990975" cy="3657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4" name="Picture 3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67350"/>
            <a:ext cx="9144000" cy="13906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2800" y="304800"/>
            <a:ext cx="3029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5029201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ভাষা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download (4).jpg"/>
          <p:cNvPicPr>
            <a:picLocks noChangeAspect="1"/>
          </p:cNvPicPr>
          <p:nvPr/>
        </p:nvPicPr>
        <p:blipFill>
          <a:blip r:embed="rId5"/>
          <a:srcRect t="65574"/>
          <a:stretch>
            <a:fillRect/>
          </a:stretch>
        </p:blipFill>
        <p:spPr>
          <a:xfrm rot="10800000">
            <a:off x="0" y="1"/>
            <a:ext cx="9144000" cy="304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1295400"/>
            <a:ext cx="7981950" cy="3657600"/>
            <a:chOff x="609600" y="1295400"/>
            <a:chExt cx="7981950" cy="3657600"/>
          </a:xfrm>
        </p:grpSpPr>
        <p:pic>
          <p:nvPicPr>
            <p:cNvPr id="2" name="Picture 1" descr="download (37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4400" y="1295400"/>
              <a:ext cx="3867150" cy="3657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3" name="Picture 2" descr="download (38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1295400"/>
              <a:ext cx="3810000" cy="3657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4" name="Picture 3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67350"/>
            <a:ext cx="9144000" cy="1390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51054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জেমস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ক্লার্ক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ম্যাক্সওয়েল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3810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ব্যক্তিটির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download (4).jpg"/>
          <p:cNvPicPr>
            <a:picLocks noChangeAspect="1"/>
          </p:cNvPicPr>
          <p:nvPr/>
        </p:nvPicPr>
        <p:blipFill>
          <a:blip r:embed="rId5"/>
          <a:srcRect t="65574"/>
          <a:stretch>
            <a:fillRect/>
          </a:stretch>
        </p:blipFill>
        <p:spPr>
          <a:xfrm rot="10800000">
            <a:off x="0" y="1"/>
            <a:ext cx="9144000" cy="380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7200" y="1905000"/>
            <a:ext cx="8153400" cy="3581400"/>
            <a:chOff x="457200" y="1905000"/>
            <a:chExt cx="8153400" cy="3581400"/>
          </a:xfrm>
        </p:grpSpPr>
        <p:pic>
          <p:nvPicPr>
            <p:cNvPr id="2" name="Picture 1" descr="download (36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5800" y="1905000"/>
              <a:ext cx="4114800" cy="3581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3" name="Picture 2" descr="download (39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1905000"/>
              <a:ext cx="3886200" cy="3581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6" name="Picture 5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  <p:pic>
        <p:nvPicPr>
          <p:cNvPr id="7" name="Picture 6" descr="download (4).jpg"/>
          <p:cNvPicPr>
            <a:picLocks noChangeAspect="1"/>
          </p:cNvPicPr>
          <p:nvPr/>
        </p:nvPicPr>
        <p:blipFill>
          <a:blip r:embed="rId5"/>
          <a:srcRect t="65574"/>
          <a:stretch>
            <a:fillRect/>
          </a:stretch>
        </p:blipFill>
        <p:spPr>
          <a:xfrm rot="10800000">
            <a:off x="0" y="1"/>
            <a:ext cx="91440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33400" y="1447800"/>
            <a:ext cx="8096250" cy="3314700"/>
            <a:chOff x="533400" y="1447800"/>
            <a:chExt cx="8096250" cy="3314700"/>
          </a:xfrm>
        </p:grpSpPr>
        <p:pic>
          <p:nvPicPr>
            <p:cNvPr id="2" name="Picture 1" descr="download (43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1447800"/>
              <a:ext cx="4057650" cy="33147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3" name="Picture 2" descr="download (42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447800"/>
              <a:ext cx="3810000" cy="3276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4" name="Picture 3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67350"/>
            <a:ext cx="9144000" cy="1390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3810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ব্যক্তিটির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49530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স্যার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জগদীশ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বসু</a:t>
            </a:r>
            <a:endParaRPr lang="en-US" sz="36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download (4).jpg"/>
          <p:cNvPicPr>
            <a:picLocks noChangeAspect="1"/>
          </p:cNvPicPr>
          <p:nvPr/>
        </p:nvPicPr>
        <p:blipFill>
          <a:blip r:embed="rId5"/>
          <a:srcRect t="65574"/>
          <a:stretch>
            <a:fillRect/>
          </a:stretch>
        </p:blipFill>
        <p:spPr>
          <a:xfrm rot="10800000">
            <a:off x="0" y="1"/>
            <a:ext cx="9144000" cy="3809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517"/>
            <a:ext cx="9144000" cy="6766965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2057400" y="914400"/>
            <a:ext cx="4648200" cy="1371600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ভিডি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19400" y="2721770"/>
          <a:ext cx="1295400" cy="1092994"/>
        </p:xfrm>
        <a:graphic>
          <a:graphicData uri="http://schemas.openxmlformats.org/presentationml/2006/ole">
            <p:oleObj spid="_x0000_s2050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4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981200"/>
            <a:ext cx="5029200" cy="2971800"/>
          </a:xfrm>
          <a:prstGeom prst="rect">
            <a:avLst/>
          </a:prstGeom>
        </p:spPr>
      </p:pic>
      <p:pic>
        <p:nvPicPr>
          <p:cNvPr id="4" name="Picture 3" descr="images (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pic>
        <p:nvPicPr>
          <p:cNvPr id="5" name="Picture 4" descr="download (4).jpg"/>
          <p:cNvPicPr>
            <a:picLocks noChangeAspect="1"/>
          </p:cNvPicPr>
          <p:nvPr/>
        </p:nvPicPr>
        <p:blipFill>
          <a:blip r:embed="rId4"/>
          <a:srcRect t="65574"/>
          <a:stretch>
            <a:fillRect/>
          </a:stretch>
        </p:blipFill>
        <p:spPr>
          <a:xfrm rot="10800000">
            <a:off x="0" y="0"/>
            <a:ext cx="91440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251156" cy="6858000"/>
            <a:chOff x="0" y="0"/>
            <a:chExt cx="9251156" cy="6858000"/>
          </a:xfrm>
        </p:grpSpPr>
        <p:pic>
          <p:nvPicPr>
            <p:cNvPr id="7" name="Picture 6" descr="images (28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251156" cy="6858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1066800" y="2514600"/>
              <a:ext cx="70104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তথ্য</a:t>
              </a:r>
              <a:r>
                <a:rPr lang="en-US" sz="5400" b="1" dirty="0" smtClean="0"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যোগাযোগ</a:t>
              </a:r>
              <a:r>
                <a:rPr lang="en-US" sz="5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প্রযুক্তি</a:t>
              </a:r>
              <a:r>
                <a:rPr lang="en-US" sz="5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বিকাশে</a:t>
              </a:r>
              <a:r>
                <a:rPr lang="en-US" sz="5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উল্লেখযোগ্য</a:t>
              </a:r>
              <a:r>
                <a:rPr lang="en-US" sz="5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ব্যক্তিত্ব</a:t>
              </a:r>
              <a:endParaRPr lang="en-US" sz="54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67800" cy="67818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1143000"/>
            <a:ext cx="7696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u="sng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i="1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…</a:t>
            </a:r>
          </a:p>
          <a:p>
            <a:endParaRPr lang="en-US" sz="3600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ব্যক্তিবর্গের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; </a:t>
            </a:r>
            <a:endParaRPr lang="en-US" sz="3600" b="1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    </a:t>
            </a:r>
          </a:p>
          <a:p>
            <a:endParaRPr lang="en-US" sz="3600" i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orizontal Scroll 4"/>
          <p:cNvSpPr/>
          <p:nvPr/>
        </p:nvSpPr>
        <p:spPr>
          <a:xfrm>
            <a:off x="3200400" y="762000"/>
            <a:ext cx="3200400" cy="9906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84994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ব্যাবেজকে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কেনো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কৃত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>
            <a:off x="3200400" y="762000"/>
            <a:ext cx="3200400" cy="9906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84994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অ্যাডা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লাভলেস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বিখ্যাত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হয়েছেন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অ্যাডা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লাভলেস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কন্যা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>
            <a:off x="3200400" y="762000"/>
            <a:ext cx="3200400" cy="9906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819400"/>
            <a:ext cx="8534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অন্যস্থানে</a:t>
            </a:r>
            <a:r>
              <a:rPr lang="bn-IN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তারে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বার্তা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প্রেরনে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সক্ষম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বাঙালী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>
            <a:off x="2971800" y="533400"/>
            <a:ext cx="3200400" cy="9906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676400"/>
            <a:ext cx="8686800" cy="1447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ctr">
              <a:buAutoNum type="arabicParenR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 marL="514350" indent="-514350"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জুকারবার্গ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ন্টিব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অ্যাডা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লাভলেস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09800" y="2133600"/>
            <a:ext cx="533400" cy="4572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খ)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8600" y="21336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ক)</a:t>
            </a:r>
            <a:endParaRPr lang="en-US" sz="1600" dirty="0"/>
          </a:p>
        </p:txBody>
      </p:sp>
      <p:sp>
        <p:nvSpPr>
          <p:cNvPr id="7" name="Oval 6"/>
          <p:cNvSpPr/>
          <p:nvPr/>
        </p:nvSpPr>
        <p:spPr>
          <a:xfrm>
            <a:off x="4419600" y="21336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096000" y="22098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ঘ)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1000" y="3352800"/>
            <a:ext cx="8534400" cy="1981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জুকারবার্গ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গেটস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অ্যাডা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লাভলেস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9800" y="4114800"/>
            <a:ext cx="533400" cy="4572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খ)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28600" y="41148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ক)</a:t>
            </a:r>
            <a:endParaRPr lang="en-US" sz="1600" dirty="0"/>
          </a:p>
        </p:txBody>
      </p:sp>
      <p:sp>
        <p:nvSpPr>
          <p:cNvPr id="17" name="Oval 16"/>
          <p:cNvSpPr/>
          <p:nvPr/>
        </p:nvSpPr>
        <p:spPr>
          <a:xfrm>
            <a:off x="4419600" y="4114800"/>
            <a:ext cx="533400" cy="5334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গ)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324600" y="41148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ঘ)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1981200" y="2819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সঠিক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3581400" y="2819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5257800" y="2819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6934200" y="2819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1219200" y="48006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2895600" y="48006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সঠিক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4648200" y="48006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6477000" y="48006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304800"/>
            <a:ext cx="8686800" cy="2209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অন্যস্থানে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বার্তা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প্রেরনে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সক্ষম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বাঙালী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স্যার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জগদ্বীশ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চন্দ্রা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গেটস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স্টিব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জবস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রেমন্ড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স্যামুয়েল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টমলিনসন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105400" y="1143000"/>
            <a:ext cx="533400" cy="4572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খ)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828800" y="11430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ক)</a:t>
            </a:r>
            <a:endParaRPr lang="en-US" sz="1600" dirty="0"/>
          </a:p>
        </p:txBody>
      </p:sp>
      <p:sp>
        <p:nvSpPr>
          <p:cNvPr id="6" name="Oval 5"/>
          <p:cNvSpPr/>
          <p:nvPr/>
        </p:nvSpPr>
        <p:spPr>
          <a:xfrm>
            <a:off x="1447800" y="1905000"/>
            <a:ext cx="533400" cy="5334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505200" y="1981200"/>
            <a:ext cx="6096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ঘ)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3352800"/>
            <a:ext cx="8458200" cy="2133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পেশায়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প্রকৌশলী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গনিতবিদ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দার্শনিক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ডাক্তার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429000" y="4572000"/>
            <a:ext cx="533400" cy="4572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খ)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81000" y="46482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ক)</a:t>
            </a:r>
            <a:endParaRPr lang="en-US" sz="1600" dirty="0"/>
          </a:p>
        </p:txBody>
      </p:sp>
      <p:sp>
        <p:nvSpPr>
          <p:cNvPr id="11" name="Oval 10"/>
          <p:cNvSpPr/>
          <p:nvPr/>
        </p:nvSpPr>
        <p:spPr>
          <a:xfrm>
            <a:off x="5105400" y="4572000"/>
            <a:ext cx="533400" cy="5334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গ)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781800" y="46482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ঘ)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219200" y="57150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514600" y="2743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838200" y="2743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সঠিক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191000" y="2743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5791200" y="2743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971800" y="5791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800600" y="5867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477000" y="5867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838200"/>
            <a:ext cx="8229600" cy="2209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১৭৯১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১৮৯১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১৯৯১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১৬৯১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362200" y="1752600"/>
            <a:ext cx="533400" cy="4572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খ)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57200" y="16764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ক)</a:t>
            </a:r>
            <a:endParaRPr lang="en-US" sz="1600" dirty="0"/>
          </a:p>
        </p:txBody>
      </p:sp>
      <p:sp>
        <p:nvSpPr>
          <p:cNvPr id="6" name="Oval 5"/>
          <p:cNvSpPr/>
          <p:nvPr/>
        </p:nvSpPr>
        <p:spPr>
          <a:xfrm>
            <a:off x="4343400" y="17526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গ)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248400" y="1752600"/>
            <a:ext cx="533400" cy="3810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ঘ)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3200400"/>
            <a:ext cx="8305800" cy="1981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৬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জেমস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ক্লার্ক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ম্যাক্সওয়েল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১৮৩১সালে          ১৯৩১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১৭৩১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১৬৩১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286000" y="3962400"/>
            <a:ext cx="533400" cy="4572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খ)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33400" y="39624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ক)</a:t>
            </a:r>
            <a:endParaRPr lang="en-US" sz="1600" dirty="0"/>
          </a:p>
        </p:txBody>
      </p:sp>
      <p:sp>
        <p:nvSpPr>
          <p:cNvPr id="11" name="Oval 10"/>
          <p:cNvSpPr/>
          <p:nvPr/>
        </p:nvSpPr>
        <p:spPr>
          <a:xfrm>
            <a:off x="4191000" y="3962400"/>
            <a:ext cx="533400" cy="5334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গ)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096000" y="3962400"/>
            <a:ext cx="533400" cy="457200"/>
          </a:xfrm>
          <a:prstGeom prst="ellipse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ঘ)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514600" y="2438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838200" y="2438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191000" y="2438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5867400" y="24384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914400" y="4648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590800" y="4648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267200" y="4648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5943600" y="4648200"/>
            <a:ext cx="14478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ভুল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download (2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066800"/>
            <a:ext cx="4876800" cy="2667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352800" y="2286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i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3434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বিকাশে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স্যার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জগদীশ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বসুর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কতটুকু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858000"/>
          </a:xfrm>
          <a:prstGeom prst="rect">
            <a:avLst/>
          </a:prstGeom>
          <a:ln w="158750">
            <a:solidFill>
              <a:srgbClr val="0070C0"/>
            </a:solidFill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ges (8)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2305050" cy="4876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667000" y="838200"/>
            <a:ext cx="5791200" cy="4191000"/>
            <a:chOff x="2667000" y="838200"/>
            <a:chExt cx="4067175" cy="4057650"/>
          </a:xfrm>
        </p:grpSpPr>
        <p:pic>
          <p:nvPicPr>
            <p:cNvPr id="5" name="Picture 4" descr="Animated Birds at Animation Bundle (361)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7600" y="1981200"/>
              <a:ext cx="3076575" cy="291465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667000" y="838200"/>
              <a:ext cx="35052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b="1" dirty="0" err="1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115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426</Words>
  <Application>Microsoft Office PowerPoint</Application>
  <PresentationFormat>On-screen Show (4:3)</PresentationFormat>
  <Paragraphs>111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138</cp:revision>
  <dcterms:created xsi:type="dcterms:W3CDTF">2006-08-16T00:00:00Z</dcterms:created>
  <dcterms:modified xsi:type="dcterms:W3CDTF">2019-10-20T10:40:06Z</dcterms:modified>
</cp:coreProperties>
</file>