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3" r:id="rId9"/>
    <p:sldId id="279" r:id="rId10"/>
    <p:sldId id="266" r:id="rId11"/>
    <p:sldId id="277" r:id="rId12"/>
    <p:sldId id="280" r:id="rId13"/>
    <p:sldId id="281" r:id="rId14"/>
    <p:sldId id="267" r:id="rId15"/>
    <p:sldId id="276" r:id="rId16"/>
    <p:sldId id="275" r:id="rId17"/>
    <p:sldId id="269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543800" cy="5715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609600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5181600"/>
            <a:ext cx="7315200" cy="990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নৈব্যক্তিক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প্রশ্নবলী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81000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বাঙালির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কাস্তে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গ্রেনেড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লাঠি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নীলকমলেরা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প্রহরীরা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হূদয়বান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ব্যক্তিরা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মুক্তিযোদ্ধারা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উপমাটি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বৈশিষ্ট্যকে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ধরেছেন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আধিক্য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প্রেরণার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উত্স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চিরায়ত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শত্রু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দেবতা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৫।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বর্ণমালা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৬।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তেপান্তরে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ঘোরে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মুক্তিযোদ্ধা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উদ্বাস্তু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বর্ণমালা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নীলকমল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5200" y="1752600"/>
            <a:ext cx="1178528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খ </a:t>
            </a:r>
          </a:p>
          <a:p>
            <a:pPr marL="342900" indent="-34290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২. ঘ </a:t>
            </a:r>
          </a:p>
          <a:p>
            <a:pPr marL="342900" indent="-34290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৩. খ</a:t>
            </a:r>
          </a:p>
          <a:p>
            <a:pPr marL="342900" indent="-34290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৪. গ</a:t>
            </a:r>
          </a:p>
          <a:p>
            <a:pPr marL="342900" indent="-34290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৫. খ </a:t>
            </a:r>
          </a:p>
          <a:p>
            <a:pPr marL="342900" indent="-342900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৬. গ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4572000" cy="5940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৭।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ভোজ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অহংকারে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প্রতিহিংসায়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প্রতিবাদে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প্রতিরোধে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বাঙালি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পাহারা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রাতজাগা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নির্বাসন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বুকে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চাপা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পোড়াগ্রাম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ঘৃণার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কার্তুজ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কার্তুজ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রাইফেল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বাঙালি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উড়িয়ে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বঙ্গজননীর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বর্ণমালা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নীলকমল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শত্রুরা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বাঙালিকে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অনার্য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7600" y="1447800"/>
            <a:ext cx="12192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৭. ঘ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৮. গ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৯. গ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১০. গ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১১. ক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১২. ঘ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5181600" cy="6247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১৩।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মধ্যরাতের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হানাদারদের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নীলকমল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ডাকাত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অনার্য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১৪।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বাঙালি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হানাদাররা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ভেবেছিল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অস্ত্রে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নৃত্যে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১৫।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দুটোর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বুড়িগঙ্গা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শীতলক্ষ্যা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যমুনা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ধলেশ্বরী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সুরমা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মেঘনা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সাঙ্গু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১৬।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হানাদারদের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ছুঁয়ে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মুক্তিযোদ্ধারা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ঘৃণার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কার্তুজ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মাতৃ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অপমানে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অনার্য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নির্বাসনের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প্রতিশোধে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১৭।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রক্তাক্ত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মুচড়ে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দিয়েছি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হানাদারদের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খ.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অসুরদের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মুক্তিযোদ্ধাদের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ঘ.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ডাক্তারদের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340432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১৩. খ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১৪. খ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১৫. ক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১৬. ক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১৭. ক।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334000"/>
            <a:ext cx="73914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আচরন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09800"/>
            <a:ext cx="6248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1676400"/>
            <a:ext cx="8153400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সালেনির্বাচনের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পারেনি,ফলে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কুক্ষিগত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পহেলা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স্হগিত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পূর্ববাংলায়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সেনাবাহিনীদের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সৈন্যবাহিনী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পূর্ববাংলায়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মাত্রায়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মোতায়ন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চার্জলাইট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নীপিড়ন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অত্যাচারী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বিরানব্বই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সেন্যবাহিনী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আত্বসমার্পন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609600"/>
            <a:ext cx="6705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3400" y="1524000"/>
            <a:ext cx="8077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কখনো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পড়তে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দিইনি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ধুলো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কালো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এ-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আ-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ক্ষেতের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সোনালি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পাকা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ধান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থোকা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থোকা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পড়ে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থাকা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জুঁই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তোমার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করেছি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যুদ্ধ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—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দেশের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স্বাধীনতা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(ক)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কামাল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চৌধুরীর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কিশোর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গ্রন্থের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        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(খ) 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নীল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কমলেরা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জাগে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বুঝিয়েছেন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  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(গ)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উদ্দীপকের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প্রথম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অংশের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সঙ্গে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সাহসী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জননী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বাংলা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কবিতাটির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কোথায়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ব্যাখ্যা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   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    (ঘ)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উদ্দীপকের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দ্বিতীয়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অংশে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‘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সাহসী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জননী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বাংলা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কবিতার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সবচেয়ে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তাত্পর্যপূর্ণ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ভাবার্থ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ফুটে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উঠেছে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”—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উক্তিটির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যথার্থতা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নিরূপণ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করো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2057400" y="457200"/>
            <a:ext cx="4800600" cy="9906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5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5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মধ্যরাতে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বিখ্যাত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মহাপ্রতিরোধ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এসেছিল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004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বিথ্যাত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অনার্য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বাঙ্গালীরা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মহাপ্রতিরোধ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দেখিয়েছে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609600"/>
            <a:ext cx="59436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1905000"/>
            <a:ext cx="6324600" cy="213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উদ্যত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বেয়নট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দুর্মর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ব্যারিকেট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4267200"/>
            <a:ext cx="7391400" cy="213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কাব্যগ্রন্থে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অন্তগত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জাগো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নীলকমল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জাগো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বুঝাইয়াছেন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উদ্দেপকের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খুঝে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বাঙ্গালীদের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228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3610708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8382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4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endParaRPr lang="en-US" sz="4800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বাঙ্গালীর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প্রেরনার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বাতিঘর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বাঙ্গলির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প্রেরনা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524000" y="762000"/>
            <a:ext cx="5410200" cy="762000"/>
          </a:xfrm>
          <a:prstGeom prst="star24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1676400"/>
            <a:ext cx="4114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১৯৫৭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২৮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কুমিল্লায়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চৌদ্দগ্রামে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2590800"/>
            <a:ext cx="41148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আহম্মেদ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তাহেরা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3429000"/>
            <a:ext cx="41148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নারায়নগঞ্জ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গোনাইল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স্কুল,ঢাকা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38600" y="4572000"/>
            <a:ext cx="41910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গ্রন্থাবলীঃ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মিছিলের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বয়সী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পোড়নের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এসেছি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ভোরে,পান্থশালার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ঘোড়া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38600" y="5715000"/>
            <a:ext cx="41148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চাকুরীতে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5486400"/>
            <a:ext cx="2971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কামাল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কামাল চৌধুর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2971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3048000" y="1143000"/>
            <a:ext cx="2514600" cy="6096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14400" y="19812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914400" y="28956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14400" y="37338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নির্বাসন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914400" y="45720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914400" y="54864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5029200" y="19050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দৈত্য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5029200" y="2819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রংগের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>
            <a:off x="5029200" y="37338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কোথও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5029200" y="46482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5029200" y="5486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অধীনে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914400"/>
            <a:ext cx="3048000" cy="426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কতৃক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সাহসী জনন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57200"/>
            <a:ext cx="5229225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456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30</cp:revision>
  <dcterms:created xsi:type="dcterms:W3CDTF">2019-09-17T00:30:57Z</dcterms:created>
  <dcterms:modified xsi:type="dcterms:W3CDTF">2019-10-21T05:31:06Z</dcterms:modified>
</cp:coreProperties>
</file>