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72" r:id="rId6"/>
    <p:sldId id="261" r:id="rId7"/>
    <p:sldId id="262" r:id="rId8"/>
    <p:sldId id="263" r:id="rId9"/>
    <p:sldId id="279" r:id="rId10"/>
    <p:sldId id="266" r:id="rId11"/>
    <p:sldId id="267" r:id="rId12"/>
    <p:sldId id="276" r:id="rId13"/>
    <p:sldId id="268" r:id="rId14"/>
    <p:sldId id="275" r:id="rId15"/>
    <p:sldId id="269" r:id="rId16"/>
    <p:sldId id="273" r:id="rId17"/>
    <p:sldId id="274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CF445-F344-4D8E-9E8E-4B50A4F3DBC6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4400" y="1295400"/>
            <a:ext cx="3200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96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en-US" sz="9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ও </a:t>
            </a:r>
            <a:endParaRPr lang="en-US" sz="96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en-US" sz="9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Desktop\মিছিল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762000"/>
            <a:ext cx="4461042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32-Point Star 5"/>
          <p:cNvSpPr/>
          <p:nvPr/>
        </p:nvSpPr>
        <p:spPr>
          <a:xfrm>
            <a:off x="2286000" y="762000"/>
            <a:ext cx="4419600" cy="1143000"/>
          </a:xfrm>
          <a:prstGeom prst="star3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914400" y="5105400"/>
            <a:ext cx="7315200" cy="1066800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কবিতাটি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আবৃত্তি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2" name="Picture 2" descr="C:\Users\USER\Desktop\NAP BULBUL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057399"/>
            <a:ext cx="5715000" cy="2895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32-Point Star 5"/>
          <p:cNvSpPr/>
          <p:nvPr/>
        </p:nvSpPr>
        <p:spPr>
          <a:xfrm>
            <a:off x="1981200" y="914400"/>
            <a:ext cx="4800600" cy="990600"/>
          </a:xfrm>
          <a:prstGeom prst="star3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838200" y="5181600"/>
            <a:ext cx="7391400" cy="9906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রুদ্র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মুহম্মদ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শহিদুল্লাহ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সাহিত্য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উন্নয়নে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ভুমিকা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C:\Users\USER\Desktop\NAP BULBUL\2011-05-20-13-54-27-042278300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209800"/>
            <a:ext cx="5486400" cy="27857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7630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64770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2286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914400" y="1143000"/>
            <a:ext cx="685800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সমাধানঃ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2819400"/>
            <a:ext cx="7772399" cy="28623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রুদ্র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মুহম্মদ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শহিদুল্লাহ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সাহিত্য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উণ্নয়নে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ভুমিকা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রেখেছেন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সাহিত্য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উন্নয়নে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সম্মিলিত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সাংকৃতিক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জোট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পরিষদ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স্বাধীনতা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কবিতায়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কন্ঠে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প্রতিবাদী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হিসাবে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আর্বিভুত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12-Point Star 5"/>
          <p:cNvSpPr/>
          <p:nvPr/>
        </p:nvSpPr>
        <p:spPr>
          <a:xfrm>
            <a:off x="2133600" y="838200"/>
            <a:ext cx="4800600" cy="1143000"/>
          </a:xfrm>
          <a:prstGeom prst="star12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14400" y="4953000"/>
            <a:ext cx="7315200" cy="1066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মিছিল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কবিতার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সারর্মম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C:\Users\USER\Desktop\NAP BULBUL\download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133599"/>
            <a:ext cx="5867400" cy="2514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7630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64770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2286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90600" y="1905000"/>
            <a:ext cx="7086600" cy="440120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মিছিল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কবিতার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সারর্মম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হলো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দেশকে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এগিয়ে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নেয়ার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আমাদেরকে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ঐক্য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বন্ধভাবে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শ্রেনীহীন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গঠনে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আমাদেরকে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সংগ্রাম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সাহস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সমার্থ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সবই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সংগ্রামের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অথিত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ইতিহাস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বীরের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৫৭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জিতেছি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৫২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জিতেছি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৬৯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জিতেছি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সর্বপরি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৭১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মুক্তির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সংগ্রামেও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বিজয়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ছিনিয়ে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এনেছি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আন্দোলন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বর্তমানে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আমাদেরকে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প্রেরনা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সুনিশ্চিত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143000" y="762000"/>
            <a:ext cx="6781800" cy="91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সমাধানঃ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7-Point Star 5"/>
          <p:cNvSpPr/>
          <p:nvPr/>
        </p:nvSpPr>
        <p:spPr>
          <a:xfrm>
            <a:off x="2362200" y="914400"/>
            <a:ext cx="4572000" cy="1143000"/>
          </a:xfrm>
          <a:prstGeom prst="star7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1143000" y="23622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কখন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জন্মগ্রহন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1295400" y="32766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কখন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1219200" y="41148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মুক্তিযুদ্ধে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কতলোক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শহীদ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1219200" y="5029200"/>
            <a:ext cx="6858000" cy="8382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প্ররেনার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উৎস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7-Point Star 5"/>
          <p:cNvSpPr/>
          <p:nvPr/>
        </p:nvSpPr>
        <p:spPr>
          <a:xfrm>
            <a:off x="1676400" y="838200"/>
            <a:ext cx="5791200" cy="1066800"/>
          </a:xfrm>
          <a:prstGeom prst="star7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মুল্যায়নের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ফলাফল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1219200" y="21336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১৯৫৬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১৬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অক্টোরব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1295400" y="3124200"/>
            <a:ext cx="6858000" cy="7620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১৯৯১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২১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জুন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1143000" y="42672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ত্রিশ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লোক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শহীদ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1219200" y="51816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আন্দোলন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মুক্তিযুদ্ধ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প্রেরনা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4-Point Star 1"/>
          <p:cNvSpPr/>
          <p:nvPr/>
        </p:nvSpPr>
        <p:spPr>
          <a:xfrm>
            <a:off x="1447800" y="609600"/>
            <a:ext cx="5943600" cy="1219200"/>
          </a:xfrm>
          <a:prstGeom prst="star24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371600" y="2133600"/>
            <a:ext cx="6019800" cy="1752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বায়ান্ন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আন্দোলন’র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উনসত্তরে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অভ্যুখান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একাত্তরের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মহান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মুক্তিযুদ্ধ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ত্রিশ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শহীদের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সৃতি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প্রেরনা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উৎস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447800" y="4191000"/>
            <a:ext cx="6019800" cy="1752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সৃজনশীল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(ক)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বিশ্বাস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করতেন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প্রেরনা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আন্দোলন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সংঘঠিত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মুক্তিযুদ্ধের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বাহিনীর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অত্যাচারের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দাও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534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2286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63246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USER\Desktop\NAP BULBUL\১২৩৪৫৬৭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1999" y="762000"/>
            <a:ext cx="7483929" cy="5486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590800" y="762000"/>
            <a:ext cx="564289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ভাল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থেক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4876800"/>
            <a:ext cx="43059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খোদা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হাফেজ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048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8-Point Star 5"/>
          <p:cNvSpPr/>
          <p:nvPr/>
        </p:nvSpPr>
        <p:spPr>
          <a:xfrm>
            <a:off x="2667000" y="609600"/>
            <a:ext cx="3657600" cy="1524000"/>
          </a:xfrm>
          <a:prstGeom prst="star8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4724400" y="2133600"/>
            <a:ext cx="3429000" cy="39624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10ম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শ্রেনী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endParaRPr lang="en-US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১ম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পদ্যাংশ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Desktop\NAP BULBUL\ttt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209800"/>
            <a:ext cx="3610708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048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C:\Users\USER\Desktop\IMG_20170609_1440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133600"/>
            <a:ext cx="2984500" cy="3873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ounded Rectangle 6"/>
          <p:cNvSpPr/>
          <p:nvPr/>
        </p:nvSpPr>
        <p:spPr>
          <a:xfrm>
            <a:off x="4038600" y="2895600"/>
            <a:ext cx="4114800" cy="2743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মমিনুর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বুলবুল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সিনিয়র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মিথিলাপুর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বুড়িচং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০১৭২৫৮০০৪১৭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24-Point Star 7"/>
          <p:cNvSpPr/>
          <p:nvPr/>
        </p:nvSpPr>
        <p:spPr>
          <a:xfrm>
            <a:off x="2286000" y="762000"/>
            <a:ext cx="5257800" cy="1371600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Ribbon 5"/>
          <p:cNvSpPr/>
          <p:nvPr/>
        </p:nvSpPr>
        <p:spPr>
          <a:xfrm>
            <a:off x="1143000" y="914400"/>
            <a:ext cx="6858000" cy="76200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12-Point Star 6"/>
          <p:cNvSpPr/>
          <p:nvPr/>
        </p:nvSpPr>
        <p:spPr>
          <a:xfrm>
            <a:off x="914400" y="3962400"/>
            <a:ext cx="7239000" cy="2438400"/>
          </a:xfrm>
          <a:prstGeom prst="star1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মিছিল</a:t>
            </a:r>
            <a:endParaRPr lang="en-US" sz="9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b="1" spc="50" dirty="0" err="1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রুদ্র</a:t>
            </a:r>
            <a:r>
              <a:rPr lang="en-US" sz="44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মুহম্মদ</a:t>
            </a:r>
            <a:r>
              <a:rPr lang="en-US" sz="44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শহিদুল্লাহ</a:t>
            </a:r>
            <a:endParaRPr lang="en-US" sz="44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Desktop\NAP BULBUL\র্ (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752600"/>
            <a:ext cx="4286250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32-Point Star 5"/>
          <p:cNvSpPr/>
          <p:nvPr/>
        </p:nvSpPr>
        <p:spPr>
          <a:xfrm>
            <a:off x="2133600" y="914400"/>
            <a:ext cx="5029200" cy="1143000"/>
          </a:xfrm>
          <a:prstGeom prst="star3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পাঠের-উদেশ্য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Preparation 8"/>
          <p:cNvSpPr/>
          <p:nvPr/>
        </p:nvSpPr>
        <p:spPr>
          <a:xfrm>
            <a:off x="990600" y="2667000"/>
            <a:ext cx="7162800" cy="3352800"/>
          </a:xfrm>
          <a:prstGeom prst="flowChartPreparati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মুক্তিুযুদ্ধের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চেতনায়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শোষনহীন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প্রতিষ্ঠায়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দেশকে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এগিয়ে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হবে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orizontal Scroll 6"/>
          <p:cNvSpPr/>
          <p:nvPr/>
        </p:nvSpPr>
        <p:spPr>
          <a:xfrm>
            <a:off x="1219200" y="762000"/>
            <a:ext cx="6553200" cy="15240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</a:t>
            </a:r>
            <a:endParaRPr lang="en-US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2667000"/>
            <a:ext cx="7010400" cy="3276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বিগত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সংগ্রামের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ইতিহাস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জানবো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আন্দোলন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জানবো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মুক্তিযুদ্ধের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ইতিহাস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জানবো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24-Point Star 5"/>
          <p:cNvSpPr/>
          <p:nvPr/>
        </p:nvSpPr>
        <p:spPr>
          <a:xfrm>
            <a:off x="1524000" y="838200"/>
            <a:ext cx="5410200" cy="762000"/>
          </a:xfrm>
          <a:prstGeom prst="star24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লেখক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86200" y="1752600"/>
            <a:ext cx="4267200" cy="685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১৯৫৬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১৬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অক্টোবর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বরিশালে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86200" y="2514600"/>
            <a:ext cx="42672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ওয়েষ্ট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হাই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স্কুল,ঢাকা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বিশ্ববিদ্যালয়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বিভগে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পাশ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62400" y="3810000"/>
            <a:ext cx="4114800" cy="685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মুক্তিযুদ্ধ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অসাম্প্রদায়িকতা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কলম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থেমে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38600" y="4648200"/>
            <a:ext cx="4114800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গ্রন্থবলীঃ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উপদ্রব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উপকুল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চাই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স্বর্নগ্রাম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মানচিত্র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ছোবল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038600" y="5410200"/>
            <a:ext cx="4114800" cy="685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১৯৯১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২১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জুন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14400" y="5486400"/>
            <a:ext cx="2971800" cy="609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রুদ্র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মুহম্মদ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শহিদুল্লাহ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2" descr="C:\Users\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752599"/>
            <a:ext cx="2819400" cy="37925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620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7620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533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3246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Terminator 5"/>
          <p:cNvSpPr/>
          <p:nvPr/>
        </p:nvSpPr>
        <p:spPr>
          <a:xfrm>
            <a:off x="3048000" y="1066800"/>
            <a:ext cx="2514600" cy="609600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শব্দার্থ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914400" y="1981200"/>
            <a:ext cx="3429000" cy="6858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পরাধীন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914400" y="2895600"/>
            <a:ext cx="3429000" cy="6858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শ্রেনীহীন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914400" y="3733800"/>
            <a:ext cx="3429000" cy="6858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কর্মঠ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Pentagon 9"/>
          <p:cNvSpPr/>
          <p:nvPr/>
        </p:nvSpPr>
        <p:spPr>
          <a:xfrm>
            <a:off x="914400" y="4572000"/>
            <a:ext cx="3429000" cy="6858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উদ্যম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914400" y="5486400"/>
            <a:ext cx="3429000" cy="6858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ভেদাভেদ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 Same Side Corner Rectangle 11"/>
          <p:cNvSpPr/>
          <p:nvPr/>
        </p:nvSpPr>
        <p:spPr>
          <a:xfrm>
            <a:off x="5029200" y="1905000"/>
            <a:ext cx="3124200" cy="685800"/>
          </a:xfrm>
          <a:prstGeom prst="round2Same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অণ্যের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অধীন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ound Same Side Corner Rectangle 12"/>
          <p:cNvSpPr/>
          <p:nvPr/>
        </p:nvSpPr>
        <p:spPr>
          <a:xfrm>
            <a:off x="5029200" y="2819400"/>
            <a:ext cx="3124200" cy="685800"/>
          </a:xfrm>
          <a:prstGeom prst="round2Same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প্রভেদ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নেই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ound Same Side Corner Rectangle 13"/>
          <p:cNvSpPr/>
          <p:nvPr/>
        </p:nvSpPr>
        <p:spPr>
          <a:xfrm>
            <a:off x="5029200" y="3733800"/>
            <a:ext cx="3124200" cy="685800"/>
          </a:xfrm>
          <a:prstGeom prst="round2Same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পরিশ্রমী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ound Same Side Corner Rectangle 14"/>
          <p:cNvSpPr/>
          <p:nvPr/>
        </p:nvSpPr>
        <p:spPr>
          <a:xfrm>
            <a:off x="5029200" y="4648200"/>
            <a:ext cx="3124200" cy="685800"/>
          </a:xfrm>
          <a:prstGeom prst="round2Same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আগ্রহ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ound Same Side Corner Rectangle 15"/>
          <p:cNvSpPr/>
          <p:nvPr/>
        </p:nvSpPr>
        <p:spPr>
          <a:xfrm>
            <a:off x="5029200" y="5486400"/>
            <a:ext cx="3124200" cy="685800"/>
          </a:xfrm>
          <a:prstGeom prst="round2Same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ব্যবধান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নেই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7630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64770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2286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86400" y="2438400"/>
            <a:ext cx="2895600" cy="1752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Desktop\মিছি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1000"/>
            <a:ext cx="4800600" cy="617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399</Words>
  <Application>Microsoft Office PowerPoint</Application>
  <PresentationFormat>On-screen Show (4:3)</PresentationFormat>
  <Paragraphs>73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29</cp:revision>
  <dcterms:created xsi:type="dcterms:W3CDTF">2019-09-17T00:30:57Z</dcterms:created>
  <dcterms:modified xsi:type="dcterms:W3CDTF">2019-10-21T11:17:14Z</dcterms:modified>
</cp:coreProperties>
</file>