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286" r:id="rId2"/>
    <p:sldId id="274" r:id="rId3"/>
    <p:sldId id="284" r:id="rId4"/>
    <p:sldId id="287" r:id="rId5"/>
    <p:sldId id="275" r:id="rId6"/>
    <p:sldId id="278" r:id="rId7"/>
    <p:sldId id="288" r:id="rId8"/>
    <p:sldId id="289" r:id="rId9"/>
    <p:sldId id="294" r:id="rId10"/>
    <p:sldId id="279" r:id="rId11"/>
    <p:sldId id="280" r:id="rId12"/>
    <p:sldId id="260" r:id="rId13"/>
    <p:sldId id="261" r:id="rId14"/>
    <p:sldId id="295" r:id="rId15"/>
    <p:sldId id="290" r:id="rId16"/>
    <p:sldId id="293" r:id="rId17"/>
    <p:sldId id="291" r:id="rId18"/>
    <p:sldId id="265" r:id="rId19"/>
    <p:sldId id="273" r:id="rId20"/>
    <p:sldId id="272"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4" clrIdx="0">
    <p:extLst>
      <p:ext uri="{19B8F6BF-5375-455C-9EA6-DF929625EA0E}">
        <p15:presenceInfo xmlns=""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4192" autoAdjust="0"/>
  </p:normalViewPr>
  <p:slideViewPr>
    <p:cSldViewPr>
      <p:cViewPr varScale="1">
        <p:scale>
          <a:sx n="61" d="100"/>
          <a:sy n="61" d="100"/>
        </p:scale>
        <p:origin x="-7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15F039-4F10-4ADF-8841-6BA97F5C7EB7}" type="datetimeFigureOut">
              <a:rPr lang="en-US" smtClean="0"/>
              <a:pPr/>
              <a:t>10/12/2017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9F2A3E-71DD-4D77-96ED-3915F35E7E90}" type="slidenum">
              <a:rPr lang="en-US" smtClean="0"/>
              <a:pPr/>
              <a:t>‹#›</a:t>
            </a:fld>
            <a:endParaRPr lang="en-US"/>
          </a:p>
        </p:txBody>
      </p:sp>
    </p:spTree>
    <p:extLst>
      <p:ext uri="{BB962C8B-B14F-4D97-AF65-F5344CB8AC3E}">
        <p14:creationId xmlns="" xmlns:p14="http://schemas.microsoft.com/office/powerpoint/2010/main" val="34128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F2A3E-71DD-4D77-96ED-3915F35E7E90}" type="slidenum">
              <a:rPr lang="en-US" smtClean="0"/>
              <a:pPr/>
              <a:t>7</a:t>
            </a:fld>
            <a:endParaRPr lang="en-US"/>
          </a:p>
        </p:txBody>
      </p:sp>
    </p:spTree>
    <p:extLst>
      <p:ext uri="{BB962C8B-B14F-4D97-AF65-F5344CB8AC3E}">
        <p14:creationId xmlns="" xmlns:p14="http://schemas.microsoft.com/office/powerpoint/2010/main" val="337575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F2A3E-71DD-4D77-96ED-3915F35E7E90}" type="slidenum">
              <a:rPr lang="en-US" smtClean="0"/>
              <a:pPr/>
              <a:t>10</a:t>
            </a:fld>
            <a:endParaRPr lang="en-US"/>
          </a:p>
        </p:txBody>
      </p:sp>
    </p:spTree>
    <p:extLst>
      <p:ext uri="{BB962C8B-B14F-4D97-AF65-F5344CB8AC3E}">
        <p14:creationId xmlns="" xmlns:p14="http://schemas.microsoft.com/office/powerpoint/2010/main" val="2137944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First, the word will be shown. The SS will be asked to pronounce the word. If it is needed teacher will help. Then  the picture will be shown and asked to guess the meaning. After that the meaning will be shown. Then they will be asked to make a sentence. Teacher will show the sentence for the feedback. </a:t>
            </a:r>
            <a:endParaRPr lang="en-US" dirty="0" smtClean="0"/>
          </a:p>
          <a:p>
            <a:endParaRPr lang="en-US" dirty="0"/>
          </a:p>
        </p:txBody>
      </p:sp>
      <p:sp>
        <p:nvSpPr>
          <p:cNvPr id="4" name="Slide Number Placeholder 3"/>
          <p:cNvSpPr>
            <a:spLocks noGrp="1"/>
          </p:cNvSpPr>
          <p:nvPr>
            <p:ph type="sldNum" sz="quarter" idx="10"/>
          </p:nvPr>
        </p:nvSpPr>
        <p:spPr/>
        <p:txBody>
          <a:bodyPr/>
          <a:lstStyle/>
          <a:p>
            <a:fld id="{2E9F2A3E-71DD-4D77-96ED-3915F35E7E90}" type="slidenum">
              <a:rPr lang="en-US" smtClean="0"/>
              <a:pPr/>
              <a:t>12</a:t>
            </a:fld>
            <a:endParaRPr lang="en-US"/>
          </a:p>
        </p:txBody>
      </p:sp>
    </p:spTree>
    <p:extLst>
      <p:ext uri="{BB962C8B-B14F-4D97-AF65-F5344CB8AC3E}">
        <p14:creationId xmlns="" xmlns:p14="http://schemas.microsoft.com/office/powerpoint/2010/main" val="3890140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10/12/2017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10/12/2017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10/12/2017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10/12/2017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10/12/2017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1676400"/>
            <a:ext cx="7624198" cy="483947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TextBox 2"/>
          <p:cNvSpPr txBox="1"/>
          <p:nvPr/>
        </p:nvSpPr>
        <p:spPr>
          <a:xfrm>
            <a:off x="228600" y="49696"/>
            <a:ext cx="8739782" cy="1569660"/>
          </a:xfrm>
          <a:prstGeom prst="rect">
            <a:avLst/>
          </a:prstGeom>
          <a:blipFill>
            <a:blip r:embed="rId2"/>
            <a:stretch>
              <a:fillRect/>
            </a:stretch>
          </a:blipFill>
          <a:ln>
            <a:noFill/>
          </a:ln>
        </p:spPr>
        <p:style>
          <a:lnRef idx="0">
            <a:schemeClr val="accent2"/>
          </a:lnRef>
          <a:fillRef idx="3">
            <a:schemeClr val="accent2"/>
          </a:fillRef>
          <a:effectRef idx="3">
            <a:schemeClr val="accent2"/>
          </a:effectRef>
          <a:fontRef idx="minor">
            <a:schemeClr val="lt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9600" b="1" i="1" dirty="0" smtClean="0">
                <a:ln w="50800"/>
                <a:solidFill>
                  <a:schemeClr val="bg1">
                    <a:shade val="50000"/>
                  </a:schemeClr>
                </a:solidFill>
              </a:rPr>
              <a:t>WELCOME</a:t>
            </a:r>
            <a:endParaRPr lang="en-US" sz="9600" b="1" i="1" dirty="0">
              <a:ln w="50800"/>
              <a:solidFill>
                <a:schemeClr val="bg1">
                  <a:shade val="50000"/>
                </a:schemeClr>
              </a:solidFill>
            </a:endParaRPr>
          </a:p>
        </p:txBody>
      </p:sp>
    </p:spTree>
    <p:extLst>
      <p:ext uri="{BB962C8B-B14F-4D97-AF65-F5344CB8AC3E}">
        <p14:creationId xmlns="" xmlns:p14="http://schemas.microsoft.com/office/powerpoint/2010/main" val="260840464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8)">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437" y="67270"/>
            <a:ext cx="9118563" cy="769441"/>
          </a:xfrm>
          <a:prstGeom prst="rect">
            <a:avLst/>
          </a:prstGeom>
        </p:spPr>
        <p:style>
          <a:lnRef idx="1">
            <a:schemeClr val="accent1"/>
          </a:lnRef>
          <a:fillRef idx="3">
            <a:schemeClr val="accent1"/>
          </a:fillRef>
          <a:effectRef idx="2">
            <a:schemeClr val="accent1"/>
          </a:effectRef>
          <a:fontRef idx="minor">
            <a:schemeClr val="lt1"/>
          </a:fontRef>
        </p:style>
        <p:txBody>
          <a:bodyPr wrap="square" lIns="91440" tIns="45720" rIns="91440" bIns="45720">
            <a:spAutoFit/>
            <a:sp3d extrusionH="57150">
              <a:bevelT h="25400" prst="softRound"/>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400" b="1" kern="0" dirty="0" smtClean="0">
                <a:ln w="1905">
                  <a:solidFill>
                    <a:srgbClr val="FFFF00"/>
                  </a:solidFill>
                </a:ln>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rPr>
              <a:t>TEACHER’S INTRODUCTIONT</a:t>
            </a:r>
            <a:endParaRPr kumimoji="0" lang="en-US" sz="4400" b="1" i="0" u="none" strike="noStrike" kern="0" cap="none" spc="0" normalizeH="0" baseline="0" noProof="0" dirty="0">
              <a:ln w="1905">
                <a:solidFill>
                  <a:srgbClr val="FFFF00"/>
                </a:solidFill>
              </a:ln>
              <a:gradFill>
                <a:gsLst>
                  <a:gs pos="0">
                    <a:srgbClr val="FEA022">
                      <a:shade val="20000"/>
                      <a:satMod val="200000"/>
                    </a:srgbClr>
                  </a:gs>
                  <a:gs pos="78000">
                    <a:srgbClr val="FEA022">
                      <a:tint val="90000"/>
                      <a:shade val="89000"/>
                      <a:satMod val="220000"/>
                    </a:srgbClr>
                  </a:gs>
                  <a:gs pos="100000">
                    <a:srgbClr val="FEA022">
                      <a:tint val="12000"/>
                      <a:satMod val="255000"/>
                    </a:srgbClr>
                  </a:gs>
                </a:gsLst>
                <a:lin ang="5400000"/>
              </a:gradFill>
              <a:effectLst>
                <a:innerShdw blurRad="69850" dist="43180" dir="5400000">
                  <a:srgbClr val="000000">
                    <a:alpha val="65000"/>
                  </a:srgbClr>
                </a:innerShdw>
              </a:effectLst>
              <a:uLnTx/>
              <a:uFillTx/>
            </a:endParaRPr>
          </a:p>
        </p:txBody>
      </p:sp>
      <p:pic>
        <p:nvPicPr>
          <p:cNvPr id="5" name="Picture 4"/>
          <p:cNvPicPr>
            <a:picLocks noChangeAspect="1"/>
          </p:cNvPicPr>
          <p:nvPr/>
        </p:nvPicPr>
        <p:blipFill>
          <a:blip r:embed="rId2"/>
          <a:stretch>
            <a:fillRect/>
          </a:stretch>
        </p:blipFill>
        <p:spPr>
          <a:xfrm>
            <a:off x="182658" y="1841955"/>
            <a:ext cx="3309469" cy="39299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Oval 2"/>
          <p:cNvSpPr/>
          <p:nvPr/>
        </p:nvSpPr>
        <p:spPr>
          <a:xfrm>
            <a:off x="7391400" y="3429000"/>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orizontal Scroll 7"/>
          <p:cNvSpPr/>
          <p:nvPr/>
        </p:nvSpPr>
        <p:spPr>
          <a:xfrm>
            <a:off x="3810000" y="1981200"/>
            <a:ext cx="5029200" cy="3752193"/>
          </a:xfrm>
          <a:prstGeom prst="horizontalScroll">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None/>
            </a:pPr>
            <a:r>
              <a:rPr lang="en-US" sz="2800" b="1" dirty="0" err="1">
                <a:solidFill>
                  <a:schemeClr val="tx1"/>
                </a:solidFill>
              </a:rPr>
              <a:t>Md.Soriful</a:t>
            </a:r>
            <a:r>
              <a:rPr lang="en-US" sz="2800" b="1" dirty="0">
                <a:solidFill>
                  <a:schemeClr val="tx1"/>
                </a:solidFill>
              </a:rPr>
              <a:t> Islam</a:t>
            </a:r>
            <a:endParaRPr lang="en-US" sz="3600" b="1" dirty="0">
              <a:solidFill>
                <a:schemeClr val="tx1"/>
              </a:solidFill>
            </a:endParaRPr>
          </a:p>
          <a:p>
            <a:pPr lvl="0" algn="ctr">
              <a:buNone/>
            </a:pPr>
            <a:r>
              <a:rPr lang="en-US" sz="2800" dirty="0">
                <a:solidFill>
                  <a:schemeClr val="tx1"/>
                </a:solidFill>
              </a:rPr>
              <a:t>Assistant teacher</a:t>
            </a:r>
          </a:p>
          <a:p>
            <a:pPr lvl="0" algn="ctr">
              <a:buNone/>
            </a:pPr>
            <a:r>
              <a:rPr lang="en-US" sz="2800" dirty="0" err="1">
                <a:solidFill>
                  <a:schemeClr val="tx1"/>
                </a:solidFill>
              </a:rPr>
              <a:t>Chowrapara</a:t>
            </a:r>
            <a:r>
              <a:rPr lang="en-US" sz="2800" dirty="0">
                <a:solidFill>
                  <a:schemeClr val="tx1"/>
                </a:solidFill>
              </a:rPr>
              <a:t> </a:t>
            </a:r>
            <a:r>
              <a:rPr lang="en-US" sz="2800" dirty="0" err="1">
                <a:solidFill>
                  <a:schemeClr val="tx1"/>
                </a:solidFill>
              </a:rPr>
              <a:t>Fazil</a:t>
            </a:r>
            <a:r>
              <a:rPr lang="en-US" sz="2800" dirty="0">
                <a:solidFill>
                  <a:schemeClr val="tx1"/>
                </a:solidFill>
              </a:rPr>
              <a:t> </a:t>
            </a:r>
            <a:r>
              <a:rPr lang="en-US" sz="2800" dirty="0" err="1">
                <a:solidFill>
                  <a:schemeClr val="tx1"/>
                </a:solidFill>
              </a:rPr>
              <a:t>Madrasha</a:t>
            </a:r>
            <a:endParaRPr lang="en-US" sz="2800" dirty="0">
              <a:solidFill>
                <a:schemeClr val="tx1"/>
              </a:solidFill>
            </a:endParaRPr>
          </a:p>
          <a:p>
            <a:pPr lvl="0" algn="ctr">
              <a:buNone/>
            </a:pPr>
            <a:r>
              <a:rPr lang="en-US" sz="2800" dirty="0" err="1">
                <a:solidFill>
                  <a:schemeClr val="tx1"/>
                </a:solidFill>
              </a:rPr>
              <a:t>Niamotpur</a:t>
            </a:r>
            <a:r>
              <a:rPr lang="en-US" sz="2800" dirty="0">
                <a:solidFill>
                  <a:schemeClr val="tx1"/>
                </a:solidFill>
              </a:rPr>
              <a:t>, </a:t>
            </a:r>
            <a:r>
              <a:rPr lang="en-US" sz="2800" dirty="0" err="1">
                <a:solidFill>
                  <a:schemeClr val="tx1"/>
                </a:solidFill>
              </a:rPr>
              <a:t>Naogaon</a:t>
            </a:r>
            <a:r>
              <a:rPr lang="en-US" sz="2800" dirty="0">
                <a:solidFill>
                  <a:schemeClr val="tx1"/>
                </a:solidFill>
              </a:rPr>
              <a:t>.</a:t>
            </a:r>
          </a:p>
          <a:p>
            <a:pPr lvl="0" algn="ctr">
              <a:buNone/>
            </a:pPr>
            <a:r>
              <a:rPr lang="en-US" dirty="0">
                <a:solidFill>
                  <a:schemeClr val="tx1"/>
                </a:solidFill>
              </a:rPr>
              <a:t>soriful03@gmail.com</a:t>
            </a:r>
          </a:p>
        </p:txBody>
      </p:sp>
    </p:spTree>
    <p:extLst>
      <p:ext uri="{BB962C8B-B14F-4D97-AF65-F5344CB8AC3E}">
        <p14:creationId xmlns="" xmlns:p14="http://schemas.microsoft.com/office/powerpoint/2010/main" val="3149124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heel(4)">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p:nvPr/>
        </p:nvSpPr>
        <p:spPr>
          <a:xfrm>
            <a:off x="3803374" y="3992369"/>
            <a:ext cx="5340626" cy="2865631"/>
          </a:xfrm>
          <a:prstGeom prst="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sz="4400" b="1" dirty="0" smtClean="0">
                <a:solidFill>
                  <a:srgbClr val="FFFF00"/>
                </a:solidFill>
              </a:rPr>
              <a:t>CLASS : Six </a:t>
            </a:r>
          </a:p>
          <a:p>
            <a:pPr algn="ctr"/>
            <a:r>
              <a:rPr lang="en-US" sz="3600" b="1" dirty="0" smtClean="0">
                <a:solidFill>
                  <a:srgbClr val="FFFF00"/>
                </a:solidFill>
              </a:rPr>
              <a:t>English 1</a:t>
            </a:r>
            <a:r>
              <a:rPr lang="en-US" sz="3600" b="1" baseline="30000" dirty="0" smtClean="0">
                <a:solidFill>
                  <a:srgbClr val="FFFF00"/>
                </a:solidFill>
              </a:rPr>
              <a:t>st</a:t>
            </a:r>
            <a:r>
              <a:rPr lang="en-US" sz="3600" b="1" dirty="0" smtClean="0">
                <a:solidFill>
                  <a:srgbClr val="FFFF00"/>
                </a:solidFill>
              </a:rPr>
              <a:t> paper</a:t>
            </a:r>
          </a:p>
          <a:p>
            <a:pPr algn="ctr"/>
            <a:r>
              <a:rPr lang="en-US" sz="3600" b="1" dirty="0" smtClean="0">
                <a:solidFill>
                  <a:srgbClr val="FFFF00"/>
                </a:solidFill>
              </a:rPr>
              <a:t>Lesson: 23</a:t>
            </a:r>
          </a:p>
          <a:p>
            <a:pPr algn="ctr"/>
            <a:r>
              <a:rPr lang="en-US" sz="3600" b="1" dirty="0" smtClean="0">
                <a:solidFill>
                  <a:srgbClr val="FFFF00"/>
                </a:solidFill>
              </a:rPr>
              <a:t>Time: 45</a:t>
            </a: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09585" y="928492"/>
            <a:ext cx="3981415" cy="3006587"/>
          </a:xfrm>
          <a:prstGeom prst="rect">
            <a:avLst/>
          </a:prstGeom>
        </p:spPr>
      </p:pic>
      <p:sp>
        <p:nvSpPr>
          <p:cNvPr id="5" name="TextBox 4"/>
          <p:cNvSpPr txBox="1"/>
          <p:nvPr/>
        </p:nvSpPr>
        <p:spPr>
          <a:xfrm>
            <a:off x="61200" y="76200"/>
            <a:ext cx="9006600"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5400" b="1" dirty="0" smtClean="0"/>
              <a:t>FOR WHOM</a:t>
            </a:r>
            <a:endParaRPr lang="en-US" sz="5400" b="1" dirty="0"/>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3943918"/>
            <a:ext cx="3885442" cy="2914082"/>
          </a:xfrm>
          <a:prstGeom prst="rect">
            <a:avLst/>
          </a:prstGeom>
          <a:blipFill>
            <a:blip r:embed="rId4"/>
            <a:tile tx="0" ty="0" sx="100000" sy="100000" flip="none" algn="tl"/>
          </a:blipFill>
        </p:spPr>
      </p:pic>
      <p:pic>
        <p:nvPicPr>
          <p:cNvPr id="8" name="Picture 7"/>
          <p:cNvPicPr>
            <a:picLocks noChangeAspect="1"/>
          </p:cNvPicPr>
          <p:nvPr/>
        </p:nvPicPr>
        <p:blipFill>
          <a:blip r:embed="rId5" cstate="print"/>
          <a:stretch>
            <a:fillRect/>
          </a:stretch>
        </p:blipFill>
        <p:spPr>
          <a:xfrm>
            <a:off x="4462007" y="1098475"/>
            <a:ext cx="4453393" cy="2783370"/>
          </a:xfrm>
          <a:prstGeom prst="rect">
            <a:avLst/>
          </a:prstGeom>
        </p:spPr>
      </p:pic>
    </p:spTree>
    <p:extLst>
      <p:ext uri="{BB962C8B-B14F-4D97-AF65-F5344CB8AC3E}">
        <p14:creationId xmlns="" xmlns:p14="http://schemas.microsoft.com/office/powerpoint/2010/main" val="219353784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anim calcmode="lin" valueType="num">
                                      <p:cBhvr>
                                        <p:cTn id="21" dur="2000" fill="hold"/>
                                        <p:tgtEl>
                                          <p:spTgt spid="5"/>
                                        </p:tgtEl>
                                        <p:attrNameLst>
                                          <p:attrName>ppt_w</p:attrName>
                                        </p:attrNameLst>
                                      </p:cBhvr>
                                      <p:tavLst>
                                        <p:tav tm="0" fmla="#ppt_w*sin(2.5*pi*$)">
                                          <p:val>
                                            <p:fltVal val="0"/>
                                          </p:val>
                                        </p:tav>
                                        <p:tav tm="100000">
                                          <p:val>
                                            <p:fltVal val="1"/>
                                          </p:val>
                                        </p:tav>
                                      </p:tavLst>
                                    </p:anim>
                                    <p:anim calcmode="lin" valueType="num">
                                      <p:cBhvr>
                                        <p:cTn id="22"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1"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80">
                                          <p:stCondLst>
                                            <p:cond delay="0"/>
                                          </p:stCondLst>
                                        </p:cTn>
                                        <p:tgtEl>
                                          <p:spTgt spid="3"/>
                                        </p:tgtEl>
                                      </p:cBhvr>
                                    </p:animEffect>
                                    <p:anim calcmode="lin" valueType="num">
                                      <p:cBhvr>
                                        <p:cTn id="3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gtEl>
                                      </p:cBhvr>
                                      <p:to x="100000" y="60000"/>
                                    </p:animScale>
                                    <p:animScale>
                                      <p:cBhvr>
                                        <p:cTn id="39" dur="166" decel="50000">
                                          <p:stCondLst>
                                            <p:cond delay="676"/>
                                          </p:stCondLst>
                                        </p:cTn>
                                        <p:tgtEl>
                                          <p:spTgt spid="3"/>
                                        </p:tgtEl>
                                      </p:cBhvr>
                                      <p:to x="100000" y="100000"/>
                                    </p:animScale>
                                    <p:animScale>
                                      <p:cBhvr>
                                        <p:cTn id="40" dur="26">
                                          <p:stCondLst>
                                            <p:cond delay="1312"/>
                                          </p:stCondLst>
                                        </p:cTn>
                                        <p:tgtEl>
                                          <p:spTgt spid="3"/>
                                        </p:tgtEl>
                                      </p:cBhvr>
                                      <p:to x="100000" y="80000"/>
                                    </p:animScale>
                                    <p:animScale>
                                      <p:cBhvr>
                                        <p:cTn id="41" dur="166" decel="50000">
                                          <p:stCondLst>
                                            <p:cond delay="1338"/>
                                          </p:stCondLst>
                                        </p:cTn>
                                        <p:tgtEl>
                                          <p:spTgt spid="3"/>
                                        </p:tgtEl>
                                      </p:cBhvr>
                                      <p:to x="100000" y="100000"/>
                                    </p:animScale>
                                    <p:animScale>
                                      <p:cBhvr>
                                        <p:cTn id="42" dur="26">
                                          <p:stCondLst>
                                            <p:cond delay="1642"/>
                                          </p:stCondLst>
                                        </p:cTn>
                                        <p:tgtEl>
                                          <p:spTgt spid="3"/>
                                        </p:tgtEl>
                                      </p:cBhvr>
                                      <p:to x="100000" y="90000"/>
                                    </p:animScale>
                                    <p:animScale>
                                      <p:cBhvr>
                                        <p:cTn id="43" dur="166" decel="50000">
                                          <p:stCondLst>
                                            <p:cond delay="1668"/>
                                          </p:stCondLst>
                                        </p:cTn>
                                        <p:tgtEl>
                                          <p:spTgt spid="3"/>
                                        </p:tgtEl>
                                      </p:cBhvr>
                                      <p:to x="100000" y="100000"/>
                                    </p:animScale>
                                    <p:animScale>
                                      <p:cBhvr>
                                        <p:cTn id="44" dur="26">
                                          <p:stCondLst>
                                            <p:cond delay="1808"/>
                                          </p:stCondLst>
                                        </p:cTn>
                                        <p:tgtEl>
                                          <p:spTgt spid="3"/>
                                        </p:tgtEl>
                                      </p:cBhvr>
                                      <p:to x="100000" y="95000"/>
                                    </p:animScale>
                                    <p:animScale>
                                      <p:cBhvr>
                                        <p:cTn id="4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10" presetClass="exit" presetSubtype="0" fill="hold" grpId="0" nodeType="afterEffect">
                                  <p:stCondLst>
                                    <p:cond delay="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3" grpId="0" animBg="1"/>
      <p:bldP spid="3" grpId="1"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15754" y="3336778"/>
            <a:ext cx="2512492" cy="34450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861535" y="1726550"/>
            <a:ext cx="3130065" cy="208345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76200" y="1838649"/>
            <a:ext cx="3116826" cy="204755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graphicFrame>
        <p:nvGraphicFramePr>
          <p:cNvPr id="6" name="Table 5"/>
          <p:cNvGraphicFramePr>
            <a:graphicFrameLocks noGrp="1"/>
          </p:cNvGraphicFramePr>
          <p:nvPr>
            <p:extLst>
              <p:ext uri="{D42A27DB-BD31-4B8C-83A1-F6EECF244321}">
                <p14:modId xmlns="" xmlns:p14="http://schemas.microsoft.com/office/powerpoint/2010/main" val="3592405452"/>
              </p:ext>
            </p:extLst>
          </p:nvPr>
        </p:nvGraphicFramePr>
        <p:xfrm>
          <a:off x="152400" y="198120"/>
          <a:ext cx="8686800" cy="1478280"/>
        </p:xfrm>
        <a:graphic>
          <a:graphicData uri="http://schemas.openxmlformats.org/drawingml/2006/table">
            <a:tbl>
              <a:tblPr firstRow="1" bandRow="1">
                <a:tableStyleId>{5C22544A-7EE6-4342-B048-85BDC9FD1C3A}</a:tableStyleId>
              </a:tblPr>
              <a:tblGrid>
                <a:gridCol w="8686800"/>
              </a:tblGrid>
              <a:tr h="1478280">
                <a:tc>
                  <a:txBody>
                    <a:bodyPr/>
                    <a:lstStyle/>
                    <a:p>
                      <a:r>
                        <a:rPr lang="en-US" sz="4400" dirty="0" smtClean="0">
                          <a:solidFill>
                            <a:schemeClr val="tx1"/>
                          </a:solidFill>
                        </a:rPr>
                        <a:t>What can you see in the pictures?</a:t>
                      </a:r>
                      <a:endParaRPr lang="en-US" sz="4400" dirty="0">
                        <a:solidFill>
                          <a:schemeClr val="tx1"/>
                        </a:solidFill>
                      </a:endParaRPr>
                    </a:p>
                  </a:txBody>
                  <a:tcPr>
                    <a:solidFill>
                      <a:schemeClr val="bg2">
                        <a:lumMod val="50000"/>
                      </a:schemeClr>
                    </a:solidFill>
                  </a:tcPr>
                </a:tc>
              </a:tr>
            </a:tbl>
          </a:graphicData>
        </a:graphic>
      </p:graphicFrame>
      <p:sp>
        <p:nvSpPr>
          <p:cNvPr id="11" name="TextBox 10"/>
          <p:cNvSpPr txBox="1"/>
          <p:nvPr/>
        </p:nvSpPr>
        <p:spPr>
          <a:xfrm>
            <a:off x="219338" y="4191000"/>
            <a:ext cx="2179601" cy="707578"/>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path path="circle">
              <a:fillToRect l="50000" t="50000" r="50000" b="50000"/>
            </a:path>
            <a:tileRect/>
          </a:gradFill>
          <a:ln>
            <a:solidFill>
              <a:srgbClr val="0000FF"/>
            </a:solidFill>
          </a:ln>
        </p:spPr>
        <p:txBody>
          <a:bodyPr wrap="square" rtlCol="0">
            <a:spAutoFit/>
          </a:bodyPr>
          <a:lstStyle/>
          <a:p>
            <a:r>
              <a:rPr lang="en-US" sz="3200" b="1" dirty="0" smtClean="0">
                <a:solidFill>
                  <a:srgbClr val="C00000"/>
                </a:solidFill>
              </a:rPr>
              <a:t>computer</a:t>
            </a:r>
            <a:endParaRPr lang="en-US" sz="3200" b="1" dirty="0">
              <a:solidFill>
                <a:srgbClr val="C00000"/>
              </a:solidFill>
            </a:endParaRPr>
          </a:p>
        </p:txBody>
      </p:sp>
      <p:sp>
        <p:nvSpPr>
          <p:cNvPr id="17" name="TextBox 16"/>
          <p:cNvSpPr txBox="1"/>
          <p:nvPr/>
        </p:nvSpPr>
        <p:spPr>
          <a:xfrm>
            <a:off x="6416040" y="4197022"/>
            <a:ext cx="2664714" cy="633097"/>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6200000" scaled="1"/>
            <a:tileRect/>
          </a:gradFill>
        </p:spPr>
        <p:txBody>
          <a:bodyPr wrap="square" rtlCol="0">
            <a:spAutoFit/>
          </a:bodyPr>
          <a:lstStyle/>
          <a:p>
            <a:r>
              <a:rPr lang="en-US" sz="2800" b="1" dirty="0" smtClean="0">
                <a:solidFill>
                  <a:srgbClr val="FF0000"/>
                </a:solidFill>
              </a:rPr>
              <a:t>Mobile phone</a:t>
            </a:r>
            <a:endParaRPr lang="en-US" sz="2800" b="1" dirty="0">
              <a:solidFill>
                <a:srgbClr val="FF0000"/>
              </a:solidFill>
            </a:endParaRPr>
          </a:p>
        </p:txBody>
      </p:sp>
      <p:sp>
        <p:nvSpPr>
          <p:cNvPr id="18" name="TextBox 17"/>
          <p:cNvSpPr txBox="1"/>
          <p:nvPr/>
        </p:nvSpPr>
        <p:spPr>
          <a:xfrm>
            <a:off x="3124200" y="2328258"/>
            <a:ext cx="2735857" cy="643253"/>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path path="circle">
              <a:fillToRect l="50000" t="50000" r="50000" b="50000"/>
            </a:path>
            <a:tileRect/>
          </a:gradFill>
          <a:ln>
            <a:solidFill>
              <a:srgbClr val="00B0F0"/>
            </a:solidFill>
          </a:ln>
        </p:spPr>
        <p:txBody>
          <a:bodyPr wrap="square" rtlCol="0">
            <a:spAutoFit/>
          </a:bodyPr>
          <a:lstStyle/>
          <a:p>
            <a:r>
              <a:rPr lang="en-US" sz="3200" b="1" dirty="0" smtClean="0">
                <a:solidFill>
                  <a:srgbClr val="C00000"/>
                </a:solidFill>
              </a:rPr>
              <a:t>Space travel</a:t>
            </a:r>
            <a:endParaRPr lang="en-US" sz="3200" b="1" dirty="0">
              <a:solidFill>
                <a:srgbClr val="C00000"/>
              </a:solidFill>
            </a:endParaRPr>
          </a:p>
        </p:txBody>
      </p:sp>
    </p:spTree>
    <p:extLst>
      <p:ext uri="{BB962C8B-B14F-4D97-AF65-F5344CB8AC3E}">
        <p14:creationId xmlns="" xmlns:p14="http://schemas.microsoft.com/office/powerpoint/2010/main" val="52224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20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1000" fill="hold"/>
                                        <p:tgtEl>
                                          <p:spTgt spid="2"/>
                                        </p:tgtEl>
                                        <p:attrNameLst>
                                          <p:attrName>ppt_w</p:attrName>
                                        </p:attrNameLst>
                                      </p:cBhvr>
                                      <p:tavLst>
                                        <p:tav tm="0">
                                          <p:val>
                                            <p:fltVal val="0"/>
                                          </p:val>
                                        </p:tav>
                                        <p:tav tm="100000">
                                          <p:val>
                                            <p:strVal val="#ppt_w"/>
                                          </p:val>
                                        </p:tav>
                                      </p:tavLst>
                                    </p:anim>
                                    <p:anim calcmode="lin" valueType="num">
                                      <p:cBhvr>
                                        <p:cTn id="48" dur="1000" fill="hold"/>
                                        <p:tgtEl>
                                          <p:spTgt spid="2"/>
                                        </p:tgtEl>
                                        <p:attrNameLst>
                                          <p:attrName>ppt_h</p:attrName>
                                        </p:attrNameLst>
                                      </p:cBhvr>
                                      <p:tavLst>
                                        <p:tav tm="0">
                                          <p:val>
                                            <p:fltVal val="0"/>
                                          </p:val>
                                        </p:tav>
                                        <p:tav tm="100000">
                                          <p:val>
                                            <p:strVal val="#ppt_h"/>
                                          </p:val>
                                        </p:tav>
                                      </p:tavLst>
                                    </p:anim>
                                    <p:anim calcmode="lin" valueType="num">
                                      <p:cBhvr>
                                        <p:cTn id="49" dur="1000" fill="hold"/>
                                        <p:tgtEl>
                                          <p:spTgt spid="2"/>
                                        </p:tgtEl>
                                        <p:attrNameLst>
                                          <p:attrName>style.rotation</p:attrName>
                                        </p:attrNameLst>
                                      </p:cBhvr>
                                      <p:tavLst>
                                        <p:tav tm="0">
                                          <p:val>
                                            <p:fltVal val="90"/>
                                          </p:val>
                                        </p:tav>
                                        <p:tav tm="100000">
                                          <p:val>
                                            <p:fltVal val="0"/>
                                          </p:val>
                                        </p:tav>
                                      </p:tavLst>
                                    </p:anim>
                                    <p:animEffect transition="in" filter="fade">
                                      <p:cBhvr>
                                        <p:cTn id="50" dur="1000"/>
                                        <p:tgtEl>
                                          <p:spTgt spid="2"/>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arn(inVertical)">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858" y="76200"/>
            <a:ext cx="8774542" cy="92333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5400" b="1" dirty="0" smtClean="0">
                <a:solidFill>
                  <a:schemeClr val="tx1">
                    <a:lumMod val="95000"/>
                  </a:schemeClr>
                </a:solidFill>
                <a:effectLst>
                  <a:outerShdw blurRad="38100" dist="38100" dir="2700000" algn="tl">
                    <a:srgbClr val="000000">
                      <a:alpha val="43137"/>
                    </a:srgbClr>
                  </a:outerShdw>
                </a:effectLst>
              </a:rPr>
              <a:t>Our today’s topic is</a:t>
            </a:r>
            <a:r>
              <a:rPr lang="en-US" sz="3600" b="1" dirty="0" smtClean="0"/>
              <a:t> </a:t>
            </a:r>
            <a:endParaRPr lang="en-US" sz="3600" b="1" dirty="0"/>
          </a:p>
        </p:txBody>
      </p:sp>
      <p:sp>
        <p:nvSpPr>
          <p:cNvPr id="3" name="Rectangle 2"/>
          <p:cNvSpPr/>
          <p:nvPr/>
        </p:nvSpPr>
        <p:spPr>
          <a:xfrm>
            <a:off x="152400" y="5440680"/>
            <a:ext cx="8801540" cy="126492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6000" b="1" dirty="0" smtClean="0">
                <a:solidFill>
                  <a:srgbClr val="C00000"/>
                </a:solidFill>
              </a:rPr>
              <a:t>Wonder of world - 2</a:t>
            </a:r>
            <a:endParaRPr lang="en-US" sz="6000" b="1" dirty="0">
              <a:solidFill>
                <a:srgbClr val="C00000"/>
              </a:solidFill>
            </a:endParaRPr>
          </a:p>
        </p:txBody>
      </p:sp>
      <p:pic>
        <p:nvPicPr>
          <p:cNvPr id="8" name="Picture 7"/>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2078386"/>
            <a:ext cx="2918417" cy="21888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233160" y="2057400"/>
            <a:ext cx="2910840" cy="21831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2958411" y="2057400"/>
            <a:ext cx="3137589" cy="21625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337201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000"/>
                                        <p:tgtEl>
                                          <p:spTgt spid="11"/>
                                        </p:tgtEl>
                                      </p:cBhvr>
                                    </p:animEffect>
                                    <p:anim calcmode="lin" valueType="num">
                                      <p:cBhvr>
                                        <p:cTn id="26" dur="2000" fill="hold"/>
                                        <p:tgtEl>
                                          <p:spTgt spid="11"/>
                                        </p:tgtEl>
                                        <p:attrNameLst>
                                          <p:attrName>ppt_w</p:attrName>
                                        </p:attrNameLst>
                                      </p:cBhvr>
                                      <p:tavLst>
                                        <p:tav tm="0" fmla="#ppt_w*sin(2.5*pi*$)">
                                          <p:val>
                                            <p:fltVal val="0"/>
                                          </p:val>
                                        </p:tav>
                                        <p:tav tm="100000">
                                          <p:val>
                                            <p:fltVal val="1"/>
                                          </p:val>
                                        </p:tav>
                                      </p:tavLst>
                                    </p:anim>
                                    <p:anim calcmode="lin" valueType="num">
                                      <p:cBhvr>
                                        <p:cTn id="27"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 calcmode="lin" valueType="num">
                                      <p:cBhvr>
                                        <p:cTn id="34" dur="1000" fill="hold"/>
                                        <p:tgtEl>
                                          <p:spTgt spid="8"/>
                                        </p:tgtEl>
                                        <p:attrNameLst>
                                          <p:attrName>style.rotation</p:attrName>
                                        </p:attrNameLst>
                                      </p:cBhvr>
                                      <p:tavLst>
                                        <p:tav tm="0">
                                          <p:val>
                                            <p:fltVal val="90"/>
                                          </p:val>
                                        </p:tav>
                                        <p:tav tm="100000">
                                          <p:val>
                                            <p:fltVal val="0"/>
                                          </p:val>
                                        </p:tav>
                                      </p:tavLst>
                                    </p:anim>
                                    <p:animEffect transition="in" filter="fade">
                                      <p:cBhvr>
                                        <p:cTn id="35" dur="10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5" presetClass="entr" presetSubtype="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2000"/>
                                        <p:tgtEl>
                                          <p:spTgt spid="2"/>
                                        </p:tgtEl>
                                      </p:cBhvr>
                                    </p:animEffect>
                                    <p:anim calcmode="lin" valueType="num">
                                      <p:cBhvr>
                                        <p:cTn id="41" dur="2000" fill="hold"/>
                                        <p:tgtEl>
                                          <p:spTgt spid="2"/>
                                        </p:tgtEl>
                                        <p:attrNameLst>
                                          <p:attrName>ppt_w</p:attrName>
                                        </p:attrNameLst>
                                      </p:cBhvr>
                                      <p:tavLst>
                                        <p:tav tm="0" fmla="#ppt_w*sin(2.5*pi*$)">
                                          <p:val>
                                            <p:fltVal val="0"/>
                                          </p:val>
                                        </p:tav>
                                        <p:tav tm="100000">
                                          <p:val>
                                            <p:fltVal val="1"/>
                                          </p:val>
                                        </p:tav>
                                      </p:tavLst>
                                    </p:anim>
                                    <p:anim calcmode="lin" valueType="num">
                                      <p:cBhvr>
                                        <p:cTn id="42"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randombar(horizontal)">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19948"/>
            <a:ext cx="8557184" cy="3785652"/>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marL="457200" indent="-457200">
              <a:buFont typeface="Arial" charset="0"/>
              <a:buChar char="•"/>
            </a:pPr>
            <a:r>
              <a:rPr lang="en-US" sz="4800" b="1" dirty="0" smtClean="0">
                <a:solidFill>
                  <a:schemeClr val="tx1"/>
                </a:solidFill>
              </a:rPr>
              <a:t>Read and understand text.</a:t>
            </a:r>
          </a:p>
          <a:p>
            <a:pPr marL="457200" indent="-457200">
              <a:buFont typeface="Arial" charset="0"/>
              <a:buChar char="•"/>
            </a:pPr>
            <a:r>
              <a:rPr lang="en-US" sz="4800" b="1" dirty="0" smtClean="0">
                <a:solidFill>
                  <a:schemeClr val="tx1"/>
                </a:solidFill>
              </a:rPr>
              <a:t>Introduced 3 new wonders</a:t>
            </a:r>
            <a:endParaRPr lang="en-US" sz="4800" b="1" dirty="0">
              <a:solidFill>
                <a:schemeClr val="tx1"/>
              </a:solidFill>
            </a:endParaRPr>
          </a:p>
          <a:p>
            <a:pPr marL="457200" indent="-457200">
              <a:buFont typeface="Arial" charset="0"/>
              <a:buChar char="•"/>
            </a:pPr>
            <a:r>
              <a:rPr lang="en-US" sz="4800" b="1" dirty="0" smtClean="0">
                <a:solidFill>
                  <a:schemeClr val="tx1"/>
                </a:solidFill>
              </a:rPr>
              <a:t>Write short paragraph </a:t>
            </a:r>
          </a:p>
          <a:p>
            <a:pPr marL="457200" indent="-457200">
              <a:buFont typeface="Arial" charset="0"/>
              <a:buChar char="•"/>
            </a:pPr>
            <a:r>
              <a:rPr lang="en-US" sz="4800" b="1" dirty="0" smtClean="0">
                <a:solidFill>
                  <a:schemeClr val="tx1"/>
                </a:solidFill>
              </a:rPr>
              <a:t>Learn new word and it’s meaning. </a:t>
            </a:r>
            <a:endParaRPr lang="en-US" sz="4800" b="1" dirty="0">
              <a:solidFill>
                <a:schemeClr val="tx1"/>
              </a:solidFill>
            </a:endParaRPr>
          </a:p>
        </p:txBody>
      </p:sp>
      <p:sp>
        <p:nvSpPr>
          <p:cNvPr id="6" name="TextBox 5"/>
          <p:cNvSpPr txBox="1"/>
          <p:nvPr/>
        </p:nvSpPr>
        <p:spPr>
          <a:xfrm>
            <a:off x="304800" y="121920"/>
            <a:ext cx="8630944" cy="83099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4800" b="1" dirty="0" smtClean="0"/>
              <a:t>LEARNING OUTCOMES </a:t>
            </a:r>
            <a:endParaRPr lang="en-US" sz="4800" b="1" dirty="0"/>
          </a:p>
        </p:txBody>
      </p:sp>
      <p:sp>
        <p:nvSpPr>
          <p:cNvPr id="2" name="Rectangle 1"/>
          <p:cNvSpPr/>
          <p:nvPr/>
        </p:nvSpPr>
        <p:spPr>
          <a:xfrm>
            <a:off x="139702" y="1264920"/>
            <a:ext cx="8879837" cy="1446550"/>
          </a:xfrm>
          <a:prstGeom prst="rect">
            <a:avLst/>
          </a:prstGeom>
        </p:spPr>
        <p:txBody>
          <a:bodyPr wrap="square">
            <a:spAutoFit/>
          </a:bodyPr>
          <a:lstStyle/>
          <a:p>
            <a:r>
              <a:rPr lang="en-US" sz="4400" b="1" i="1" dirty="0">
                <a:solidFill>
                  <a:schemeClr val="accent6">
                    <a:lumMod val="50000"/>
                  </a:schemeClr>
                </a:solidFill>
                <a:effectLst>
                  <a:outerShdw blurRad="38100" dist="38100" dir="2700000" algn="tl">
                    <a:srgbClr val="000000">
                      <a:alpha val="43137"/>
                    </a:srgbClr>
                  </a:outerShdw>
                </a:effectLst>
              </a:rPr>
              <a:t>By the end of the lesson the students will be………</a:t>
            </a:r>
          </a:p>
        </p:txBody>
      </p:sp>
    </p:spTree>
    <p:extLst>
      <p:ext uri="{BB962C8B-B14F-4D97-AF65-F5344CB8AC3E}">
        <p14:creationId xmlns="" xmlns:p14="http://schemas.microsoft.com/office/powerpoint/2010/main" val="240371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down)">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barn(inVertical)">
                                      <p:cBhvr>
                                        <p:cTn id="35" dur="500"/>
                                        <p:tgtEl>
                                          <p:spTgt spid="5">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5">
                                            <p:txEl>
                                              <p:pRg st="3" end="3"/>
                                            </p:txEl>
                                          </p:spTgt>
                                        </p:tgtEl>
                                        <p:attrNameLst>
                                          <p:attrName>style.visibility</p:attrName>
                                        </p:attrNameLst>
                                      </p:cBhvr>
                                      <p:to>
                                        <p:strVal val="visible"/>
                                      </p:to>
                                    </p:set>
                                    <p:animEffect transition="in" filter="wipe(down)">
                                      <p:cBhvr>
                                        <p:cTn id="40" dur="580">
                                          <p:stCondLst>
                                            <p:cond delay="0"/>
                                          </p:stCondLst>
                                        </p:cTn>
                                        <p:tgtEl>
                                          <p:spTgt spid="5">
                                            <p:txEl>
                                              <p:pRg st="3" end="3"/>
                                            </p:txEl>
                                          </p:spTgt>
                                        </p:tgtEl>
                                      </p:cBhvr>
                                    </p:animEffect>
                                    <p:anim calcmode="lin" valueType="num">
                                      <p:cBhvr>
                                        <p:cTn id="41"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46" dur="26">
                                          <p:stCondLst>
                                            <p:cond delay="650"/>
                                          </p:stCondLst>
                                        </p:cTn>
                                        <p:tgtEl>
                                          <p:spTgt spid="5">
                                            <p:txEl>
                                              <p:pRg st="3" end="3"/>
                                            </p:txEl>
                                          </p:spTgt>
                                        </p:tgtEl>
                                      </p:cBhvr>
                                      <p:to x="100000" y="60000"/>
                                    </p:animScale>
                                    <p:animScale>
                                      <p:cBhvr>
                                        <p:cTn id="47" dur="166" decel="50000">
                                          <p:stCondLst>
                                            <p:cond delay="676"/>
                                          </p:stCondLst>
                                        </p:cTn>
                                        <p:tgtEl>
                                          <p:spTgt spid="5">
                                            <p:txEl>
                                              <p:pRg st="3" end="3"/>
                                            </p:txEl>
                                          </p:spTgt>
                                        </p:tgtEl>
                                      </p:cBhvr>
                                      <p:to x="100000" y="100000"/>
                                    </p:animScale>
                                    <p:animScale>
                                      <p:cBhvr>
                                        <p:cTn id="48" dur="26">
                                          <p:stCondLst>
                                            <p:cond delay="1312"/>
                                          </p:stCondLst>
                                        </p:cTn>
                                        <p:tgtEl>
                                          <p:spTgt spid="5">
                                            <p:txEl>
                                              <p:pRg st="3" end="3"/>
                                            </p:txEl>
                                          </p:spTgt>
                                        </p:tgtEl>
                                      </p:cBhvr>
                                      <p:to x="100000" y="80000"/>
                                    </p:animScale>
                                    <p:animScale>
                                      <p:cBhvr>
                                        <p:cTn id="49" dur="166" decel="50000">
                                          <p:stCondLst>
                                            <p:cond delay="1338"/>
                                          </p:stCondLst>
                                        </p:cTn>
                                        <p:tgtEl>
                                          <p:spTgt spid="5">
                                            <p:txEl>
                                              <p:pRg st="3" end="3"/>
                                            </p:txEl>
                                          </p:spTgt>
                                        </p:tgtEl>
                                      </p:cBhvr>
                                      <p:to x="100000" y="100000"/>
                                    </p:animScale>
                                    <p:animScale>
                                      <p:cBhvr>
                                        <p:cTn id="50" dur="26">
                                          <p:stCondLst>
                                            <p:cond delay="1642"/>
                                          </p:stCondLst>
                                        </p:cTn>
                                        <p:tgtEl>
                                          <p:spTgt spid="5">
                                            <p:txEl>
                                              <p:pRg st="3" end="3"/>
                                            </p:txEl>
                                          </p:spTgt>
                                        </p:tgtEl>
                                      </p:cBhvr>
                                      <p:to x="100000" y="90000"/>
                                    </p:animScale>
                                    <p:animScale>
                                      <p:cBhvr>
                                        <p:cTn id="51" dur="166" decel="50000">
                                          <p:stCondLst>
                                            <p:cond delay="1668"/>
                                          </p:stCondLst>
                                        </p:cTn>
                                        <p:tgtEl>
                                          <p:spTgt spid="5">
                                            <p:txEl>
                                              <p:pRg st="3" end="3"/>
                                            </p:txEl>
                                          </p:spTgt>
                                        </p:tgtEl>
                                      </p:cBhvr>
                                      <p:to x="100000" y="100000"/>
                                    </p:animScale>
                                    <p:animScale>
                                      <p:cBhvr>
                                        <p:cTn id="52" dur="26">
                                          <p:stCondLst>
                                            <p:cond delay="1808"/>
                                          </p:stCondLst>
                                        </p:cTn>
                                        <p:tgtEl>
                                          <p:spTgt spid="5">
                                            <p:txEl>
                                              <p:pRg st="3" end="3"/>
                                            </p:txEl>
                                          </p:spTgt>
                                        </p:tgtEl>
                                      </p:cBhvr>
                                      <p:to x="100000" y="95000"/>
                                    </p:animScale>
                                    <p:animScale>
                                      <p:cBhvr>
                                        <p:cTn id="53" dur="166" decel="50000">
                                          <p:stCondLst>
                                            <p:cond delay="1834"/>
                                          </p:stCondLst>
                                        </p:cTn>
                                        <p:tgtEl>
                                          <p:spTgt spid="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0985" y="0"/>
            <a:ext cx="9254985" cy="83099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Vocabulary</a:t>
            </a:r>
            <a:endPar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TextBox 4"/>
          <p:cNvSpPr txBox="1"/>
          <p:nvPr/>
        </p:nvSpPr>
        <p:spPr>
          <a:xfrm>
            <a:off x="228600" y="2286000"/>
            <a:ext cx="533400" cy="369332"/>
          </a:xfrm>
          <a:prstGeom prst="rect">
            <a:avLst/>
          </a:prstGeom>
          <a:noFill/>
        </p:spPr>
        <p:txBody>
          <a:bodyPr wrap="square" rtlCol="0">
            <a:spAutoFit/>
          </a:bodyPr>
          <a:lstStyle/>
          <a:p>
            <a:endParaRPr lang="en-US"/>
          </a:p>
        </p:txBody>
      </p:sp>
      <p:sp>
        <p:nvSpPr>
          <p:cNvPr id="2" name="TextBox 1"/>
          <p:cNvSpPr txBox="1"/>
          <p:nvPr/>
        </p:nvSpPr>
        <p:spPr>
          <a:xfrm>
            <a:off x="68611" y="848284"/>
            <a:ext cx="2721803" cy="707886"/>
          </a:xfrm>
          <a:prstGeom prst="rect">
            <a:avLst/>
          </a:prstGeom>
          <a:noFill/>
        </p:spPr>
        <p:txBody>
          <a:bodyPr wrap="square" rtlCol="0">
            <a:spAutoFit/>
          </a:bodyPr>
          <a:lstStyle/>
          <a:p>
            <a:r>
              <a:rPr lang="en-US" sz="4000" b="1" dirty="0" smtClean="0"/>
              <a:t>Fabulous</a:t>
            </a:r>
            <a:endParaRPr lang="en-US" sz="4000" b="1" dirty="0"/>
          </a:p>
        </p:txBody>
      </p:sp>
      <p:sp>
        <p:nvSpPr>
          <p:cNvPr id="4" name="Right Arrow 3"/>
          <p:cNvSpPr/>
          <p:nvPr/>
        </p:nvSpPr>
        <p:spPr>
          <a:xfrm>
            <a:off x="2764784" y="1143000"/>
            <a:ext cx="892816" cy="474960"/>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5010" y="2721114"/>
            <a:ext cx="3109190" cy="707886"/>
          </a:xfrm>
          <a:prstGeom prst="rect">
            <a:avLst/>
          </a:prstGeom>
          <a:noFill/>
        </p:spPr>
        <p:txBody>
          <a:bodyPr wrap="square" rtlCol="0">
            <a:spAutoFit/>
          </a:bodyPr>
          <a:lstStyle/>
          <a:p>
            <a:r>
              <a:rPr lang="en-US" sz="4000" b="1" dirty="0"/>
              <a:t>S</a:t>
            </a:r>
            <a:r>
              <a:rPr lang="en-US" sz="4000" b="1" dirty="0" smtClean="0"/>
              <a:t>pacecraft</a:t>
            </a:r>
            <a:endParaRPr lang="en-US" sz="4000" b="1" dirty="0"/>
          </a:p>
        </p:txBody>
      </p:sp>
      <p:sp>
        <p:nvSpPr>
          <p:cNvPr id="7" name="Right Arrow 6"/>
          <p:cNvSpPr/>
          <p:nvPr/>
        </p:nvSpPr>
        <p:spPr>
          <a:xfrm>
            <a:off x="2819400" y="2893079"/>
            <a:ext cx="892816" cy="459721"/>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389" y="4800600"/>
            <a:ext cx="2498678" cy="707886"/>
          </a:xfrm>
          <a:prstGeom prst="rect">
            <a:avLst/>
          </a:prstGeom>
          <a:noFill/>
        </p:spPr>
        <p:txBody>
          <a:bodyPr wrap="square" rtlCol="0">
            <a:spAutoFit/>
          </a:bodyPr>
          <a:lstStyle/>
          <a:p>
            <a:r>
              <a:rPr lang="en-US" sz="4000" b="1" dirty="0" smtClean="0"/>
              <a:t>Update</a:t>
            </a:r>
            <a:endParaRPr lang="en-US" sz="4000" b="1" dirty="0"/>
          </a:p>
        </p:txBody>
      </p:sp>
      <p:sp>
        <p:nvSpPr>
          <p:cNvPr id="9" name="Right Arrow 8"/>
          <p:cNvSpPr/>
          <p:nvPr/>
        </p:nvSpPr>
        <p:spPr>
          <a:xfrm>
            <a:off x="2819400" y="4874279"/>
            <a:ext cx="892816" cy="459721"/>
          </a:xfrm>
          <a:prstGeom prst="right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141721" y="1031407"/>
            <a:ext cx="2849880" cy="707886"/>
          </a:xfrm>
          <a:prstGeom prst="rect">
            <a:avLst/>
          </a:prstGeom>
          <a:noFill/>
        </p:spPr>
        <p:txBody>
          <a:bodyPr wrap="square" rtlCol="0">
            <a:spAutoFit/>
          </a:bodyPr>
          <a:lstStyle/>
          <a:p>
            <a:r>
              <a:rPr lang="en-US" sz="4000" b="1" dirty="0" smtClean="0"/>
              <a:t>Imaginary</a:t>
            </a:r>
            <a:endParaRPr lang="en-US" sz="4000" b="1" dirty="0"/>
          </a:p>
        </p:txBody>
      </p:sp>
      <p:sp>
        <p:nvSpPr>
          <p:cNvPr id="13" name="TextBox 12"/>
          <p:cNvSpPr txBox="1"/>
          <p:nvPr/>
        </p:nvSpPr>
        <p:spPr>
          <a:xfrm>
            <a:off x="6019800" y="2743200"/>
            <a:ext cx="2621280" cy="1200329"/>
          </a:xfrm>
          <a:prstGeom prst="rect">
            <a:avLst/>
          </a:prstGeom>
          <a:noFill/>
        </p:spPr>
        <p:txBody>
          <a:bodyPr wrap="square" rtlCol="0">
            <a:spAutoFit/>
          </a:bodyPr>
          <a:lstStyle/>
          <a:p>
            <a:r>
              <a:rPr lang="en-US" sz="3600" b="1" dirty="0" smtClean="0"/>
              <a:t>A traveling vehicle</a:t>
            </a:r>
            <a:endParaRPr lang="en-US" sz="3600" b="1" dirty="0"/>
          </a:p>
        </p:txBody>
      </p:sp>
      <p:sp>
        <p:nvSpPr>
          <p:cNvPr id="14" name="TextBox 13"/>
          <p:cNvSpPr txBox="1"/>
          <p:nvPr/>
        </p:nvSpPr>
        <p:spPr>
          <a:xfrm>
            <a:off x="6629399" y="4800600"/>
            <a:ext cx="2438401" cy="707886"/>
          </a:xfrm>
          <a:prstGeom prst="rect">
            <a:avLst/>
          </a:prstGeom>
          <a:noFill/>
        </p:spPr>
        <p:txBody>
          <a:bodyPr wrap="square" rtlCol="0">
            <a:spAutoFit/>
          </a:bodyPr>
          <a:lstStyle/>
          <a:p>
            <a:r>
              <a:rPr lang="en-US" sz="4000" b="1" dirty="0" smtClean="0"/>
              <a:t>Modern</a:t>
            </a:r>
            <a:endParaRPr lang="en-US" sz="4000" b="1" dirty="0"/>
          </a:p>
        </p:txBody>
      </p:sp>
      <p:pic>
        <p:nvPicPr>
          <p:cNvPr id="10" name="Picture 9"/>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773319" y="914400"/>
            <a:ext cx="2034142" cy="1529548"/>
          </a:xfrm>
          <a:prstGeom prst="rect">
            <a:avLst/>
          </a:prstGeom>
        </p:spPr>
      </p:pic>
      <p:pic>
        <p:nvPicPr>
          <p:cNvPr id="15" name="Picture 14"/>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3797640" y="2713231"/>
            <a:ext cx="2069760" cy="1401569"/>
          </a:xfrm>
          <a:prstGeom prst="rect">
            <a:avLst/>
          </a:prstGeom>
        </p:spPr>
      </p:pic>
      <p:pic>
        <p:nvPicPr>
          <p:cNvPr id="16" name="Picture 1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810000" y="4369925"/>
            <a:ext cx="2109968" cy="1497475"/>
          </a:xfrm>
          <a:prstGeom prst="rect">
            <a:avLst/>
          </a:prstGeom>
        </p:spPr>
      </p:pic>
    </p:spTree>
    <p:extLst>
      <p:ext uri="{BB962C8B-B14F-4D97-AF65-F5344CB8AC3E}">
        <p14:creationId xmlns="" xmlns:p14="http://schemas.microsoft.com/office/powerpoint/2010/main" val="40107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2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circle(in)">
                                      <p:cBhvr>
                                        <p:cTn id="30" dur="2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circle(in)">
                                      <p:cBhvr>
                                        <p:cTn id="47" dur="20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Vertical)">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11"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207208" cy="1107996"/>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6600" b="1" dirty="0" smtClean="0">
                <a:solidFill>
                  <a:schemeClr val="tx1">
                    <a:lumMod val="95000"/>
                  </a:schemeClr>
                </a:solidFill>
              </a:rPr>
              <a:t>Read the text silently</a:t>
            </a:r>
            <a:r>
              <a:rPr lang="en-US" sz="4800" dirty="0" smtClean="0">
                <a:solidFill>
                  <a:srgbClr val="FFFF00"/>
                </a:solidFill>
              </a:rPr>
              <a:t> </a:t>
            </a:r>
            <a:endParaRPr lang="en-US" sz="4800" dirty="0">
              <a:solidFill>
                <a:srgbClr val="FFFF00"/>
              </a:solidFill>
            </a:endParaRP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33400" y="1458644"/>
            <a:ext cx="7696200" cy="45611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 xmlns:p14="http://schemas.microsoft.com/office/powerpoint/2010/main" val="405622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1641" y="83403"/>
            <a:ext cx="3584359" cy="83099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4800" b="1" dirty="0" smtClean="0"/>
              <a:t>Pair work</a:t>
            </a:r>
            <a:endParaRPr lang="en-US" sz="4800" b="1" dirty="0"/>
          </a:p>
        </p:txBody>
      </p:sp>
      <p:graphicFrame>
        <p:nvGraphicFramePr>
          <p:cNvPr id="4" name="Table 3"/>
          <p:cNvGraphicFramePr>
            <a:graphicFrameLocks noGrp="1"/>
          </p:cNvGraphicFramePr>
          <p:nvPr>
            <p:extLst>
              <p:ext uri="{D42A27DB-BD31-4B8C-83A1-F6EECF244321}">
                <p14:modId xmlns="" xmlns:p14="http://schemas.microsoft.com/office/powerpoint/2010/main" val="1735302447"/>
              </p:ext>
            </p:extLst>
          </p:nvPr>
        </p:nvGraphicFramePr>
        <p:xfrm>
          <a:off x="533400" y="2164080"/>
          <a:ext cx="8229600" cy="4389120"/>
        </p:xfrm>
        <a:graphic>
          <a:graphicData uri="http://schemas.openxmlformats.org/drawingml/2006/table">
            <a:tbl>
              <a:tblPr firstRow="1" bandRow="1">
                <a:tableStyleId>{5C22544A-7EE6-4342-B048-85BDC9FD1C3A}</a:tableStyleId>
              </a:tblPr>
              <a:tblGrid>
                <a:gridCol w="4114800"/>
                <a:gridCol w="4114800"/>
              </a:tblGrid>
              <a:tr h="379542">
                <a:tc>
                  <a:txBody>
                    <a:bodyPr/>
                    <a:lstStyle/>
                    <a:p>
                      <a:r>
                        <a:rPr lang="en-US" sz="3600" dirty="0" smtClean="0"/>
                        <a:t>Column-A</a:t>
                      </a:r>
                      <a:endParaRPr lang="en-US" sz="3600" b="1" dirty="0"/>
                    </a:p>
                  </a:txBody>
                  <a:tcPr/>
                </a:tc>
                <a:tc>
                  <a:txBody>
                    <a:bodyPr/>
                    <a:lstStyle/>
                    <a:p>
                      <a:r>
                        <a:rPr lang="en-US" sz="3600" dirty="0" smtClean="0"/>
                        <a:t>Column –B</a:t>
                      </a:r>
                      <a:endParaRPr lang="en-US" sz="3600" b="1" dirty="0"/>
                    </a:p>
                  </a:txBody>
                  <a:tcPr/>
                </a:tc>
              </a:tr>
              <a:tr h="379542">
                <a:tc>
                  <a:txBody>
                    <a:bodyPr/>
                    <a:lstStyle/>
                    <a:p>
                      <a:r>
                        <a:rPr lang="en-US" sz="3600" dirty="0" smtClean="0"/>
                        <a:t>Lonely</a:t>
                      </a:r>
                      <a:endParaRPr lang="en-US" sz="3600" b="1" dirty="0"/>
                    </a:p>
                  </a:txBody>
                  <a:tcPr/>
                </a:tc>
                <a:tc>
                  <a:txBody>
                    <a:bodyPr/>
                    <a:lstStyle/>
                    <a:p>
                      <a:r>
                        <a:rPr lang="en-US" sz="3600" dirty="0" smtClean="0"/>
                        <a:t>Influence</a:t>
                      </a:r>
                      <a:endParaRPr lang="en-US" sz="3600" b="1" dirty="0"/>
                    </a:p>
                  </a:txBody>
                  <a:tcPr/>
                </a:tc>
              </a:tr>
              <a:tr h="655100">
                <a:tc>
                  <a:txBody>
                    <a:bodyPr/>
                    <a:lstStyle/>
                    <a:p>
                      <a:r>
                        <a:rPr lang="en-US" sz="3600" dirty="0" smtClean="0"/>
                        <a:t>Sphere</a:t>
                      </a:r>
                      <a:endParaRPr lang="en-US" sz="3600" b="1" dirty="0"/>
                    </a:p>
                  </a:txBody>
                  <a:tcPr/>
                </a:tc>
                <a:tc>
                  <a:txBody>
                    <a:bodyPr/>
                    <a:lstStyle/>
                    <a:p>
                      <a:r>
                        <a:rPr lang="en-US" sz="3600" dirty="0" smtClean="0"/>
                        <a:t>A vehicle that travels in space</a:t>
                      </a:r>
                      <a:endParaRPr lang="en-US" sz="3600" b="1" dirty="0"/>
                    </a:p>
                  </a:txBody>
                  <a:tcPr/>
                </a:tc>
              </a:tr>
              <a:tr h="379542">
                <a:tc>
                  <a:txBody>
                    <a:bodyPr/>
                    <a:lstStyle/>
                    <a:p>
                      <a:r>
                        <a:rPr lang="en-US" sz="3600" dirty="0" smtClean="0"/>
                        <a:t>Impact</a:t>
                      </a:r>
                      <a:endParaRPr lang="en-US" sz="3600" b="1" dirty="0"/>
                    </a:p>
                  </a:txBody>
                  <a:tcPr/>
                </a:tc>
                <a:tc>
                  <a:txBody>
                    <a:bodyPr/>
                    <a:lstStyle/>
                    <a:p>
                      <a:r>
                        <a:rPr lang="en-US" sz="3600" dirty="0" smtClean="0"/>
                        <a:t>Surprise</a:t>
                      </a:r>
                      <a:endParaRPr lang="en-US" sz="3600" b="1" dirty="0"/>
                    </a:p>
                  </a:txBody>
                  <a:tcPr/>
                </a:tc>
              </a:tr>
              <a:tr h="379542">
                <a:tc>
                  <a:txBody>
                    <a:bodyPr/>
                    <a:lstStyle/>
                    <a:p>
                      <a:r>
                        <a:rPr lang="en-US" sz="3600" dirty="0" smtClean="0"/>
                        <a:t>Wonder</a:t>
                      </a:r>
                      <a:endParaRPr lang="en-US" sz="3600" b="1" dirty="0"/>
                    </a:p>
                  </a:txBody>
                  <a:tcPr/>
                </a:tc>
                <a:tc>
                  <a:txBody>
                    <a:bodyPr/>
                    <a:lstStyle/>
                    <a:p>
                      <a:r>
                        <a:rPr lang="en-US" sz="3600" dirty="0" smtClean="0"/>
                        <a:t>Isolation</a:t>
                      </a:r>
                      <a:endParaRPr lang="en-US" sz="3600" b="1" dirty="0"/>
                    </a:p>
                  </a:txBody>
                  <a:tcPr/>
                </a:tc>
              </a:tr>
              <a:tr h="379542">
                <a:tc>
                  <a:txBody>
                    <a:bodyPr/>
                    <a:lstStyle/>
                    <a:p>
                      <a:r>
                        <a:rPr lang="en-US" sz="3600" dirty="0" smtClean="0"/>
                        <a:t>spacecraft</a:t>
                      </a:r>
                      <a:endParaRPr lang="en-US" sz="3600" b="1" dirty="0"/>
                    </a:p>
                  </a:txBody>
                  <a:tcPr/>
                </a:tc>
                <a:tc>
                  <a:txBody>
                    <a:bodyPr/>
                    <a:lstStyle/>
                    <a:p>
                      <a:r>
                        <a:rPr lang="en-US" sz="3600" dirty="0" smtClean="0"/>
                        <a:t>area</a:t>
                      </a:r>
                      <a:endParaRPr lang="en-US" sz="3600" b="1" dirty="0"/>
                    </a:p>
                  </a:txBody>
                  <a:tcPr/>
                </a:tc>
              </a:tr>
            </a:tbl>
          </a:graphicData>
        </a:graphic>
      </p:graphicFrame>
      <p:sp>
        <p:nvSpPr>
          <p:cNvPr id="5" name="TextBox 4"/>
          <p:cNvSpPr txBox="1"/>
          <p:nvPr/>
        </p:nvSpPr>
        <p:spPr>
          <a:xfrm>
            <a:off x="457200" y="1106269"/>
            <a:ext cx="82296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3600" b="1" dirty="0" smtClean="0"/>
              <a:t>Match the words with the meaning</a:t>
            </a:r>
            <a:endParaRPr lang="en-US" sz="3600" b="1" dirty="0"/>
          </a:p>
        </p:txBody>
      </p:sp>
    </p:spTree>
    <p:extLst>
      <p:ext uri="{BB962C8B-B14F-4D97-AF65-F5344CB8AC3E}">
        <p14:creationId xmlns="" xmlns:p14="http://schemas.microsoft.com/office/powerpoint/2010/main" val="400902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2514" y="0"/>
            <a:ext cx="8769086" cy="646331"/>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chemeClr val="tx1"/>
                </a:solidFill>
                <a:effectLst>
                  <a:outerShdw blurRad="76200" dist="50800" dir="5400000" algn="tl" rotWithShape="0">
                    <a:srgbClr val="000000">
                      <a:alpha val="65000"/>
                    </a:srgbClr>
                  </a:outerShdw>
                </a:effectLst>
              </a:rPr>
              <a:t>Answer</a:t>
            </a:r>
            <a:endParaRPr lang="en-US" sz="3600" b="1" spc="50" dirty="0">
              <a:ln w="11430"/>
              <a:solidFill>
                <a:schemeClr val="tx1"/>
              </a:solidFill>
              <a:effectLst>
                <a:outerShdw blurRad="76200" dist="50800" dir="5400000" algn="tl" rotWithShape="0">
                  <a:srgbClr val="000000">
                    <a:alpha val="65000"/>
                  </a:srgbClr>
                </a:outerShdw>
              </a:effectLst>
            </a:endParaRPr>
          </a:p>
        </p:txBody>
      </p:sp>
      <p:graphicFrame>
        <p:nvGraphicFramePr>
          <p:cNvPr id="6" name="Table 5"/>
          <p:cNvGraphicFramePr>
            <a:graphicFrameLocks noGrp="1"/>
          </p:cNvGraphicFramePr>
          <p:nvPr>
            <p:extLst>
              <p:ext uri="{D42A27DB-BD31-4B8C-83A1-F6EECF244321}">
                <p14:modId xmlns="" xmlns:p14="http://schemas.microsoft.com/office/powerpoint/2010/main" val="1853938461"/>
              </p:ext>
            </p:extLst>
          </p:nvPr>
        </p:nvGraphicFramePr>
        <p:xfrm>
          <a:off x="0" y="954156"/>
          <a:ext cx="9157252" cy="6772524"/>
        </p:xfrm>
        <a:graphic>
          <a:graphicData uri="http://schemas.openxmlformats.org/drawingml/2006/table">
            <a:tbl>
              <a:tblPr firstRow="1" bandRow="1">
                <a:tableStyleId>{5C22544A-7EE6-4342-B048-85BDC9FD1C3A}</a:tableStyleId>
              </a:tblPr>
              <a:tblGrid>
                <a:gridCol w="4578626"/>
                <a:gridCol w="4578626"/>
              </a:tblGrid>
              <a:tr h="704833">
                <a:tc>
                  <a:txBody>
                    <a:bodyPr/>
                    <a:lstStyle/>
                    <a:p>
                      <a:r>
                        <a:rPr lang="en-US" sz="4000" dirty="0" smtClean="0"/>
                        <a:t>Column-A</a:t>
                      </a:r>
                      <a:endParaRPr lang="en-US" sz="4000" b="1" dirty="0"/>
                    </a:p>
                  </a:txBody>
                  <a:tcPr/>
                </a:tc>
                <a:tc>
                  <a:txBody>
                    <a:bodyPr/>
                    <a:lstStyle/>
                    <a:p>
                      <a:r>
                        <a:rPr lang="en-US" sz="4000" dirty="0" smtClean="0"/>
                        <a:t>Column</a:t>
                      </a:r>
                      <a:r>
                        <a:rPr lang="en-US" sz="4000" baseline="0" dirty="0" smtClean="0"/>
                        <a:t> -B</a:t>
                      </a:r>
                      <a:endParaRPr lang="en-US" sz="4000" b="1" dirty="0">
                        <a:solidFill>
                          <a:schemeClr val="tx1"/>
                        </a:solidFill>
                      </a:endParaRPr>
                    </a:p>
                  </a:txBody>
                  <a:tcPr/>
                </a:tc>
              </a:tr>
              <a:tr h="1317731">
                <a:tc>
                  <a:txBody>
                    <a:bodyPr/>
                    <a:lstStyle/>
                    <a:p>
                      <a:r>
                        <a:rPr lang="en-US" sz="3200" dirty="0" smtClean="0"/>
                        <a:t>Lonely</a:t>
                      </a:r>
                      <a:endParaRPr lang="en-US" sz="3200" b="1" dirty="0"/>
                    </a:p>
                  </a:txBody>
                  <a:tcPr/>
                </a:tc>
                <a:tc>
                  <a:txBody>
                    <a:bodyPr/>
                    <a:lstStyle/>
                    <a:p>
                      <a:r>
                        <a:rPr lang="en-US" sz="4000" dirty="0" smtClean="0"/>
                        <a:t>Isolation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4000" b="1" dirty="0" smtClean="0">
                        <a:solidFill>
                          <a:schemeClr val="tx1"/>
                        </a:solidFill>
                      </a:endParaRPr>
                    </a:p>
                  </a:txBody>
                  <a:tcPr/>
                </a:tc>
              </a:tr>
              <a:tr h="704833">
                <a:tc>
                  <a:txBody>
                    <a:bodyPr/>
                    <a:lstStyle/>
                    <a:p>
                      <a:r>
                        <a:rPr lang="en-US" sz="3200" dirty="0" smtClean="0"/>
                        <a:t>Sphere</a:t>
                      </a:r>
                      <a:endParaRPr lang="en-US" sz="3200" b="1" dirty="0"/>
                    </a:p>
                  </a:txBody>
                  <a:tcPr/>
                </a:tc>
                <a:tc>
                  <a:txBody>
                    <a:bodyPr/>
                    <a:lstStyle/>
                    <a:p>
                      <a:r>
                        <a:rPr lang="en-US" sz="4000" dirty="0" smtClean="0"/>
                        <a:t>Area</a:t>
                      </a:r>
                      <a:endParaRPr lang="en-US" sz="4000" b="1" dirty="0">
                        <a:solidFill>
                          <a:schemeClr val="tx1"/>
                        </a:solidFill>
                      </a:endParaRPr>
                    </a:p>
                  </a:txBody>
                  <a:tcPr/>
                </a:tc>
              </a:tr>
              <a:tr h="704833">
                <a:tc>
                  <a:txBody>
                    <a:bodyPr/>
                    <a:lstStyle/>
                    <a:p>
                      <a:r>
                        <a:rPr lang="en-US" sz="3200" dirty="0" smtClean="0"/>
                        <a:t>Impact</a:t>
                      </a:r>
                      <a:endParaRPr lang="en-US" sz="3200"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4000" dirty="0" smtClean="0"/>
                        <a:t>Influence</a:t>
                      </a:r>
                      <a:endParaRPr lang="en-US" sz="4000" b="1" dirty="0" smtClean="0">
                        <a:solidFill>
                          <a:schemeClr val="tx1"/>
                        </a:solidFill>
                      </a:endParaRPr>
                    </a:p>
                  </a:txBody>
                  <a:tcPr/>
                </a:tc>
              </a:tr>
              <a:tr h="704833">
                <a:tc>
                  <a:txBody>
                    <a:bodyPr/>
                    <a:lstStyle/>
                    <a:p>
                      <a:r>
                        <a:rPr lang="en-US" sz="3200" dirty="0" smtClean="0"/>
                        <a:t>Wonder</a:t>
                      </a:r>
                      <a:endParaRPr lang="en-US" sz="3200" b="1" dirty="0"/>
                    </a:p>
                  </a:txBody>
                  <a:tcPr/>
                </a:tc>
                <a:tc>
                  <a:txBody>
                    <a:bodyPr/>
                    <a:lstStyle/>
                    <a:p>
                      <a:r>
                        <a:rPr lang="en-US" sz="4000" dirty="0" smtClean="0"/>
                        <a:t>Surprise</a:t>
                      </a:r>
                      <a:endParaRPr lang="en-US" sz="4000" b="1" dirty="0">
                        <a:solidFill>
                          <a:schemeClr val="tx1"/>
                        </a:solidFill>
                      </a:endParaRPr>
                    </a:p>
                  </a:txBody>
                  <a:tcPr/>
                </a:tc>
              </a:tr>
              <a:tr h="1930628">
                <a:tc>
                  <a:txBody>
                    <a:bodyPr/>
                    <a:lstStyle/>
                    <a:p>
                      <a:r>
                        <a:rPr lang="en-US" sz="3200" dirty="0" smtClean="0"/>
                        <a:t>Spacecraft</a:t>
                      </a:r>
                      <a:endParaRPr lang="en-US" sz="3200" b="1"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4000" dirty="0" smtClean="0"/>
                        <a:t>Influence</a:t>
                      </a:r>
                    </a:p>
                    <a:p>
                      <a:pPr marL="0" marR="0" indent="0" algn="l" defTabSz="457200" rtl="0" eaLnBrk="1" fontAlgn="auto" latinLnBrk="0" hangingPunct="1">
                        <a:lnSpc>
                          <a:spcPct val="100000"/>
                        </a:lnSpc>
                        <a:spcBef>
                          <a:spcPts val="0"/>
                        </a:spcBef>
                        <a:spcAft>
                          <a:spcPts val="0"/>
                        </a:spcAft>
                        <a:buClrTx/>
                        <a:buSzTx/>
                        <a:buFontTx/>
                        <a:buNone/>
                        <a:tabLst/>
                        <a:defRPr/>
                      </a:pPr>
                      <a:r>
                        <a:rPr lang="en-US" sz="4000" dirty="0" smtClean="0"/>
                        <a:t>A vehicle that travels in space</a:t>
                      </a:r>
                      <a:endParaRPr lang="en-US" sz="4000" b="1" dirty="0" smtClean="0">
                        <a:solidFill>
                          <a:schemeClr val="tx1"/>
                        </a:solidFill>
                      </a:endParaRPr>
                    </a:p>
                  </a:txBody>
                  <a:tcPr/>
                </a:tc>
              </a:tr>
              <a:tr h="704833">
                <a:tc>
                  <a:txBody>
                    <a:bodyPr/>
                    <a:lstStyle/>
                    <a:p>
                      <a:endParaRPr lang="en-US" sz="4000" b="1" dirty="0"/>
                    </a:p>
                  </a:txBody>
                  <a:tcPr/>
                </a:tc>
                <a:tc>
                  <a:txBody>
                    <a:bodyPr/>
                    <a:lstStyle/>
                    <a:p>
                      <a:endParaRPr lang="en-US" sz="4000" b="1" dirty="0">
                        <a:solidFill>
                          <a:srgbClr val="FF0000"/>
                        </a:solidFill>
                      </a:endParaRPr>
                    </a:p>
                  </a:txBody>
                  <a:tcPr/>
                </a:tc>
              </a:tr>
            </a:tbl>
          </a:graphicData>
        </a:graphic>
      </p:graphicFrame>
    </p:spTree>
    <p:extLst>
      <p:ext uri="{BB962C8B-B14F-4D97-AF65-F5344CB8AC3E}">
        <p14:creationId xmlns="" xmlns:p14="http://schemas.microsoft.com/office/powerpoint/2010/main" val="160367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0201" y="15240"/>
            <a:ext cx="8498999" cy="1190708"/>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6600" b="1" dirty="0" smtClean="0">
                <a:solidFill>
                  <a:schemeClr val="tx1"/>
                </a:solidFill>
              </a:rPr>
              <a:t>What is this?</a:t>
            </a:r>
            <a:endParaRPr lang="en-US" sz="6600" b="1" dirty="0">
              <a:solidFill>
                <a:schemeClr val="tx1"/>
              </a:solidFill>
            </a:endParaRPr>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941191" y="1700733"/>
            <a:ext cx="5197801" cy="3414612"/>
          </a:xfrm>
          <a:prstGeom prst="rect">
            <a:avLst/>
          </a:prstGeom>
        </p:spPr>
      </p:pic>
      <p:sp>
        <p:nvSpPr>
          <p:cNvPr id="4" name="TextBox 3"/>
          <p:cNvSpPr txBox="1"/>
          <p:nvPr/>
        </p:nvSpPr>
        <p:spPr>
          <a:xfrm>
            <a:off x="2626239" y="5562600"/>
            <a:ext cx="4049789" cy="923330"/>
          </a:xfrm>
          <a:prstGeom prst="rect">
            <a:avLst/>
          </a:prstGeom>
          <a:blipFill>
            <a:blip r:embed="rId3"/>
            <a:tile tx="0" ty="0" sx="100000" sy="100000" flip="none" algn="tl"/>
          </a:blipFill>
        </p:spPr>
        <p:txBody>
          <a:bodyPr wrap="square" rtlCol="0">
            <a:spAutoFit/>
          </a:bodyPr>
          <a:lstStyle/>
          <a:p>
            <a:pPr algn="ctr"/>
            <a:r>
              <a:rPr lang="en-US" sz="5400" b="1" dirty="0" smtClean="0"/>
              <a:t>Computer</a:t>
            </a:r>
            <a:endParaRPr lang="en-US" sz="5400" b="1" dirty="0"/>
          </a:p>
        </p:txBody>
      </p:sp>
    </p:spTree>
    <p:extLst>
      <p:ext uri="{BB962C8B-B14F-4D97-AF65-F5344CB8AC3E}">
        <p14:creationId xmlns="" xmlns:p14="http://schemas.microsoft.com/office/powerpoint/2010/main" val="209764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3)">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442" y="37728"/>
            <a:ext cx="8980358" cy="830997"/>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4800" b="1" dirty="0">
                <a:solidFill>
                  <a:schemeClr val="tx1">
                    <a:lumMod val="95000"/>
                  </a:schemeClr>
                </a:solidFill>
              </a:rPr>
              <a:t>What is this?</a:t>
            </a:r>
            <a:endParaRPr lang="en-US" sz="4800" dirty="0">
              <a:solidFill>
                <a:schemeClr val="tx1">
                  <a:lumMod val="95000"/>
                </a:schemeClr>
              </a:solidFill>
            </a:endParaRPr>
          </a:p>
        </p:txBody>
      </p:sp>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275127" y="1752600"/>
            <a:ext cx="4593744" cy="3110723"/>
          </a:xfrm>
          <a:prstGeom prst="rect">
            <a:avLst/>
          </a:prstGeom>
          <a:ln>
            <a:noFill/>
          </a:ln>
          <a:effectLst>
            <a:softEdge rad="112500"/>
          </a:effectLst>
        </p:spPr>
      </p:pic>
      <p:sp>
        <p:nvSpPr>
          <p:cNvPr id="8" name="TextBox 7"/>
          <p:cNvSpPr txBox="1"/>
          <p:nvPr/>
        </p:nvSpPr>
        <p:spPr>
          <a:xfrm>
            <a:off x="2319001" y="5562600"/>
            <a:ext cx="5183533" cy="923330"/>
          </a:xfrm>
          <a:prstGeom prst="rect">
            <a:avLst/>
          </a:prstGeom>
          <a:blipFill>
            <a:blip r:embed="rId4"/>
            <a:tile tx="0" ty="0" sx="100000" sy="100000" flip="none" algn="tl"/>
          </a:blipFill>
        </p:spPr>
        <p:txBody>
          <a:bodyPr wrap="square" rtlCol="0">
            <a:spAutoFit/>
          </a:bodyPr>
          <a:lstStyle/>
          <a:p>
            <a:pPr algn="ctr"/>
            <a:r>
              <a:rPr lang="en-US" sz="5400" b="1" dirty="0" smtClean="0">
                <a:solidFill>
                  <a:srgbClr val="002060"/>
                </a:solidFill>
              </a:rPr>
              <a:t>Space travel</a:t>
            </a:r>
            <a:endParaRPr lang="en-US" sz="5400" b="1" dirty="0">
              <a:solidFill>
                <a:srgbClr val="002060"/>
              </a:solidFill>
            </a:endParaRPr>
          </a:p>
        </p:txBody>
      </p:sp>
    </p:spTree>
    <p:extLst>
      <p:ext uri="{BB962C8B-B14F-4D97-AF65-F5344CB8AC3E}">
        <p14:creationId xmlns="" xmlns:p14="http://schemas.microsoft.com/office/powerpoint/2010/main" val="58899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524000" y="1066800"/>
            <a:ext cx="6096000" cy="4572000"/>
          </a:xfrm>
          <a:prstGeom prst="rect">
            <a:avLst/>
          </a:prstGeom>
        </p:spPr>
      </p:pic>
      <p:sp>
        <p:nvSpPr>
          <p:cNvPr id="7" name="Rectangle 6"/>
          <p:cNvSpPr/>
          <p:nvPr/>
        </p:nvSpPr>
        <p:spPr>
          <a:xfrm>
            <a:off x="-65892" y="0"/>
            <a:ext cx="9194138" cy="830997"/>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4800" b="1" dirty="0"/>
              <a:t>What is this?</a:t>
            </a:r>
            <a:endParaRPr lang="en-US" sz="4800" dirty="0"/>
          </a:p>
        </p:txBody>
      </p:sp>
      <p:sp>
        <p:nvSpPr>
          <p:cNvPr id="13" name="TextBox 12"/>
          <p:cNvSpPr txBox="1"/>
          <p:nvPr/>
        </p:nvSpPr>
        <p:spPr>
          <a:xfrm>
            <a:off x="2884711" y="5791200"/>
            <a:ext cx="2754089" cy="923330"/>
          </a:xfrm>
          <a:prstGeom prst="rect">
            <a:avLst/>
          </a:prstGeom>
          <a:blipFill>
            <a:blip r:embed="rId3"/>
            <a:tile tx="0" ty="0" sx="100000" sy="100000" flip="none" algn="tl"/>
          </a:blipFill>
        </p:spPr>
        <p:txBody>
          <a:bodyPr wrap="square" rtlCol="0">
            <a:spAutoFit/>
          </a:bodyPr>
          <a:lstStyle/>
          <a:p>
            <a:r>
              <a:rPr lang="en-US" sz="5400" b="1" dirty="0" smtClean="0"/>
              <a:t>Mobile</a:t>
            </a:r>
            <a:endParaRPr lang="en-US" sz="5400" b="1" dirty="0"/>
          </a:p>
        </p:txBody>
      </p:sp>
    </p:spTree>
    <p:extLst>
      <p:ext uri="{BB962C8B-B14F-4D97-AF65-F5344CB8AC3E}">
        <p14:creationId xmlns="" xmlns:p14="http://schemas.microsoft.com/office/powerpoint/2010/main" val="58899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2)">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0334"/>
            <a:ext cx="8458200"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3600" b="1" dirty="0" smtClean="0"/>
              <a:t>Read the words and match the opposite meanings given it in pair. </a:t>
            </a:r>
            <a:endParaRPr lang="en-US" sz="3600" b="1" dirty="0"/>
          </a:p>
        </p:txBody>
      </p:sp>
      <p:graphicFrame>
        <p:nvGraphicFramePr>
          <p:cNvPr id="3" name="Table 2"/>
          <p:cNvGraphicFramePr>
            <a:graphicFrameLocks noGrp="1"/>
          </p:cNvGraphicFramePr>
          <p:nvPr>
            <p:extLst>
              <p:ext uri="{D42A27DB-BD31-4B8C-83A1-F6EECF244321}">
                <p14:modId xmlns="" xmlns:p14="http://schemas.microsoft.com/office/powerpoint/2010/main" val="3918447987"/>
              </p:ext>
            </p:extLst>
          </p:nvPr>
        </p:nvGraphicFramePr>
        <p:xfrm>
          <a:off x="1524000" y="1905000"/>
          <a:ext cx="6096000" cy="384048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sz="3600" dirty="0" smtClean="0"/>
                        <a:t>Column -A</a:t>
                      </a:r>
                      <a:endParaRPr lang="en-US" sz="3600" b="1" dirty="0">
                        <a:solidFill>
                          <a:srgbClr val="FF0000"/>
                        </a:solidFill>
                      </a:endParaRPr>
                    </a:p>
                  </a:txBody>
                  <a:tcPr/>
                </a:tc>
                <a:tc>
                  <a:txBody>
                    <a:bodyPr/>
                    <a:lstStyle/>
                    <a:p>
                      <a:r>
                        <a:rPr lang="en-US" sz="3600" dirty="0" smtClean="0"/>
                        <a:t>Column-B</a:t>
                      </a:r>
                      <a:endParaRPr lang="en-US" sz="3600" b="1" dirty="0">
                        <a:solidFill>
                          <a:srgbClr val="FF0000"/>
                        </a:solidFill>
                      </a:endParaRPr>
                    </a:p>
                  </a:txBody>
                  <a:tcPr/>
                </a:tc>
              </a:tr>
              <a:tr h="370840">
                <a:tc>
                  <a:txBody>
                    <a:bodyPr/>
                    <a:lstStyle/>
                    <a:p>
                      <a:r>
                        <a:rPr lang="en-US" sz="3600" dirty="0" smtClean="0"/>
                        <a:t>Unbelievable</a:t>
                      </a:r>
                      <a:endParaRPr lang="en-US" sz="3600" b="1" dirty="0">
                        <a:solidFill>
                          <a:srgbClr val="FF0000"/>
                        </a:solidFill>
                      </a:endParaRPr>
                    </a:p>
                  </a:txBody>
                  <a:tcPr/>
                </a:tc>
                <a:tc>
                  <a:txBody>
                    <a:bodyPr/>
                    <a:lstStyle/>
                    <a:p>
                      <a:r>
                        <a:rPr lang="en-US" sz="3600" dirty="0" smtClean="0"/>
                        <a:t>Simple</a:t>
                      </a:r>
                      <a:endParaRPr lang="en-US" sz="3600" b="1" dirty="0">
                        <a:solidFill>
                          <a:srgbClr val="FF0000"/>
                        </a:solidFill>
                      </a:endParaRPr>
                    </a:p>
                  </a:txBody>
                  <a:tcPr/>
                </a:tc>
              </a:tr>
              <a:tr h="370840">
                <a:tc>
                  <a:txBody>
                    <a:bodyPr/>
                    <a:lstStyle/>
                    <a:p>
                      <a:r>
                        <a:rPr lang="en-US" sz="3600" dirty="0" smtClean="0"/>
                        <a:t>Awesome</a:t>
                      </a:r>
                      <a:endParaRPr lang="en-US" sz="3600" b="1" dirty="0">
                        <a:solidFill>
                          <a:srgbClr val="FF0000"/>
                        </a:solidFill>
                      </a:endParaRPr>
                    </a:p>
                  </a:txBody>
                  <a:tcPr/>
                </a:tc>
                <a:tc>
                  <a:txBody>
                    <a:bodyPr/>
                    <a:lstStyle/>
                    <a:p>
                      <a:r>
                        <a:rPr lang="en-US" sz="3600" dirty="0" smtClean="0"/>
                        <a:t>Backdated</a:t>
                      </a:r>
                      <a:endParaRPr lang="en-US" sz="3600" b="1" dirty="0">
                        <a:solidFill>
                          <a:srgbClr val="FF0000"/>
                        </a:solidFill>
                      </a:endParaRPr>
                    </a:p>
                  </a:txBody>
                  <a:tcPr/>
                </a:tc>
              </a:tr>
              <a:tr h="370840">
                <a:tc>
                  <a:txBody>
                    <a:bodyPr/>
                    <a:lstStyle/>
                    <a:p>
                      <a:r>
                        <a:rPr lang="en-US" sz="3600" dirty="0" smtClean="0"/>
                        <a:t>Fabulous</a:t>
                      </a:r>
                      <a:endParaRPr lang="en-US" sz="3600" b="1" dirty="0">
                        <a:solidFill>
                          <a:srgbClr val="FF0000"/>
                        </a:solidFill>
                      </a:endParaRPr>
                    </a:p>
                  </a:txBody>
                  <a:tcPr/>
                </a:tc>
                <a:tc>
                  <a:txBody>
                    <a:bodyPr/>
                    <a:lstStyle/>
                    <a:p>
                      <a:r>
                        <a:rPr lang="en-US" sz="3600" dirty="0" smtClean="0"/>
                        <a:t>Ordinary</a:t>
                      </a:r>
                      <a:endParaRPr lang="en-US" sz="3600" b="1" dirty="0">
                        <a:solidFill>
                          <a:srgbClr val="FF0000"/>
                        </a:solidFill>
                      </a:endParaRPr>
                    </a:p>
                  </a:txBody>
                  <a:tcPr/>
                </a:tc>
              </a:tr>
              <a:tr h="370840">
                <a:tc>
                  <a:txBody>
                    <a:bodyPr/>
                    <a:lstStyle/>
                    <a:p>
                      <a:r>
                        <a:rPr lang="en-US" sz="3600" dirty="0" smtClean="0"/>
                        <a:t>Tremendous</a:t>
                      </a:r>
                      <a:endParaRPr lang="en-US" sz="3600" b="1" dirty="0">
                        <a:solidFill>
                          <a:srgbClr val="FF0000"/>
                        </a:solidFill>
                      </a:endParaRPr>
                    </a:p>
                  </a:txBody>
                  <a:tcPr/>
                </a:tc>
                <a:tc>
                  <a:txBody>
                    <a:bodyPr/>
                    <a:lstStyle/>
                    <a:p>
                      <a:r>
                        <a:rPr lang="en-US" sz="3600" dirty="0" smtClean="0"/>
                        <a:t>Believable</a:t>
                      </a:r>
                      <a:endParaRPr lang="en-US" sz="3600" b="1" dirty="0">
                        <a:solidFill>
                          <a:srgbClr val="FF0000"/>
                        </a:solidFill>
                      </a:endParaRPr>
                    </a:p>
                  </a:txBody>
                  <a:tcPr/>
                </a:tc>
              </a:tr>
              <a:tr h="370840">
                <a:tc>
                  <a:txBody>
                    <a:bodyPr/>
                    <a:lstStyle/>
                    <a:p>
                      <a:r>
                        <a:rPr lang="en-US" sz="3600" dirty="0" smtClean="0"/>
                        <a:t>Updated</a:t>
                      </a:r>
                      <a:endParaRPr lang="en-US" sz="3600" b="1" dirty="0">
                        <a:solidFill>
                          <a:srgbClr val="FF0000"/>
                        </a:solidFill>
                      </a:endParaRPr>
                    </a:p>
                  </a:txBody>
                  <a:tcPr/>
                </a:tc>
                <a:tc>
                  <a:txBody>
                    <a:bodyPr/>
                    <a:lstStyle/>
                    <a:p>
                      <a:r>
                        <a:rPr lang="en-US" sz="3600" dirty="0" smtClean="0"/>
                        <a:t>Tiny</a:t>
                      </a:r>
                      <a:endParaRPr lang="en-US" sz="3600" b="1" dirty="0">
                        <a:solidFill>
                          <a:srgbClr val="FF0000"/>
                        </a:solidFill>
                      </a:endParaRPr>
                    </a:p>
                  </a:txBody>
                  <a:tcPr/>
                </a:tc>
              </a:tr>
            </a:tbl>
          </a:graphicData>
        </a:graphic>
      </p:graphicFrame>
    </p:spTree>
    <p:extLst>
      <p:ext uri="{BB962C8B-B14F-4D97-AF65-F5344CB8AC3E}">
        <p14:creationId xmlns="" xmlns:p14="http://schemas.microsoft.com/office/powerpoint/2010/main" val="394274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627" y="-7318"/>
            <a:ext cx="8959973" cy="769441"/>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4400" b="1" dirty="0" smtClean="0"/>
              <a:t>Answer</a:t>
            </a:r>
            <a:endParaRPr lang="en-US" sz="4400" b="1" dirty="0"/>
          </a:p>
        </p:txBody>
      </p:sp>
      <p:sp>
        <p:nvSpPr>
          <p:cNvPr id="3" name="TextBox 2"/>
          <p:cNvSpPr txBox="1"/>
          <p:nvPr/>
        </p:nvSpPr>
        <p:spPr>
          <a:xfrm>
            <a:off x="219660" y="1219200"/>
            <a:ext cx="3056940" cy="584775"/>
          </a:xfrm>
          <a:prstGeom prst="rect">
            <a:avLst/>
          </a:prstGeom>
          <a:noFill/>
        </p:spPr>
        <p:txBody>
          <a:bodyPr wrap="square" rtlCol="0">
            <a:spAutoFit/>
          </a:bodyPr>
          <a:lstStyle/>
          <a:p>
            <a:r>
              <a:rPr lang="en-US" sz="3200" b="1" i="1" dirty="0" smtClean="0"/>
              <a:t>Unbelievable</a:t>
            </a:r>
            <a:endParaRPr lang="en-US" sz="3200" b="1" i="1" dirty="0"/>
          </a:p>
        </p:txBody>
      </p:sp>
      <p:sp>
        <p:nvSpPr>
          <p:cNvPr id="4" name="TextBox 3"/>
          <p:cNvSpPr txBox="1"/>
          <p:nvPr/>
        </p:nvSpPr>
        <p:spPr>
          <a:xfrm>
            <a:off x="187759" y="2040835"/>
            <a:ext cx="2555441" cy="646331"/>
          </a:xfrm>
          <a:prstGeom prst="rect">
            <a:avLst/>
          </a:prstGeom>
          <a:noFill/>
        </p:spPr>
        <p:txBody>
          <a:bodyPr wrap="square" rtlCol="0">
            <a:spAutoFit/>
          </a:bodyPr>
          <a:lstStyle/>
          <a:p>
            <a:r>
              <a:rPr lang="en-US" sz="3600" b="1" i="1" dirty="0"/>
              <a:t>A</a:t>
            </a:r>
            <a:r>
              <a:rPr lang="en-US" sz="3600" b="1" i="1" dirty="0" smtClean="0"/>
              <a:t>wesome</a:t>
            </a:r>
            <a:endParaRPr lang="en-US" sz="3600" b="1" i="1" dirty="0"/>
          </a:p>
        </p:txBody>
      </p:sp>
      <p:sp>
        <p:nvSpPr>
          <p:cNvPr id="5" name="TextBox 4"/>
          <p:cNvSpPr txBox="1"/>
          <p:nvPr/>
        </p:nvSpPr>
        <p:spPr>
          <a:xfrm>
            <a:off x="228600" y="3048000"/>
            <a:ext cx="2286000" cy="646331"/>
          </a:xfrm>
          <a:prstGeom prst="rect">
            <a:avLst/>
          </a:prstGeom>
          <a:noFill/>
        </p:spPr>
        <p:txBody>
          <a:bodyPr wrap="square" rtlCol="0">
            <a:spAutoFit/>
          </a:bodyPr>
          <a:lstStyle/>
          <a:p>
            <a:r>
              <a:rPr lang="en-US" sz="3600" b="1" i="1" dirty="0" smtClean="0"/>
              <a:t>Fabulous</a:t>
            </a:r>
            <a:endParaRPr lang="en-US" sz="3600" b="1" i="1" dirty="0"/>
          </a:p>
        </p:txBody>
      </p:sp>
      <p:sp>
        <p:nvSpPr>
          <p:cNvPr id="6" name="TextBox 5"/>
          <p:cNvSpPr txBox="1"/>
          <p:nvPr/>
        </p:nvSpPr>
        <p:spPr>
          <a:xfrm>
            <a:off x="117825" y="4147930"/>
            <a:ext cx="3158775" cy="646331"/>
          </a:xfrm>
          <a:prstGeom prst="rect">
            <a:avLst/>
          </a:prstGeom>
          <a:noFill/>
        </p:spPr>
        <p:txBody>
          <a:bodyPr wrap="square" rtlCol="0">
            <a:spAutoFit/>
          </a:bodyPr>
          <a:lstStyle/>
          <a:p>
            <a:r>
              <a:rPr lang="en-US" sz="3600" b="1" i="1" dirty="0" smtClean="0"/>
              <a:t>Tremendous</a:t>
            </a:r>
            <a:endParaRPr lang="en-US" sz="3600" b="1" i="1" dirty="0"/>
          </a:p>
        </p:txBody>
      </p:sp>
      <p:sp>
        <p:nvSpPr>
          <p:cNvPr id="7" name="TextBox 6"/>
          <p:cNvSpPr txBox="1"/>
          <p:nvPr/>
        </p:nvSpPr>
        <p:spPr>
          <a:xfrm>
            <a:off x="152400" y="5463605"/>
            <a:ext cx="2133600" cy="646331"/>
          </a:xfrm>
          <a:prstGeom prst="rect">
            <a:avLst/>
          </a:prstGeom>
          <a:noFill/>
        </p:spPr>
        <p:txBody>
          <a:bodyPr wrap="square" rtlCol="0">
            <a:spAutoFit/>
          </a:bodyPr>
          <a:lstStyle/>
          <a:p>
            <a:r>
              <a:rPr lang="en-US" sz="3600" b="1" i="1" dirty="0"/>
              <a:t>U</a:t>
            </a:r>
            <a:r>
              <a:rPr lang="en-US" sz="3600" b="1" i="1" dirty="0" smtClean="0"/>
              <a:t>pdate</a:t>
            </a:r>
            <a:endParaRPr lang="en-US" sz="3600" b="1" i="1" dirty="0"/>
          </a:p>
        </p:txBody>
      </p:sp>
      <p:sp>
        <p:nvSpPr>
          <p:cNvPr id="8" name="Right Arrow 7"/>
          <p:cNvSpPr/>
          <p:nvPr/>
        </p:nvSpPr>
        <p:spPr>
          <a:xfrm>
            <a:off x="3523573" y="1301388"/>
            <a:ext cx="1277027" cy="2563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505200" y="2307434"/>
            <a:ext cx="1355623" cy="2833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3511867" y="3276600"/>
            <a:ext cx="1326061" cy="2985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3505200" y="4426226"/>
            <a:ext cx="1426058" cy="3224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581400" y="5682734"/>
            <a:ext cx="1364372" cy="337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263001" y="1067295"/>
            <a:ext cx="2737999" cy="923330"/>
          </a:xfrm>
          <a:prstGeom prst="rect">
            <a:avLst/>
          </a:prstGeom>
          <a:noFill/>
        </p:spPr>
        <p:txBody>
          <a:bodyPr wrap="square" rtlCol="0">
            <a:spAutoFit/>
          </a:bodyPr>
          <a:lstStyle/>
          <a:p>
            <a:r>
              <a:rPr lang="en-US" sz="3600" b="1" dirty="0" smtClean="0"/>
              <a:t>Believable</a:t>
            </a:r>
            <a:endParaRPr lang="en-US" sz="3600" b="1" dirty="0"/>
          </a:p>
          <a:p>
            <a:endParaRPr lang="en-US" dirty="0"/>
          </a:p>
        </p:txBody>
      </p:sp>
      <p:sp>
        <p:nvSpPr>
          <p:cNvPr id="16" name="TextBox 15"/>
          <p:cNvSpPr txBox="1"/>
          <p:nvPr/>
        </p:nvSpPr>
        <p:spPr>
          <a:xfrm>
            <a:off x="5210207" y="2097136"/>
            <a:ext cx="2444716" cy="646331"/>
          </a:xfrm>
          <a:prstGeom prst="rect">
            <a:avLst/>
          </a:prstGeom>
          <a:noFill/>
        </p:spPr>
        <p:txBody>
          <a:bodyPr wrap="square" rtlCol="0">
            <a:spAutoFit/>
          </a:bodyPr>
          <a:lstStyle/>
          <a:p>
            <a:r>
              <a:rPr lang="en-US" sz="3600" b="1" dirty="0"/>
              <a:t>Simple</a:t>
            </a:r>
            <a:r>
              <a:rPr lang="en-US" sz="3600" b="1" dirty="0">
                <a:solidFill>
                  <a:srgbClr val="FFFF00"/>
                </a:solidFill>
              </a:rPr>
              <a:t> </a:t>
            </a:r>
          </a:p>
        </p:txBody>
      </p:sp>
      <p:sp>
        <p:nvSpPr>
          <p:cNvPr id="17" name="TextBox 16"/>
          <p:cNvSpPr txBox="1"/>
          <p:nvPr/>
        </p:nvSpPr>
        <p:spPr>
          <a:xfrm>
            <a:off x="5175653" y="3204158"/>
            <a:ext cx="2291947" cy="923330"/>
          </a:xfrm>
          <a:prstGeom prst="rect">
            <a:avLst/>
          </a:prstGeom>
          <a:noFill/>
        </p:spPr>
        <p:txBody>
          <a:bodyPr wrap="square" rtlCol="0">
            <a:spAutoFit/>
          </a:bodyPr>
          <a:lstStyle/>
          <a:p>
            <a:r>
              <a:rPr lang="en-US" sz="3600" b="1" dirty="0"/>
              <a:t>Ordinary</a:t>
            </a:r>
          </a:p>
          <a:p>
            <a:endParaRPr lang="en-US" dirty="0"/>
          </a:p>
        </p:txBody>
      </p:sp>
      <p:sp>
        <p:nvSpPr>
          <p:cNvPr id="18" name="TextBox 17"/>
          <p:cNvSpPr txBox="1"/>
          <p:nvPr/>
        </p:nvSpPr>
        <p:spPr>
          <a:xfrm>
            <a:off x="5334000" y="4415466"/>
            <a:ext cx="1739347" cy="923330"/>
          </a:xfrm>
          <a:prstGeom prst="rect">
            <a:avLst/>
          </a:prstGeom>
          <a:noFill/>
        </p:spPr>
        <p:txBody>
          <a:bodyPr wrap="square" rtlCol="0">
            <a:spAutoFit/>
          </a:bodyPr>
          <a:lstStyle/>
          <a:p>
            <a:r>
              <a:rPr lang="en-US" sz="3600" b="1" dirty="0"/>
              <a:t>Tiny</a:t>
            </a:r>
          </a:p>
          <a:p>
            <a:endParaRPr lang="en-US" dirty="0"/>
          </a:p>
        </p:txBody>
      </p:sp>
      <p:sp>
        <p:nvSpPr>
          <p:cNvPr id="19" name="TextBox 18"/>
          <p:cNvSpPr txBox="1"/>
          <p:nvPr/>
        </p:nvSpPr>
        <p:spPr>
          <a:xfrm>
            <a:off x="5383143" y="5529210"/>
            <a:ext cx="2846457" cy="923330"/>
          </a:xfrm>
          <a:prstGeom prst="rect">
            <a:avLst/>
          </a:prstGeom>
          <a:noFill/>
        </p:spPr>
        <p:txBody>
          <a:bodyPr wrap="square" rtlCol="0">
            <a:spAutoFit/>
          </a:bodyPr>
          <a:lstStyle/>
          <a:p>
            <a:r>
              <a:rPr lang="en-US" sz="3600" b="1" dirty="0"/>
              <a:t>Backdated</a:t>
            </a:r>
          </a:p>
          <a:p>
            <a:endParaRPr lang="en-US" dirty="0"/>
          </a:p>
        </p:txBody>
      </p:sp>
    </p:spTree>
    <p:extLst>
      <p:ext uri="{BB962C8B-B14F-4D97-AF65-F5344CB8AC3E}">
        <p14:creationId xmlns="" xmlns:p14="http://schemas.microsoft.com/office/powerpoint/2010/main" val="93593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80">
                                          <p:stCondLst>
                                            <p:cond delay="0"/>
                                          </p:stCondLst>
                                        </p:cTn>
                                        <p:tgtEl>
                                          <p:spTgt spid="13"/>
                                        </p:tgtEl>
                                      </p:cBhvr>
                                    </p:animEffect>
                                    <p:anim calcmode="lin" valueType="num">
                                      <p:cBhvr>
                                        <p:cTn id="2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7" dur="26">
                                          <p:stCondLst>
                                            <p:cond delay="650"/>
                                          </p:stCondLst>
                                        </p:cTn>
                                        <p:tgtEl>
                                          <p:spTgt spid="13"/>
                                        </p:tgtEl>
                                      </p:cBhvr>
                                      <p:to x="100000" y="60000"/>
                                    </p:animScale>
                                    <p:animScale>
                                      <p:cBhvr>
                                        <p:cTn id="28" dur="166" decel="50000">
                                          <p:stCondLst>
                                            <p:cond delay="676"/>
                                          </p:stCondLst>
                                        </p:cTn>
                                        <p:tgtEl>
                                          <p:spTgt spid="13"/>
                                        </p:tgtEl>
                                      </p:cBhvr>
                                      <p:to x="100000" y="100000"/>
                                    </p:animScale>
                                    <p:animScale>
                                      <p:cBhvr>
                                        <p:cTn id="29" dur="26">
                                          <p:stCondLst>
                                            <p:cond delay="1312"/>
                                          </p:stCondLst>
                                        </p:cTn>
                                        <p:tgtEl>
                                          <p:spTgt spid="13"/>
                                        </p:tgtEl>
                                      </p:cBhvr>
                                      <p:to x="100000" y="80000"/>
                                    </p:animScale>
                                    <p:animScale>
                                      <p:cBhvr>
                                        <p:cTn id="30" dur="166" decel="50000">
                                          <p:stCondLst>
                                            <p:cond delay="1338"/>
                                          </p:stCondLst>
                                        </p:cTn>
                                        <p:tgtEl>
                                          <p:spTgt spid="13"/>
                                        </p:tgtEl>
                                      </p:cBhvr>
                                      <p:to x="100000" y="100000"/>
                                    </p:animScale>
                                    <p:animScale>
                                      <p:cBhvr>
                                        <p:cTn id="31" dur="26">
                                          <p:stCondLst>
                                            <p:cond delay="1642"/>
                                          </p:stCondLst>
                                        </p:cTn>
                                        <p:tgtEl>
                                          <p:spTgt spid="13"/>
                                        </p:tgtEl>
                                      </p:cBhvr>
                                      <p:to x="100000" y="90000"/>
                                    </p:animScale>
                                    <p:animScale>
                                      <p:cBhvr>
                                        <p:cTn id="32" dur="166" decel="50000">
                                          <p:stCondLst>
                                            <p:cond delay="1668"/>
                                          </p:stCondLst>
                                        </p:cTn>
                                        <p:tgtEl>
                                          <p:spTgt spid="13"/>
                                        </p:tgtEl>
                                      </p:cBhvr>
                                      <p:to x="100000" y="100000"/>
                                    </p:animScale>
                                    <p:animScale>
                                      <p:cBhvr>
                                        <p:cTn id="33" dur="26">
                                          <p:stCondLst>
                                            <p:cond delay="1808"/>
                                          </p:stCondLst>
                                        </p:cTn>
                                        <p:tgtEl>
                                          <p:spTgt spid="13"/>
                                        </p:tgtEl>
                                      </p:cBhvr>
                                      <p:to x="100000" y="95000"/>
                                    </p:animScale>
                                    <p:animScale>
                                      <p:cBhvr>
                                        <p:cTn id="34" dur="166" decel="50000">
                                          <p:stCondLst>
                                            <p:cond delay="1834"/>
                                          </p:stCondLst>
                                        </p:cTn>
                                        <p:tgtEl>
                                          <p:spTgt spid="13"/>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down)">
                                      <p:cBhvr>
                                        <p:cTn id="45" dur="580">
                                          <p:stCondLst>
                                            <p:cond delay="0"/>
                                          </p:stCondLst>
                                        </p:cTn>
                                        <p:tgtEl>
                                          <p:spTgt spid="16"/>
                                        </p:tgtEl>
                                      </p:cBhvr>
                                    </p:animEffect>
                                    <p:anim calcmode="lin" valueType="num">
                                      <p:cBhvr>
                                        <p:cTn id="4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51" dur="26">
                                          <p:stCondLst>
                                            <p:cond delay="650"/>
                                          </p:stCondLst>
                                        </p:cTn>
                                        <p:tgtEl>
                                          <p:spTgt spid="16"/>
                                        </p:tgtEl>
                                      </p:cBhvr>
                                      <p:to x="100000" y="60000"/>
                                    </p:animScale>
                                    <p:animScale>
                                      <p:cBhvr>
                                        <p:cTn id="52" dur="166" decel="50000">
                                          <p:stCondLst>
                                            <p:cond delay="676"/>
                                          </p:stCondLst>
                                        </p:cTn>
                                        <p:tgtEl>
                                          <p:spTgt spid="16"/>
                                        </p:tgtEl>
                                      </p:cBhvr>
                                      <p:to x="100000" y="100000"/>
                                    </p:animScale>
                                    <p:animScale>
                                      <p:cBhvr>
                                        <p:cTn id="53" dur="26">
                                          <p:stCondLst>
                                            <p:cond delay="1312"/>
                                          </p:stCondLst>
                                        </p:cTn>
                                        <p:tgtEl>
                                          <p:spTgt spid="16"/>
                                        </p:tgtEl>
                                      </p:cBhvr>
                                      <p:to x="100000" y="80000"/>
                                    </p:animScale>
                                    <p:animScale>
                                      <p:cBhvr>
                                        <p:cTn id="54" dur="166" decel="50000">
                                          <p:stCondLst>
                                            <p:cond delay="1338"/>
                                          </p:stCondLst>
                                        </p:cTn>
                                        <p:tgtEl>
                                          <p:spTgt spid="16"/>
                                        </p:tgtEl>
                                      </p:cBhvr>
                                      <p:to x="100000" y="100000"/>
                                    </p:animScale>
                                    <p:animScale>
                                      <p:cBhvr>
                                        <p:cTn id="55" dur="26">
                                          <p:stCondLst>
                                            <p:cond delay="1642"/>
                                          </p:stCondLst>
                                        </p:cTn>
                                        <p:tgtEl>
                                          <p:spTgt spid="16"/>
                                        </p:tgtEl>
                                      </p:cBhvr>
                                      <p:to x="100000" y="90000"/>
                                    </p:animScale>
                                    <p:animScale>
                                      <p:cBhvr>
                                        <p:cTn id="56" dur="166" decel="50000">
                                          <p:stCondLst>
                                            <p:cond delay="1668"/>
                                          </p:stCondLst>
                                        </p:cTn>
                                        <p:tgtEl>
                                          <p:spTgt spid="16"/>
                                        </p:tgtEl>
                                      </p:cBhvr>
                                      <p:to x="100000" y="100000"/>
                                    </p:animScale>
                                    <p:animScale>
                                      <p:cBhvr>
                                        <p:cTn id="57" dur="26">
                                          <p:stCondLst>
                                            <p:cond delay="1808"/>
                                          </p:stCondLst>
                                        </p:cTn>
                                        <p:tgtEl>
                                          <p:spTgt spid="16"/>
                                        </p:tgtEl>
                                      </p:cBhvr>
                                      <p:to x="100000" y="95000"/>
                                    </p:animScale>
                                    <p:animScale>
                                      <p:cBhvr>
                                        <p:cTn id="58" dur="166" decel="50000">
                                          <p:stCondLst>
                                            <p:cond delay="1834"/>
                                          </p:stCondLst>
                                        </p:cTn>
                                        <p:tgtEl>
                                          <p:spTgt spid="16"/>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580">
                                          <p:stCondLst>
                                            <p:cond delay="0"/>
                                          </p:stCondLst>
                                        </p:cTn>
                                        <p:tgtEl>
                                          <p:spTgt spid="17"/>
                                        </p:tgtEl>
                                      </p:cBhvr>
                                    </p:animEffect>
                                    <p:anim calcmode="lin" valueType="num">
                                      <p:cBhvr>
                                        <p:cTn id="7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5" dur="26">
                                          <p:stCondLst>
                                            <p:cond delay="650"/>
                                          </p:stCondLst>
                                        </p:cTn>
                                        <p:tgtEl>
                                          <p:spTgt spid="17"/>
                                        </p:tgtEl>
                                      </p:cBhvr>
                                      <p:to x="100000" y="60000"/>
                                    </p:animScale>
                                    <p:animScale>
                                      <p:cBhvr>
                                        <p:cTn id="76" dur="166" decel="50000">
                                          <p:stCondLst>
                                            <p:cond delay="676"/>
                                          </p:stCondLst>
                                        </p:cTn>
                                        <p:tgtEl>
                                          <p:spTgt spid="17"/>
                                        </p:tgtEl>
                                      </p:cBhvr>
                                      <p:to x="100000" y="100000"/>
                                    </p:animScale>
                                    <p:animScale>
                                      <p:cBhvr>
                                        <p:cTn id="77" dur="26">
                                          <p:stCondLst>
                                            <p:cond delay="1312"/>
                                          </p:stCondLst>
                                        </p:cTn>
                                        <p:tgtEl>
                                          <p:spTgt spid="17"/>
                                        </p:tgtEl>
                                      </p:cBhvr>
                                      <p:to x="100000" y="80000"/>
                                    </p:animScale>
                                    <p:animScale>
                                      <p:cBhvr>
                                        <p:cTn id="78" dur="166" decel="50000">
                                          <p:stCondLst>
                                            <p:cond delay="1338"/>
                                          </p:stCondLst>
                                        </p:cTn>
                                        <p:tgtEl>
                                          <p:spTgt spid="17"/>
                                        </p:tgtEl>
                                      </p:cBhvr>
                                      <p:to x="100000" y="100000"/>
                                    </p:animScale>
                                    <p:animScale>
                                      <p:cBhvr>
                                        <p:cTn id="79" dur="26">
                                          <p:stCondLst>
                                            <p:cond delay="1642"/>
                                          </p:stCondLst>
                                        </p:cTn>
                                        <p:tgtEl>
                                          <p:spTgt spid="17"/>
                                        </p:tgtEl>
                                      </p:cBhvr>
                                      <p:to x="100000" y="90000"/>
                                    </p:animScale>
                                    <p:animScale>
                                      <p:cBhvr>
                                        <p:cTn id="80" dur="166" decel="50000">
                                          <p:stCondLst>
                                            <p:cond delay="1668"/>
                                          </p:stCondLst>
                                        </p:cTn>
                                        <p:tgtEl>
                                          <p:spTgt spid="17"/>
                                        </p:tgtEl>
                                      </p:cBhvr>
                                      <p:to x="100000" y="100000"/>
                                    </p:animScale>
                                    <p:animScale>
                                      <p:cBhvr>
                                        <p:cTn id="81" dur="26">
                                          <p:stCondLst>
                                            <p:cond delay="1808"/>
                                          </p:stCondLst>
                                        </p:cTn>
                                        <p:tgtEl>
                                          <p:spTgt spid="17"/>
                                        </p:tgtEl>
                                      </p:cBhvr>
                                      <p:to x="100000" y="95000"/>
                                    </p:animScale>
                                    <p:animScale>
                                      <p:cBhvr>
                                        <p:cTn id="82" dur="166" decel="50000">
                                          <p:stCondLst>
                                            <p:cond delay="1834"/>
                                          </p:stCondLst>
                                        </p:cTn>
                                        <p:tgtEl>
                                          <p:spTgt spid="17"/>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6"/>
                                        </p:tgtEl>
                                        <p:attrNameLst>
                                          <p:attrName>style.visibility</p:attrName>
                                        </p:attrNameLst>
                                      </p:cBhvr>
                                      <p:to>
                                        <p:strVal val="visible"/>
                                      </p:to>
                                    </p:set>
                                    <p:anim calcmode="lin" valueType="num">
                                      <p:cBhvr additive="base">
                                        <p:cTn id="87" dur="500" fill="hold"/>
                                        <p:tgtEl>
                                          <p:spTgt spid="6"/>
                                        </p:tgtEl>
                                        <p:attrNameLst>
                                          <p:attrName>ppt_x</p:attrName>
                                        </p:attrNameLst>
                                      </p:cBhvr>
                                      <p:tavLst>
                                        <p:tav tm="0">
                                          <p:val>
                                            <p:strVal val="#ppt_x"/>
                                          </p:val>
                                        </p:tav>
                                        <p:tav tm="100000">
                                          <p:val>
                                            <p:strVal val="#ppt_x"/>
                                          </p:val>
                                        </p:tav>
                                      </p:tavLst>
                                    </p:anim>
                                    <p:anim calcmode="lin" valueType="num">
                                      <p:cBhvr additive="base">
                                        <p:cTn id="8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6" presetClass="entr" presetSubtype="0" fill="hold" grpId="0" nodeType="click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wipe(down)">
                                      <p:cBhvr>
                                        <p:cTn id="93" dur="580">
                                          <p:stCondLst>
                                            <p:cond delay="0"/>
                                          </p:stCondLst>
                                        </p:cTn>
                                        <p:tgtEl>
                                          <p:spTgt spid="18"/>
                                        </p:tgtEl>
                                      </p:cBhvr>
                                    </p:animEffect>
                                    <p:anim calcmode="lin" valueType="num">
                                      <p:cBhvr>
                                        <p:cTn id="9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99" dur="26">
                                          <p:stCondLst>
                                            <p:cond delay="650"/>
                                          </p:stCondLst>
                                        </p:cTn>
                                        <p:tgtEl>
                                          <p:spTgt spid="18"/>
                                        </p:tgtEl>
                                      </p:cBhvr>
                                      <p:to x="100000" y="60000"/>
                                    </p:animScale>
                                    <p:animScale>
                                      <p:cBhvr>
                                        <p:cTn id="100" dur="166" decel="50000">
                                          <p:stCondLst>
                                            <p:cond delay="676"/>
                                          </p:stCondLst>
                                        </p:cTn>
                                        <p:tgtEl>
                                          <p:spTgt spid="18"/>
                                        </p:tgtEl>
                                      </p:cBhvr>
                                      <p:to x="100000" y="100000"/>
                                    </p:animScale>
                                    <p:animScale>
                                      <p:cBhvr>
                                        <p:cTn id="101" dur="26">
                                          <p:stCondLst>
                                            <p:cond delay="1312"/>
                                          </p:stCondLst>
                                        </p:cTn>
                                        <p:tgtEl>
                                          <p:spTgt spid="18"/>
                                        </p:tgtEl>
                                      </p:cBhvr>
                                      <p:to x="100000" y="80000"/>
                                    </p:animScale>
                                    <p:animScale>
                                      <p:cBhvr>
                                        <p:cTn id="102" dur="166" decel="50000">
                                          <p:stCondLst>
                                            <p:cond delay="1338"/>
                                          </p:stCondLst>
                                        </p:cTn>
                                        <p:tgtEl>
                                          <p:spTgt spid="18"/>
                                        </p:tgtEl>
                                      </p:cBhvr>
                                      <p:to x="100000" y="100000"/>
                                    </p:animScale>
                                    <p:animScale>
                                      <p:cBhvr>
                                        <p:cTn id="103" dur="26">
                                          <p:stCondLst>
                                            <p:cond delay="1642"/>
                                          </p:stCondLst>
                                        </p:cTn>
                                        <p:tgtEl>
                                          <p:spTgt spid="18"/>
                                        </p:tgtEl>
                                      </p:cBhvr>
                                      <p:to x="100000" y="90000"/>
                                    </p:animScale>
                                    <p:animScale>
                                      <p:cBhvr>
                                        <p:cTn id="104" dur="166" decel="50000">
                                          <p:stCondLst>
                                            <p:cond delay="1668"/>
                                          </p:stCondLst>
                                        </p:cTn>
                                        <p:tgtEl>
                                          <p:spTgt spid="18"/>
                                        </p:tgtEl>
                                      </p:cBhvr>
                                      <p:to x="100000" y="100000"/>
                                    </p:animScale>
                                    <p:animScale>
                                      <p:cBhvr>
                                        <p:cTn id="105" dur="26">
                                          <p:stCondLst>
                                            <p:cond delay="1808"/>
                                          </p:stCondLst>
                                        </p:cTn>
                                        <p:tgtEl>
                                          <p:spTgt spid="18"/>
                                        </p:tgtEl>
                                      </p:cBhvr>
                                      <p:to x="100000" y="95000"/>
                                    </p:animScale>
                                    <p:animScale>
                                      <p:cBhvr>
                                        <p:cTn id="106" dur="166" decel="50000">
                                          <p:stCondLst>
                                            <p:cond delay="1834"/>
                                          </p:stCondLst>
                                        </p:cTn>
                                        <p:tgtEl>
                                          <p:spTgt spid="18"/>
                                        </p:tgtEl>
                                      </p:cBhvr>
                                      <p:to x="100000" y="100000"/>
                                    </p:animScale>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500" fill="hold"/>
                                        <p:tgtEl>
                                          <p:spTgt spid="7"/>
                                        </p:tgtEl>
                                        <p:attrNameLst>
                                          <p:attrName>ppt_x</p:attrName>
                                        </p:attrNameLst>
                                      </p:cBhvr>
                                      <p:tavLst>
                                        <p:tav tm="0">
                                          <p:val>
                                            <p:strVal val="#ppt_x"/>
                                          </p:val>
                                        </p:tav>
                                        <p:tav tm="100000">
                                          <p:val>
                                            <p:strVal val="#ppt_x"/>
                                          </p:val>
                                        </p:tav>
                                      </p:tavLst>
                                    </p:anim>
                                    <p:anim calcmode="lin" valueType="num">
                                      <p:cBhvr additive="base">
                                        <p:cTn id="1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6" presetClass="entr" presetSubtype="0" fill="hold" grpId="0" nodeType="click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down)">
                                      <p:cBhvr>
                                        <p:cTn id="117" dur="580">
                                          <p:stCondLst>
                                            <p:cond delay="0"/>
                                          </p:stCondLst>
                                        </p:cTn>
                                        <p:tgtEl>
                                          <p:spTgt spid="19"/>
                                        </p:tgtEl>
                                      </p:cBhvr>
                                    </p:animEffect>
                                    <p:anim calcmode="lin" valueType="num">
                                      <p:cBhvr>
                                        <p:cTn id="11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23" dur="26">
                                          <p:stCondLst>
                                            <p:cond delay="650"/>
                                          </p:stCondLst>
                                        </p:cTn>
                                        <p:tgtEl>
                                          <p:spTgt spid="19"/>
                                        </p:tgtEl>
                                      </p:cBhvr>
                                      <p:to x="100000" y="60000"/>
                                    </p:animScale>
                                    <p:animScale>
                                      <p:cBhvr>
                                        <p:cTn id="124" dur="166" decel="50000">
                                          <p:stCondLst>
                                            <p:cond delay="676"/>
                                          </p:stCondLst>
                                        </p:cTn>
                                        <p:tgtEl>
                                          <p:spTgt spid="19"/>
                                        </p:tgtEl>
                                      </p:cBhvr>
                                      <p:to x="100000" y="100000"/>
                                    </p:animScale>
                                    <p:animScale>
                                      <p:cBhvr>
                                        <p:cTn id="125" dur="26">
                                          <p:stCondLst>
                                            <p:cond delay="1312"/>
                                          </p:stCondLst>
                                        </p:cTn>
                                        <p:tgtEl>
                                          <p:spTgt spid="19"/>
                                        </p:tgtEl>
                                      </p:cBhvr>
                                      <p:to x="100000" y="80000"/>
                                    </p:animScale>
                                    <p:animScale>
                                      <p:cBhvr>
                                        <p:cTn id="126" dur="166" decel="50000">
                                          <p:stCondLst>
                                            <p:cond delay="1338"/>
                                          </p:stCondLst>
                                        </p:cTn>
                                        <p:tgtEl>
                                          <p:spTgt spid="19"/>
                                        </p:tgtEl>
                                      </p:cBhvr>
                                      <p:to x="100000" y="100000"/>
                                    </p:animScale>
                                    <p:animScale>
                                      <p:cBhvr>
                                        <p:cTn id="127" dur="26">
                                          <p:stCondLst>
                                            <p:cond delay="1642"/>
                                          </p:stCondLst>
                                        </p:cTn>
                                        <p:tgtEl>
                                          <p:spTgt spid="19"/>
                                        </p:tgtEl>
                                      </p:cBhvr>
                                      <p:to x="100000" y="90000"/>
                                    </p:animScale>
                                    <p:animScale>
                                      <p:cBhvr>
                                        <p:cTn id="128" dur="166" decel="50000">
                                          <p:stCondLst>
                                            <p:cond delay="1668"/>
                                          </p:stCondLst>
                                        </p:cTn>
                                        <p:tgtEl>
                                          <p:spTgt spid="19"/>
                                        </p:tgtEl>
                                      </p:cBhvr>
                                      <p:to x="100000" y="100000"/>
                                    </p:animScale>
                                    <p:animScale>
                                      <p:cBhvr>
                                        <p:cTn id="129" dur="26">
                                          <p:stCondLst>
                                            <p:cond delay="1808"/>
                                          </p:stCondLst>
                                        </p:cTn>
                                        <p:tgtEl>
                                          <p:spTgt spid="19"/>
                                        </p:tgtEl>
                                      </p:cBhvr>
                                      <p:to x="100000" y="95000"/>
                                    </p:animScale>
                                    <p:animScale>
                                      <p:cBhvr>
                                        <p:cTn id="13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13" grpId="0"/>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0"/>
            <a:ext cx="8840691" cy="1011456"/>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en-US" sz="6000" b="1" dirty="0"/>
              <a:t>Group Work</a:t>
            </a:r>
          </a:p>
        </p:txBody>
      </p:sp>
      <p:sp>
        <p:nvSpPr>
          <p:cNvPr id="3" name="Rectangle 2"/>
          <p:cNvSpPr/>
          <p:nvPr/>
        </p:nvSpPr>
        <p:spPr>
          <a:xfrm>
            <a:off x="522212" y="2372142"/>
            <a:ext cx="8099577" cy="2123658"/>
          </a:xfrm>
          <a:prstGeom prst="rec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p:spPr>
        <p:txBody>
          <a:bodyPr wrap="square">
            <a:spAutoFit/>
          </a:bodyPr>
          <a:lstStyle/>
          <a:p>
            <a:r>
              <a:rPr lang="en-US" sz="1100" b="1" dirty="0">
                <a:solidFill>
                  <a:srgbClr val="00B050"/>
                </a:solidFill>
              </a:rPr>
              <a:t> </a:t>
            </a:r>
            <a:r>
              <a:rPr lang="en-US" sz="4400" b="1" dirty="0"/>
              <a:t>In small groups read the dialogue  in section -B </a:t>
            </a:r>
            <a:endParaRPr lang="en-US" sz="4400" b="1" dirty="0" smtClean="0"/>
          </a:p>
          <a:p>
            <a:r>
              <a:rPr lang="en-US" sz="4400" b="1" dirty="0" smtClean="0"/>
              <a:t>and </a:t>
            </a:r>
            <a:r>
              <a:rPr lang="en-US" sz="4400" b="1" dirty="0"/>
              <a:t>fill in the gaps.</a:t>
            </a:r>
          </a:p>
        </p:txBody>
      </p:sp>
    </p:spTree>
    <p:extLst>
      <p:ext uri="{BB962C8B-B14F-4D97-AF65-F5344CB8AC3E}">
        <p14:creationId xmlns="" xmlns:p14="http://schemas.microsoft.com/office/powerpoint/2010/main" val="355497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70814" cy="52322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2800" b="1" dirty="0" smtClean="0"/>
              <a:t>Answer the fill in the gaps</a:t>
            </a:r>
            <a:endParaRPr lang="en-US" sz="2800" b="1" dirty="0"/>
          </a:p>
        </p:txBody>
      </p:sp>
      <p:sp>
        <p:nvSpPr>
          <p:cNvPr id="3" name="TextBox 2"/>
          <p:cNvSpPr txBox="1"/>
          <p:nvPr/>
        </p:nvSpPr>
        <p:spPr>
          <a:xfrm>
            <a:off x="81887" y="997089"/>
            <a:ext cx="8981505" cy="5940088"/>
          </a:xfrm>
          <a:prstGeom prst="rect">
            <a:avLst/>
          </a:prstGeom>
          <a:noFill/>
        </p:spPr>
        <p:txBody>
          <a:bodyPr wrap="square" rtlCol="0">
            <a:spAutoFit/>
          </a:bodyPr>
          <a:lstStyle/>
          <a:p>
            <a:pPr algn="just"/>
            <a:r>
              <a:rPr lang="en-US" sz="2000" b="1" dirty="0" err="1" smtClean="0"/>
              <a:t>Nira</a:t>
            </a:r>
            <a:r>
              <a:rPr lang="en-US" sz="2000" b="1" dirty="0" smtClean="0"/>
              <a:t>           :Have you finished reading , </a:t>
            </a:r>
            <a:r>
              <a:rPr lang="en-US" sz="2000" b="1" dirty="0" err="1" smtClean="0"/>
              <a:t>Mong</a:t>
            </a:r>
            <a:r>
              <a:rPr lang="en-US" sz="2000" b="1" dirty="0" smtClean="0"/>
              <a:t> </a:t>
            </a:r>
            <a:r>
              <a:rPr lang="en-US" sz="2000" b="1" dirty="0" err="1" smtClean="0"/>
              <a:t>Pru</a:t>
            </a:r>
            <a:r>
              <a:rPr lang="en-US" sz="2000" b="1" dirty="0" smtClean="0"/>
              <a:t>? What do you think ?</a:t>
            </a:r>
          </a:p>
          <a:p>
            <a:pPr algn="just"/>
            <a:r>
              <a:rPr lang="en-US" sz="2000" b="1" dirty="0" err="1" smtClean="0"/>
              <a:t>Mong</a:t>
            </a:r>
            <a:r>
              <a:rPr lang="en-US" sz="2000" b="1" dirty="0" smtClean="0"/>
              <a:t> Pro : Thank you , </a:t>
            </a:r>
            <a:r>
              <a:rPr lang="en-US" sz="2000" b="1" dirty="0" err="1" smtClean="0"/>
              <a:t>Nira</a:t>
            </a:r>
            <a:r>
              <a:rPr lang="en-US" sz="2000" b="1" dirty="0" smtClean="0"/>
              <a:t> . I must say they are really </a:t>
            </a:r>
            <a:r>
              <a:rPr lang="en-US" sz="2000" b="1" u="sng" dirty="0" err="1" smtClean="0">
                <a:solidFill>
                  <a:srgbClr val="FF0000"/>
                </a:solidFill>
              </a:rPr>
              <a:t>pieasant</a:t>
            </a:r>
            <a:r>
              <a:rPr lang="en-US" sz="2000" b="1" u="sng" dirty="0" smtClean="0">
                <a:solidFill>
                  <a:srgbClr val="FF0000"/>
                </a:solidFill>
              </a:rPr>
              <a:t> </a:t>
            </a:r>
            <a:r>
              <a:rPr lang="en-US" sz="2000" b="1" dirty="0" smtClean="0"/>
              <a:t> .</a:t>
            </a:r>
          </a:p>
          <a:p>
            <a:pPr algn="just"/>
            <a:r>
              <a:rPr lang="en-US" sz="2000" b="1" dirty="0" err="1" smtClean="0"/>
              <a:t>Nira</a:t>
            </a:r>
            <a:r>
              <a:rPr lang="en-US" sz="2000" b="1" dirty="0" smtClean="0"/>
              <a:t>           : </a:t>
            </a:r>
            <a:r>
              <a:rPr lang="en-US" sz="2000" b="1" dirty="0" err="1" smtClean="0"/>
              <a:t>Mong</a:t>
            </a:r>
            <a:r>
              <a:rPr lang="en-US" sz="2000" b="1" dirty="0" smtClean="0"/>
              <a:t> </a:t>
            </a:r>
            <a:r>
              <a:rPr lang="en-US" sz="2000" b="1" dirty="0" err="1" smtClean="0"/>
              <a:t>Pru</a:t>
            </a:r>
            <a:r>
              <a:rPr lang="en-US" sz="2000" b="1" dirty="0" smtClean="0"/>
              <a:t> , you see , most of the time we have  </a:t>
            </a:r>
            <a:r>
              <a:rPr lang="en-US" sz="2000" b="1" u="sng" dirty="0" smtClean="0">
                <a:solidFill>
                  <a:srgbClr val="FF0000"/>
                </a:solidFill>
              </a:rPr>
              <a:t>access</a:t>
            </a:r>
            <a:r>
              <a:rPr lang="en-US" sz="2000" b="1" dirty="0" smtClean="0"/>
              <a:t>  to         mobile phones or computers . But perhaps we often do not feel the                                                                                                                                                                                                                         </a:t>
            </a:r>
            <a:r>
              <a:rPr lang="en-US" sz="2000" b="1" u="sng" dirty="0" smtClean="0">
                <a:solidFill>
                  <a:srgbClr val="FF0000"/>
                </a:solidFill>
              </a:rPr>
              <a:t>impact</a:t>
            </a:r>
            <a:r>
              <a:rPr lang="en-US" sz="2000" b="1" u="sng" dirty="0" smtClean="0"/>
              <a:t> </a:t>
            </a:r>
            <a:r>
              <a:rPr lang="en-US" sz="2000" b="1" dirty="0" smtClean="0"/>
              <a:t>these </a:t>
            </a:r>
            <a:r>
              <a:rPr lang="en-US" sz="2000" b="1" u="sng" dirty="0" smtClean="0">
                <a:solidFill>
                  <a:srgbClr val="FF0000"/>
                </a:solidFill>
              </a:rPr>
              <a:t>innovation/things.</a:t>
            </a:r>
            <a:r>
              <a:rPr lang="en-US" sz="2000" b="1" dirty="0" smtClean="0"/>
              <a:t> </a:t>
            </a:r>
          </a:p>
          <a:p>
            <a:pPr algn="just"/>
            <a:r>
              <a:rPr lang="en-US" sz="2000" b="1" dirty="0" err="1" smtClean="0"/>
              <a:t>Mong</a:t>
            </a:r>
            <a:r>
              <a:rPr lang="en-US" sz="2000" b="1" dirty="0" smtClean="0"/>
              <a:t> </a:t>
            </a:r>
            <a:r>
              <a:rPr lang="en-US" sz="2000" b="1" dirty="0" err="1" smtClean="0"/>
              <a:t>Pru</a:t>
            </a:r>
            <a:r>
              <a:rPr lang="en-US" sz="2000" b="1" dirty="0" smtClean="0"/>
              <a:t> : </a:t>
            </a:r>
            <a:r>
              <a:rPr lang="en-US" sz="2000" b="1" dirty="0" err="1" smtClean="0"/>
              <a:t>Youare</a:t>
            </a:r>
            <a:r>
              <a:rPr lang="en-US" sz="2000" b="1" dirty="0" smtClean="0"/>
              <a:t> right . By the way , do you have a computer ?</a:t>
            </a:r>
          </a:p>
          <a:p>
            <a:pPr algn="just"/>
            <a:r>
              <a:rPr lang="en-US" sz="2000" b="1" dirty="0" err="1" smtClean="0"/>
              <a:t>Nira</a:t>
            </a:r>
            <a:r>
              <a:rPr lang="en-US" sz="2000" b="1" dirty="0" smtClean="0"/>
              <a:t>           : Sometimes I use my parents’ laptop . I play games , or watch movies or </a:t>
            </a:r>
            <a:r>
              <a:rPr lang="en-US" sz="2000" b="1" u="sng" dirty="0" smtClean="0">
                <a:solidFill>
                  <a:srgbClr val="FF0000"/>
                </a:solidFill>
              </a:rPr>
              <a:t>browse</a:t>
            </a:r>
            <a:r>
              <a:rPr lang="en-US" sz="2000" b="1" dirty="0" smtClean="0">
                <a:solidFill>
                  <a:srgbClr val="FF0000"/>
                </a:solidFill>
              </a:rPr>
              <a:t> </a:t>
            </a:r>
            <a:r>
              <a:rPr lang="en-US" sz="2000" b="1" dirty="0" smtClean="0"/>
              <a:t>the internet, I must say it is a good way to avoid </a:t>
            </a:r>
            <a:r>
              <a:rPr lang="en-US" sz="2000" b="1" u="sng" dirty="0" smtClean="0">
                <a:solidFill>
                  <a:srgbClr val="FF0000"/>
                </a:solidFill>
              </a:rPr>
              <a:t>loneliness</a:t>
            </a:r>
            <a:r>
              <a:rPr lang="en-US" sz="2000" b="1" dirty="0" smtClean="0">
                <a:solidFill>
                  <a:srgbClr val="FF0000"/>
                </a:solidFill>
              </a:rPr>
              <a:t> </a:t>
            </a:r>
          </a:p>
          <a:p>
            <a:pPr algn="just"/>
            <a:r>
              <a:rPr lang="en-US" sz="2000" b="1" dirty="0" err="1" smtClean="0"/>
              <a:t>Mong</a:t>
            </a:r>
            <a:r>
              <a:rPr lang="en-US" sz="2000" b="1" dirty="0" smtClean="0"/>
              <a:t> </a:t>
            </a:r>
            <a:r>
              <a:rPr lang="en-US" sz="2000" b="1" dirty="0" err="1" smtClean="0"/>
              <a:t>Pru</a:t>
            </a:r>
            <a:r>
              <a:rPr lang="en-US" sz="2000" b="1" dirty="0" smtClean="0"/>
              <a:t> : So do you agree that it is not a </a:t>
            </a:r>
            <a:r>
              <a:rPr lang="en-US" sz="2000" b="1" u="sng" dirty="0" smtClean="0">
                <a:solidFill>
                  <a:srgbClr val="FF0000"/>
                </a:solidFill>
              </a:rPr>
              <a:t>luxury</a:t>
            </a:r>
          </a:p>
          <a:p>
            <a:pPr algn="just"/>
            <a:r>
              <a:rPr lang="en-US" sz="2000" b="1" dirty="0" err="1" smtClean="0"/>
              <a:t>Nira</a:t>
            </a:r>
            <a:r>
              <a:rPr lang="en-US" sz="2000" b="1" dirty="0" smtClean="0"/>
              <a:t>          : Oh , no ! It’s  not a luxury at all ! Any way , what’s your opinion about mobile phones and spacecraft? </a:t>
            </a:r>
          </a:p>
          <a:p>
            <a:pPr algn="just"/>
            <a:r>
              <a:rPr lang="en-US" sz="2000" b="1" dirty="0" err="1" smtClean="0"/>
              <a:t>Mong</a:t>
            </a:r>
            <a:r>
              <a:rPr lang="en-US" sz="2000" b="1" dirty="0" smtClean="0"/>
              <a:t> </a:t>
            </a:r>
            <a:r>
              <a:rPr lang="en-US" sz="2000" b="1" dirty="0" err="1" smtClean="0"/>
              <a:t>Pru</a:t>
            </a:r>
            <a:r>
              <a:rPr lang="en-US" sz="2000" b="1" dirty="0" smtClean="0"/>
              <a:t> : Well , I always </a:t>
            </a:r>
            <a:r>
              <a:rPr lang="en-US" sz="2000" b="1" u="sng" dirty="0" smtClean="0">
                <a:solidFill>
                  <a:srgbClr val="FF0000"/>
                </a:solidFill>
              </a:rPr>
              <a:t>wonder</a:t>
            </a:r>
            <a:r>
              <a:rPr lang="en-US" sz="2000" b="1" dirty="0" smtClean="0"/>
              <a:t> how this tiny device works without any cable and do so many things ! It’s a </a:t>
            </a:r>
            <a:r>
              <a:rPr lang="en-US" sz="2000" b="1" u="sng" dirty="0" smtClean="0">
                <a:solidFill>
                  <a:srgbClr val="FF0000"/>
                </a:solidFill>
              </a:rPr>
              <a:t>pleasant</a:t>
            </a:r>
            <a:r>
              <a:rPr lang="en-US" sz="2000" b="1" dirty="0" smtClean="0"/>
              <a:t> Surprise for  us , isn’t it ?</a:t>
            </a:r>
          </a:p>
          <a:p>
            <a:pPr algn="just"/>
            <a:r>
              <a:rPr lang="en-US" sz="2000" b="1" dirty="0" err="1" smtClean="0"/>
              <a:t>Nira</a:t>
            </a:r>
            <a:r>
              <a:rPr lang="en-US" sz="2000" b="1" dirty="0" smtClean="0"/>
              <a:t>            : No doubt about it ! And spacecraft ?</a:t>
            </a:r>
          </a:p>
          <a:p>
            <a:pPr algn="just"/>
            <a:r>
              <a:rPr lang="en-US" sz="2000" b="1" dirty="0" smtClean="0"/>
              <a:t>        </a:t>
            </a:r>
          </a:p>
          <a:p>
            <a:pPr algn="just"/>
            <a:r>
              <a:rPr lang="en-US" sz="2000" b="1" dirty="0" err="1" smtClean="0"/>
              <a:t>Mpng</a:t>
            </a:r>
            <a:r>
              <a:rPr lang="en-US" sz="2000" b="1" dirty="0" smtClean="0"/>
              <a:t> </a:t>
            </a:r>
            <a:r>
              <a:rPr lang="en-US" sz="2000" b="1" dirty="0" err="1" smtClean="0"/>
              <a:t>Pru</a:t>
            </a:r>
            <a:r>
              <a:rPr lang="en-US" sz="2000" b="1" dirty="0" smtClean="0"/>
              <a:t> :  After reading the articles we must say that it’s </a:t>
            </a:r>
            <a:r>
              <a:rPr lang="en-US" sz="2000" b="1" u="sng" dirty="0" smtClean="0">
                <a:solidFill>
                  <a:srgbClr val="FF0000"/>
                </a:solidFill>
              </a:rPr>
              <a:t>Unbelievable</a:t>
            </a:r>
            <a:r>
              <a:rPr lang="en-US" sz="2000" b="1" u="sng" dirty="0" smtClean="0"/>
              <a:t> </a:t>
            </a:r>
            <a:r>
              <a:rPr lang="en-US" sz="2000" b="1" dirty="0"/>
              <a:t>!</a:t>
            </a:r>
          </a:p>
        </p:txBody>
      </p:sp>
    </p:spTree>
    <p:extLst>
      <p:ext uri="{BB962C8B-B14F-4D97-AF65-F5344CB8AC3E}">
        <p14:creationId xmlns="" xmlns:p14="http://schemas.microsoft.com/office/powerpoint/2010/main" val="10992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par>
                                <p:cTn id="28" presetID="26" presetClass="entr" presetSubtype="0" fill="hold"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par>
                                <p:cTn id="44" presetID="26" presetClass="entr" presetSubtype="0" fill="hold" nodeType="with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wipe(down)">
                                      <p:cBhvr>
                                        <p:cTn id="46" dur="580">
                                          <p:stCondLst>
                                            <p:cond delay="0"/>
                                          </p:stCondLst>
                                        </p:cTn>
                                        <p:tgtEl>
                                          <p:spTgt spid="3">
                                            <p:txEl>
                                              <p:pRg st="3" end="3"/>
                                            </p:txEl>
                                          </p:spTgt>
                                        </p:tgtEl>
                                      </p:cBhvr>
                                    </p:animEffect>
                                    <p:anim calcmode="lin" valueType="num">
                                      <p:cBhvr>
                                        <p:cTn id="47"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2" dur="26">
                                          <p:stCondLst>
                                            <p:cond delay="650"/>
                                          </p:stCondLst>
                                        </p:cTn>
                                        <p:tgtEl>
                                          <p:spTgt spid="3">
                                            <p:txEl>
                                              <p:pRg st="3" end="3"/>
                                            </p:txEl>
                                          </p:spTgt>
                                        </p:tgtEl>
                                      </p:cBhvr>
                                      <p:to x="100000" y="60000"/>
                                    </p:animScale>
                                    <p:animScale>
                                      <p:cBhvr>
                                        <p:cTn id="53" dur="166" decel="50000">
                                          <p:stCondLst>
                                            <p:cond delay="676"/>
                                          </p:stCondLst>
                                        </p:cTn>
                                        <p:tgtEl>
                                          <p:spTgt spid="3">
                                            <p:txEl>
                                              <p:pRg st="3" end="3"/>
                                            </p:txEl>
                                          </p:spTgt>
                                        </p:tgtEl>
                                      </p:cBhvr>
                                      <p:to x="100000" y="100000"/>
                                    </p:animScale>
                                    <p:animScale>
                                      <p:cBhvr>
                                        <p:cTn id="54" dur="26">
                                          <p:stCondLst>
                                            <p:cond delay="1312"/>
                                          </p:stCondLst>
                                        </p:cTn>
                                        <p:tgtEl>
                                          <p:spTgt spid="3">
                                            <p:txEl>
                                              <p:pRg st="3" end="3"/>
                                            </p:txEl>
                                          </p:spTgt>
                                        </p:tgtEl>
                                      </p:cBhvr>
                                      <p:to x="100000" y="80000"/>
                                    </p:animScale>
                                    <p:animScale>
                                      <p:cBhvr>
                                        <p:cTn id="55" dur="166" decel="50000">
                                          <p:stCondLst>
                                            <p:cond delay="1338"/>
                                          </p:stCondLst>
                                        </p:cTn>
                                        <p:tgtEl>
                                          <p:spTgt spid="3">
                                            <p:txEl>
                                              <p:pRg st="3" end="3"/>
                                            </p:txEl>
                                          </p:spTgt>
                                        </p:tgtEl>
                                      </p:cBhvr>
                                      <p:to x="100000" y="100000"/>
                                    </p:animScale>
                                    <p:animScale>
                                      <p:cBhvr>
                                        <p:cTn id="56" dur="26">
                                          <p:stCondLst>
                                            <p:cond delay="1642"/>
                                          </p:stCondLst>
                                        </p:cTn>
                                        <p:tgtEl>
                                          <p:spTgt spid="3">
                                            <p:txEl>
                                              <p:pRg st="3" end="3"/>
                                            </p:txEl>
                                          </p:spTgt>
                                        </p:tgtEl>
                                      </p:cBhvr>
                                      <p:to x="100000" y="90000"/>
                                    </p:animScale>
                                    <p:animScale>
                                      <p:cBhvr>
                                        <p:cTn id="57" dur="166" decel="50000">
                                          <p:stCondLst>
                                            <p:cond delay="1668"/>
                                          </p:stCondLst>
                                        </p:cTn>
                                        <p:tgtEl>
                                          <p:spTgt spid="3">
                                            <p:txEl>
                                              <p:pRg st="3" end="3"/>
                                            </p:txEl>
                                          </p:spTgt>
                                        </p:tgtEl>
                                      </p:cBhvr>
                                      <p:to x="100000" y="100000"/>
                                    </p:animScale>
                                    <p:animScale>
                                      <p:cBhvr>
                                        <p:cTn id="58" dur="26">
                                          <p:stCondLst>
                                            <p:cond delay="1808"/>
                                          </p:stCondLst>
                                        </p:cTn>
                                        <p:tgtEl>
                                          <p:spTgt spid="3">
                                            <p:txEl>
                                              <p:pRg st="3" end="3"/>
                                            </p:txEl>
                                          </p:spTgt>
                                        </p:tgtEl>
                                      </p:cBhvr>
                                      <p:to x="100000" y="95000"/>
                                    </p:animScale>
                                    <p:animScale>
                                      <p:cBhvr>
                                        <p:cTn id="59" dur="166" decel="50000">
                                          <p:stCondLst>
                                            <p:cond delay="1834"/>
                                          </p:stCondLst>
                                        </p:cTn>
                                        <p:tgtEl>
                                          <p:spTgt spid="3">
                                            <p:txEl>
                                              <p:pRg st="3" end="3"/>
                                            </p:txEl>
                                          </p:spTgt>
                                        </p:tgtEl>
                                      </p:cBhvr>
                                      <p:to x="100000" y="100000"/>
                                    </p:animScale>
                                  </p:childTnLst>
                                </p:cTn>
                              </p:par>
                              <p:par>
                                <p:cTn id="60" presetID="26" presetClass="entr" presetSubtype="0" fill="hold" nodeType="withEffect">
                                  <p:stCondLst>
                                    <p:cond delay="0"/>
                                  </p:stCondLst>
                                  <p:childTnLst>
                                    <p:set>
                                      <p:cBhvr>
                                        <p:cTn id="61" dur="1" fill="hold">
                                          <p:stCondLst>
                                            <p:cond delay="0"/>
                                          </p:stCondLst>
                                        </p:cTn>
                                        <p:tgtEl>
                                          <p:spTgt spid="3">
                                            <p:txEl>
                                              <p:pRg st="4" end="4"/>
                                            </p:txEl>
                                          </p:spTgt>
                                        </p:tgtEl>
                                        <p:attrNameLst>
                                          <p:attrName>style.visibility</p:attrName>
                                        </p:attrNameLst>
                                      </p:cBhvr>
                                      <p:to>
                                        <p:strVal val="visible"/>
                                      </p:to>
                                    </p:set>
                                    <p:animEffect transition="in" filter="wipe(down)">
                                      <p:cBhvr>
                                        <p:cTn id="62" dur="580">
                                          <p:stCondLst>
                                            <p:cond delay="0"/>
                                          </p:stCondLst>
                                        </p:cTn>
                                        <p:tgtEl>
                                          <p:spTgt spid="3">
                                            <p:txEl>
                                              <p:pRg st="4" end="4"/>
                                            </p:txEl>
                                          </p:spTgt>
                                        </p:tgtEl>
                                      </p:cBhvr>
                                    </p:animEffect>
                                    <p:anim calcmode="lin" valueType="num">
                                      <p:cBhvr>
                                        <p:cTn id="63"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8" dur="26">
                                          <p:stCondLst>
                                            <p:cond delay="650"/>
                                          </p:stCondLst>
                                        </p:cTn>
                                        <p:tgtEl>
                                          <p:spTgt spid="3">
                                            <p:txEl>
                                              <p:pRg st="4" end="4"/>
                                            </p:txEl>
                                          </p:spTgt>
                                        </p:tgtEl>
                                      </p:cBhvr>
                                      <p:to x="100000" y="60000"/>
                                    </p:animScale>
                                    <p:animScale>
                                      <p:cBhvr>
                                        <p:cTn id="69" dur="166" decel="50000">
                                          <p:stCondLst>
                                            <p:cond delay="676"/>
                                          </p:stCondLst>
                                        </p:cTn>
                                        <p:tgtEl>
                                          <p:spTgt spid="3">
                                            <p:txEl>
                                              <p:pRg st="4" end="4"/>
                                            </p:txEl>
                                          </p:spTgt>
                                        </p:tgtEl>
                                      </p:cBhvr>
                                      <p:to x="100000" y="100000"/>
                                    </p:animScale>
                                    <p:animScale>
                                      <p:cBhvr>
                                        <p:cTn id="70" dur="26">
                                          <p:stCondLst>
                                            <p:cond delay="1312"/>
                                          </p:stCondLst>
                                        </p:cTn>
                                        <p:tgtEl>
                                          <p:spTgt spid="3">
                                            <p:txEl>
                                              <p:pRg st="4" end="4"/>
                                            </p:txEl>
                                          </p:spTgt>
                                        </p:tgtEl>
                                      </p:cBhvr>
                                      <p:to x="100000" y="80000"/>
                                    </p:animScale>
                                    <p:animScale>
                                      <p:cBhvr>
                                        <p:cTn id="71" dur="166" decel="50000">
                                          <p:stCondLst>
                                            <p:cond delay="1338"/>
                                          </p:stCondLst>
                                        </p:cTn>
                                        <p:tgtEl>
                                          <p:spTgt spid="3">
                                            <p:txEl>
                                              <p:pRg st="4" end="4"/>
                                            </p:txEl>
                                          </p:spTgt>
                                        </p:tgtEl>
                                      </p:cBhvr>
                                      <p:to x="100000" y="100000"/>
                                    </p:animScale>
                                    <p:animScale>
                                      <p:cBhvr>
                                        <p:cTn id="72" dur="26">
                                          <p:stCondLst>
                                            <p:cond delay="1642"/>
                                          </p:stCondLst>
                                        </p:cTn>
                                        <p:tgtEl>
                                          <p:spTgt spid="3">
                                            <p:txEl>
                                              <p:pRg st="4" end="4"/>
                                            </p:txEl>
                                          </p:spTgt>
                                        </p:tgtEl>
                                      </p:cBhvr>
                                      <p:to x="100000" y="90000"/>
                                    </p:animScale>
                                    <p:animScale>
                                      <p:cBhvr>
                                        <p:cTn id="73" dur="166" decel="50000">
                                          <p:stCondLst>
                                            <p:cond delay="1668"/>
                                          </p:stCondLst>
                                        </p:cTn>
                                        <p:tgtEl>
                                          <p:spTgt spid="3">
                                            <p:txEl>
                                              <p:pRg st="4" end="4"/>
                                            </p:txEl>
                                          </p:spTgt>
                                        </p:tgtEl>
                                      </p:cBhvr>
                                      <p:to x="100000" y="100000"/>
                                    </p:animScale>
                                    <p:animScale>
                                      <p:cBhvr>
                                        <p:cTn id="74" dur="26">
                                          <p:stCondLst>
                                            <p:cond delay="1808"/>
                                          </p:stCondLst>
                                        </p:cTn>
                                        <p:tgtEl>
                                          <p:spTgt spid="3">
                                            <p:txEl>
                                              <p:pRg st="4" end="4"/>
                                            </p:txEl>
                                          </p:spTgt>
                                        </p:tgtEl>
                                      </p:cBhvr>
                                      <p:to x="100000" y="95000"/>
                                    </p:animScale>
                                    <p:animScale>
                                      <p:cBhvr>
                                        <p:cTn id="75" dur="166" decel="50000">
                                          <p:stCondLst>
                                            <p:cond delay="1834"/>
                                          </p:stCondLst>
                                        </p:cTn>
                                        <p:tgtEl>
                                          <p:spTgt spid="3">
                                            <p:txEl>
                                              <p:pRg st="4" end="4"/>
                                            </p:txEl>
                                          </p:spTgt>
                                        </p:tgtEl>
                                      </p:cBhvr>
                                      <p:to x="100000" y="100000"/>
                                    </p:animScale>
                                  </p:childTnLst>
                                </p:cTn>
                              </p:par>
                              <p:par>
                                <p:cTn id="76" presetID="26" presetClass="entr" presetSubtype="0" fill="hold" nodeType="withEffect">
                                  <p:stCondLst>
                                    <p:cond delay="0"/>
                                  </p:stCondLst>
                                  <p:childTnLst>
                                    <p:set>
                                      <p:cBhvr>
                                        <p:cTn id="77" dur="1" fill="hold">
                                          <p:stCondLst>
                                            <p:cond delay="0"/>
                                          </p:stCondLst>
                                        </p:cTn>
                                        <p:tgtEl>
                                          <p:spTgt spid="3">
                                            <p:txEl>
                                              <p:pRg st="5" end="5"/>
                                            </p:txEl>
                                          </p:spTgt>
                                        </p:tgtEl>
                                        <p:attrNameLst>
                                          <p:attrName>style.visibility</p:attrName>
                                        </p:attrNameLst>
                                      </p:cBhvr>
                                      <p:to>
                                        <p:strVal val="visible"/>
                                      </p:to>
                                    </p:set>
                                    <p:animEffect transition="in" filter="wipe(down)">
                                      <p:cBhvr>
                                        <p:cTn id="78" dur="580">
                                          <p:stCondLst>
                                            <p:cond delay="0"/>
                                          </p:stCondLst>
                                        </p:cTn>
                                        <p:tgtEl>
                                          <p:spTgt spid="3">
                                            <p:txEl>
                                              <p:pRg st="5" end="5"/>
                                            </p:txEl>
                                          </p:spTgt>
                                        </p:tgtEl>
                                      </p:cBhvr>
                                    </p:animEffect>
                                    <p:anim calcmode="lin" valueType="num">
                                      <p:cBhvr>
                                        <p:cTn id="79"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84" dur="26">
                                          <p:stCondLst>
                                            <p:cond delay="650"/>
                                          </p:stCondLst>
                                        </p:cTn>
                                        <p:tgtEl>
                                          <p:spTgt spid="3">
                                            <p:txEl>
                                              <p:pRg st="5" end="5"/>
                                            </p:txEl>
                                          </p:spTgt>
                                        </p:tgtEl>
                                      </p:cBhvr>
                                      <p:to x="100000" y="60000"/>
                                    </p:animScale>
                                    <p:animScale>
                                      <p:cBhvr>
                                        <p:cTn id="85" dur="166" decel="50000">
                                          <p:stCondLst>
                                            <p:cond delay="676"/>
                                          </p:stCondLst>
                                        </p:cTn>
                                        <p:tgtEl>
                                          <p:spTgt spid="3">
                                            <p:txEl>
                                              <p:pRg st="5" end="5"/>
                                            </p:txEl>
                                          </p:spTgt>
                                        </p:tgtEl>
                                      </p:cBhvr>
                                      <p:to x="100000" y="100000"/>
                                    </p:animScale>
                                    <p:animScale>
                                      <p:cBhvr>
                                        <p:cTn id="86" dur="26">
                                          <p:stCondLst>
                                            <p:cond delay="1312"/>
                                          </p:stCondLst>
                                        </p:cTn>
                                        <p:tgtEl>
                                          <p:spTgt spid="3">
                                            <p:txEl>
                                              <p:pRg st="5" end="5"/>
                                            </p:txEl>
                                          </p:spTgt>
                                        </p:tgtEl>
                                      </p:cBhvr>
                                      <p:to x="100000" y="80000"/>
                                    </p:animScale>
                                    <p:animScale>
                                      <p:cBhvr>
                                        <p:cTn id="87" dur="166" decel="50000">
                                          <p:stCondLst>
                                            <p:cond delay="1338"/>
                                          </p:stCondLst>
                                        </p:cTn>
                                        <p:tgtEl>
                                          <p:spTgt spid="3">
                                            <p:txEl>
                                              <p:pRg st="5" end="5"/>
                                            </p:txEl>
                                          </p:spTgt>
                                        </p:tgtEl>
                                      </p:cBhvr>
                                      <p:to x="100000" y="100000"/>
                                    </p:animScale>
                                    <p:animScale>
                                      <p:cBhvr>
                                        <p:cTn id="88" dur="26">
                                          <p:stCondLst>
                                            <p:cond delay="1642"/>
                                          </p:stCondLst>
                                        </p:cTn>
                                        <p:tgtEl>
                                          <p:spTgt spid="3">
                                            <p:txEl>
                                              <p:pRg st="5" end="5"/>
                                            </p:txEl>
                                          </p:spTgt>
                                        </p:tgtEl>
                                      </p:cBhvr>
                                      <p:to x="100000" y="90000"/>
                                    </p:animScale>
                                    <p:animScale>
                                      <p:cBhvr>
                                        <p:cTn id="89" dur="166" decel="50000">
                                          <p:stCondLst>
                                            <p:cond delay="1668"/>
                                          </p:stCondLst>
                                        </p:cTn>
                                        <p:tgtEl>
                                          <p:spTgt spid="3">
                                            <p:txEl>
                                              <p:pRg st="5" end="5"/>
                                            </p:txEl>
                                          </p:spTgt>
                                        </p:tgtEl>
                                      </p:cBhvr>
                                      <p:to x="100000" y="100000"/>
                                    </p:animScale>
                                    <p:animScale>
                                      <p:cBhvr>
                                        <p:cTn id="90" dur="26">
                                          <p:stCondLst>
                                            <p:cond delay="1808"/>
                                          </p:stCondLst>
                                        </p:cTn>
                                        <p:tgtEl>
                                          <p:spTgt spid="3">
                                            <p:txEl>
                                              <p:pRg st="5" end="5"/>
                                            </p:txEl>
                                          </p:spTgt>
                                        </p:tgtEl>
                                      </p:cBhvr>
                                      <p:to x="100000" y="95000"/>
                                    </p:animScale>
                                    <p:animScale>
                                      <p:cBhvr>
                                        <p:cTn id="91" dur="166" decel="50000">
                                          <p:stCondLst>
                                            <p:cond delay="1834"/>
                                          </p:stCondLst>
                                        </p:cTn>
                                        <p:tgtEl>
                                          <p:spTgt spid="3">
                                            <p:txEl>
                                              <p:pRg st="5" end="5"/>
                                            </p:txEl>
                                          </p:spTgt>
                                        </p:tgtEl>
                                      </p:cBhvr>
                                      <p:to x="100000" y="100000"/>
                                    </p:animScale>
                                  </p:childTnLst>
                                </p:cTn>
                              </p:par>
                              <p:par>
                                <p:cTn id="92" presetID="26" presetClass="entr" presetSubtype="0" fill="hold" nodeType="withEffect">
                                  <p:stCondLst>
                                    <p:cond delay="0"/>
                                  </p:stCondLst>
                                  <p:childTnLst>
                                    <p:set>
                                      <p:cBhvr>
                                        <p:cTn id="93" dur="1" fill="hold">
                                          <p:stCondLst>
                                            <p:cond delay="0"/>
                                          </p:stCondLst>
                                        </p:cTn>
                                        <p:tgtEl>
                                          <p:spTgt spid="3">
                                            <p:txEl>
                                              <p:pRg st="6" end="6"/>
                                            </p:txEl>
                                          </p:spTgt>
                                        </p:tgtEl>
                                        <p:attrNameLst>
                                          <p:attrName>style.visibility</p:attrName>
                                        </p:attrNameLst>
                                      </p:cBhvr>
                                      <p:to>
                                        <p:strVal val="visible"/>
                                      </p:to>
                                    </p:set>
                                    <p:animEffect transition="in" filter="wipe(down)">
                                      <p:cBhvr>
                                        <p:cTn id="94" dur="580">
                                          <p:stCondLst>
                                            <p:cond delay="0"/>
                                          </p:stCondLst>
                                        </p:cTn>
                                        <p:tgtEl>
                                          <p:spTgt spid="3">
                                            <p:txEl>
                                              <p:pRg st="6" end="6"/>
                                            </p:txEl>
                                          </p:spTgt>
                                        </p:tgtEl>
                                      </p:cBhvr>
                                    </p:animEffect>
                                    <p:anim calcmode="lin" valueType="num">
                                      <p:cBhvr>
                                        <p:cTn id="95"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6"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97"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98"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99"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0" dur="26">
                                          <p:stCondLst>
                                            <p:cond delay="650"/>
                                          </p:stCondLst>
                                        </p:cTn>
                                        <p:tgtEl>
                                          <p:spTgt spid="3">
                                            <p:txEl>
                                              <p:pRg st="6" end="6"/>
                                            </p:txEl>
                                          </p:spTgt>
                                        </p:tgtEl>
                                      </p:cBhvr>
                                      <p:to x="100000" y="60000"/>
                                    </p:animScale>
                                    <p:animScale>
                                      <p:cBhvr>
                                        <p:cTn id="101" dur="166" decel="50000">
                                          <p:stCondLst>
                                            <p:cond delay="676"/>
                                          </p:stCondLst>
                                        </p:cTn>
                                        <p:tgtEl>
                                          <p:spTgt spid="3">
                                            <p:txEl>
                                              <p:pRg st="6" end="6"/>
                                            </p:txEl>
                                          </p:spTgt>
                                        </p:tgtEl>
                                      </p:cBhvr>
                                      <p:to x="100000" y="100000"/>
                                    </p:animScale>
                                    <p:animScale>
                                      <p:cBhvr>
                                        <p:cTn id="102" dur="26">
                                          <p:stCondLst>
                                            <p:cond delay="1312"/>
                                          </p:stCondLst>
                                        </p:cTn>
                                        <p:tgtEl>
                                          <p:spTgt spid="3">
                                            <p:txEl>
                                              <p:pRg st="6" end="6"/>
                                            </p:txEl>
                                          </p:spTgt>
                                        </p:tgtEl>
                                      </p:cBhvr>
                                      <p:to x="100000" y="80000"/>
                                    </p:animScale>
                                    <p:animScale>
                                      <p:cBhvr>
                                        <p:cTn id="103" dur="166" decel="50000">
                                          <p:stCondLst>
                                            <p:cond delay="1338"/>
                                          </p:stCondLst>
                                        </p:cTn>
                                        <p:tgtEl>
                                          <p:spTgt spid="3">
                                            <p:txEl>
                                              <p:pRg st="6" end="6"/>
                                            </p:txEl>
                                          </p:spTgt>
                                        </p:tgtEl>
                                      </p:cBhvr>
                                      <p:to x="100000" y="100000"/>
                                    </p:animScale>
                                    <p:animScale>
                                      <p:cBhvr>
                                        <p:cTn id="104" dur="26">
                                          <p:stCondLst>
                                            <p:cond delay="1642"/>
                                          </p:stCondLst>
                                        </p:cTn>
                                        <p:tgtEl>
                                          <p:spTgt spid="3">
                                            <p:txEl>
                                              <p:pRg st="6" end="6"/>
                                            </p:txEl>
                                          </p:spTgt>
                                        </p:tgtEl>
                                      </p:cBhvr>
                                      <p:to x="100000" y="90000"/>
                                    </p:animScale>
                                    <p:animScale>
                                      <p:cBhvr>
                                        <p:cTn id="105" dur="166" decel="50000">
                                          <p:stCondLst>
                                            <p:cond delay="1668"/>
                                          </p:stCondLst>
                                        </p:cTn>
                                        <p:tgtEl>
                                          <p:spTgt spid="3">
                                            <p:txEl>
                                              <p:pRg st="6" end="6"/>
                                            </p:txEl>
                                          </p:spTgt>
                                        </p:tgtEl>
                                      </p:cBhvr>
                                      <p:to x="100000" y="100000"/>
                                    </p:animScale>
                                    <p:animScale>
                                      <p:cBhvr>
                                        <p:cTn id="106" dur="26">
                                          <p:stCondLst>
                                            <p:cond delay="1808"/>
                                          </p:stCondLst>
                                        </p:cTn>
                                        <p:tgtEl>
                                          <p:spTgt spid="3">
                                            <p:txEl>
                                              <p:pRg st="6" end="6"/>
                                            </p:txEl>
                                          </p:spTgt>
                                        </p:tgtEl>
                                      </p:cBhvr>
                                      <p:to x="100000" y="95000"/>
                                    </p:animScale>
                                    <p:animScale>
                                      <p:cBhvr>
                                        <p:cTn id="107" dur="166" decel="50000">
                                          <p:stCondLst>
                                            <p:cond delay="1834"/>
                                          </p:stCondLst>
                                        </p:cTn>
                                        <p:tgtEl>
                                          <p:spTgt spid="3">
                                            <p:txEl>
                                              <p:pRg st="6" end="6"/>
                                            </p:txEl>
                                          </p:spTgt>
                                        </p:tgtEl>
                                      </p:cBhvr>
                                      <p:to x="100000" y="100000"/>
                                    </p:animScale>
                                  </p:childTnLst>
                                </p:cTn>
                              </p:par>
                              <p:par>
                                <p:cTn id="108" presetID="26" presetClass="entr" presetSubtype="0" fill="hold" nodeType="withEffect">
                                  <p:stCondLst>
                                    <p:cond delay="0"/>
                                  </p:stCondLst>
                                  <p:childTnLst>
                                    <p:set>
                                      <p:cBhvr>
                                        <p:cTn id="109" dur="1" fill="hold">
                                          <p:stCondLst>
                                            <p:cond delay="0"/>
                                          </p:stCondLst>
                                        </p:cTn>
                                        <p:tgtEl>
                                          <p:spTgt spid="3">
                                            <p:txEl>
                                              <p:pRg st="7" end="7"/>
                                            </p:txEl>
                                          </p:spTgt>
                                        </p:tgtEl>
                                        <p:attrNameLst>
                                          <p:attrName>style.visibility</p:attrName>
                                        </p:attrNameLst>
                                      </p:cBhvr>
                                      <p:to>
                                        <p:strVal val="visible"/>
                                      </p:to>
                                    </p:set>
                                    <p:animEffect transition="in" filter="wipe(down)">
                                      <p:cBhvr>
                                        <p:cTn id="110" dur="580">
                                          <p:stCondLst>
                                            <p:cond delay="0"/>
                                          </p:stCondLst>
                                        </p:cTn>
                                        <p:tgtEl>
                                          <p:spTgt spid="3">
                                            <p:txEl>
                                              <p:pRg st="7" end="7"/>
                                            </p:txEl>
                                          </p:spTgt>
                                        </p:tgtEl>
                                      </p:cBhvr>
                                    </p:animEffect>
                                    <p:anim calcmode="lin" valueType="num">
                                      <p:cBhvr>
                                        <p:cTn id="111"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12"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13"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4"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15"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16" dur="26">
                                          <p:stCondLst>
                                            <p:cond delay="650"/>
                                          </p:stCondLst>
                                        </p:cTn>
                                        <p:tgtEl>
                                          <p:spTgt spid="3">
                                            <p:txEl>
                                              <p:pRg st="7" end="7"/>
                                            </p:txEl>
                                          </p:spTgt>
                                        </p:tgtEl>
                                      </p:cBhvr>
                                      <p:to x="100000" y="60000"/>
                                    </p:animScale>
                                    <p:animScale>
                                      <p:cBhvr>
                                        <p:cTn id="117" dur="166" decel="50000">
                                          <p:stCondLst>
                                            <p:cond delay="676"/>
                                          </p:stCondLst>
                                        </p:cTn>
                                        <p:tgtEl>
                                          <p:spTgt spid="3">
                                            <p:txEl>
                                              <p:pRg st="7" end="7"/>
                                            </p:txEl>
                                          </p:spTgt>
                                        </p:tgtEl>
                                      </p:cBhvr>
                                      <p:to x="100000" y="100000"/>
                                    </p:animScale>
                                    <p:animScale>
                                      <p:cBhvr>
                                        <p:cTn id="118" dur="26">
                                          <p:stCondLst>
                                            <p:cond delay="1312"/>
                                          </p:stCondLst>
                                        </p:cTn>
                                        <p:tgtEl>
                                          <p:spTgt spid="3">
                                            <p:txEl>
                                              <p:pRg st="7" end="7"/>
                                            </p:txEl>
                                          </p:spTgt>
                                        </p:tgtEl>
                                      </p:cBhvr>
                                      <p:to x="100000" y="80000"/>
                                    </p:animScale>
                                    <p:animScale>
                                      <p:cBhvr>
                                        <p:cTn id="119" dur="166" decel="50000">
                                          <p:stCondLst>
                                            <p:cond delay="1338"/>
                                          </p:stCondLst>
                                        </p:cTn>
                                        <p:tgtEl>
                                          <p:spTgt spid="3">
                                            <p:txEl>
                                              <p:pRg st="7" end="7"/>
                                            </p:txEl>
                                          </p:spTgt>
                                        </p:tgtEl>
                                      </p:cBhvr>
                                      <p:to x="100000" y="100000"/>
                                    </p:animScale>
                                    <p:animScale>
                                      <p:cBhvr>
                                        <p:cTn id="120" dur="26">
                                          <p:stCondLst>
                                            <p:cond delay="1642"/>
                                          </p:stCondLst>
                                        </p:cTn>
                                        <p:tgtEl>
                                          <p:spTgt spid="3">
                                            <p:txEl>
                                              <p:pRg st="7" end="7"/>
                                            </p:txEl>
                                          </p:spTgt>
                                        </p:tgtEl>
                                      </p:cBhvr>
                                      <p:to x="100000" y="90000"/>
                                    </p:animScale>
                                    <p:animScale>
                                      <p:cBhvr>
                                        <p:cTn id="121" dur="166" decel="50000">
                                          <p:stCondLst>
                                            <p:cond delay="1668"/>
                                          </p:stCondLst>
                                        </p:cTn>
                                        <p:tgtEl>
                                          <p:spTgt spid="3">
                                            <p:txEl>
                                              <p:pRg st="7" end="7"/>
                                            </p:txEl>
                                          </p:spTgt>
                                        </p:tgtEl>
                                      </p:cBhvr>
                                      <p:to x="100000" y="100000"/>
                                    </p:animScale>
                                    <p:animScale>
                                      <p:cBhvr>
                                        <p:cTn id="122" dur="26">
                                          <p:stCondLst>
                                            <p:cond delay="1808"/>
                                          </p:stCondLst>
                                        </p:cTn>
                                        <p:tgtEl>
                                          <p:spTgt spid="3">
                                            <p:txEl>
                                              <p:pRg st="7" end="7"/>
                                            </p:txEl>
                                          </p:spTgt>
                                        </p:tgtEl>
                                      </p:cBhvr>
                                      <p:to x="100000" y="95000"/>
                                    </p:animScale>
                                    <p:animScale>
                                      <p:cBhvr>
                                        <p:cTn id="123" dur="166" decel="50000">
                                          <p:stCondLst>
                                            <p:cond delay="1834"/>
                                          </p:stCondLst>
                                        </p:cTn>
                                        <p:tgtEl>
                                          <p:spTgt spid="3">
                                            <p:txEl>
                                              <p:pRg st="7" end="7"/>
                                            </p:txEl>
                                          </p:spTgt>
                                        </p:tgtEl>
                                      </p:cBhvr>
                                      <p:to x="100000" y="100000"/>
                                    </p:animScale>
                                  </p:childTnLst>
                                </p:cTn>
                              </p:par>
                              <p:par>
                                <p:cTn id="124" presetID="26" presetClass="entr" presetSubtype="0" fill="hold" nodeType="withEffect">
                                  <p:stCondLst>
                                    <p:cond delay="0"/>
                                  </p:stCondLst>
                                  <p:childTnLst>
                                    <p:set>
                                      <p:cBhvr>
                                        <p:cTn id="125" dur="1" fill="hold">
                                          <p:stCondLst>
                                            <p:cond delay="0"/>
                                          </p:stCondLst>
                                        </p:cTn>
                                        <p:tgtEl>
                                          <p:spTgt spid="3">
                                            <p:txEl>
                                              <p:pRg st="8" end="8"/>
                                            </p:txEl>
                                          </p:spTgt>
                                        </p:tgtEl>
                                        <p:attrNameLst>
                                          <p:attrName>style.visibility</p:attrName>
                                        </p:attrNameLst>
                                      </p:cBhvr>
                                      <p:to>
                                        <p:strVal val="visible"/>
                                      </p:to>
                                    </p:set>
                                    <p:animEffect transition="in" filter="wipe(down)">
                                      <p:cBhvr>
                                        <p:cTn id="126" dur="580">
                                          <p:stCondLst>
                                            <p:cond delay="0"/>
                                          </p:stCondLst>
                                        </p:cTn>
                                        <p:tgtEl>
                                          <p:spTgt spid="3">
                                            <p:txEl>
                                              <p:pRg st="8" end="8"/>
                                            </p:txEl>
                                          </p:spTgt>
                                        </p:tgtEl>
                                      </p:cBhvr>
                                    </p:animEffect>
                                    <p:anim calcmode="lin" valueType="num">
                                      <p:cBhvr>
                                        <p:cTn id="127"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28"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29"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30"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31"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32" dur="26">
                                          <p:stCondLst>
                                            <p:cond delay="650"/>
                                          </p:stCondLst>
                                        </p:cTn>
                                        <p:tgtEl>
                                          <p:spTgt spid="3">
                                            <p:txEl>
                                              <p:pRg st="8" end="8"/>
                                            </p:txEl>
                                          </p:spTgt>
                                        </p:tgtEl>
                                      </p:cBhvr>
                                      <p:to x="100000" y="60000"/>
                                    </p:animScale>
                                    <p:animScale>
                                      <p:cBhvr>
                                        <p:cTn id="133" dur="166" decel="50000">
                                          <p:stCondLst>
                                            <p:cond delay="676"/>
                                          </p:stCondLst>
                                        </p:cTn>
                                        <p:tgtEl>
                                          <p:spTgt spid="3">
                                            <p:txEl>
                                              <p:pRg st="8" end="8"/>
                                            </p:txEl>
                                          </p:spTgt>
                                        </p:tgtEl>
                                      </p:cBhvr>
                                      <p:to x="100000" y="100000"/>
                                    </p:animScale>
                                    <p:animScale>
                                      <p:cBhvr>
                                        <p:cTn id="134" dur="26">
                                          <p:stCondLst>
                                            <p:cond delay="1312"/>
                                          </p:stCondLst>
                                        </p:cTn>
                                        <p:tgtEl>
                                          <p:spTgt spid="3">
                                            <p:txEl>
                                              <p:pRg st="8" end="8"/>
                                            </p:txEl>
                                          </p:spTgt>
                                        </p:tgtEl>
                                      </p:cBhvr>
                                      <p:to x="100000" y="80000"/>
                                    </p:animScale>
                                    <p:animScale>
                                      <p:cBhvr>
                                        <p:cTn id="135" dur="166" decel="50000">
                                          <p:stCondLst>
                                            <p:cond delay="1338"/>
                                          </p:stCondLst>
                                        </p:cTn>
                                        <p:tgtEl>
                                          <p:spTgt spid="3">
                                            <p:txEl>
                                              <p:pRg st="8" end="8"/>
                                            </p:txEl>
                                          </p:spTgt>
                                        </p:tgtEl>
                                      </p:cBhvr>
                                      <p:to x="100000" y="100000"/>
                                    </p:animScale>
                                    <p:animScale>
                                      <p:cBhvr>
                                        <p:cTn id="136" dur="26">
                                          <p:stCondLst>
                                            <p:cond delay="1642"/>
                                          </p:stCondLst>
                                        </p:cTn>
                                        <p:tgtEl>
                                          <p:spTgt spid="3">
                                            <p:txEl>
                                              <p:pRg st="8" end="8"/>
                                            </p:txEl>
                                          </p:spTgt>
                                        </p:tgtEl>
                                      </p:cBhvr>
                                      <p:to x="100000" y="90000"/>
                                    </p:animScale>
                                    <p:animScale>
                                      <p:cBhvr>
                                        <p:cTn id="137" dur="166" decel="50000">
                                          <p:stCondLst>
                                            <p:cond delay="1668"/>
                                          </p:stCondLst>
                                        </p:cTn>
                                        <p:tgtEl>
                                          <p:spTgt spid="3">
                                            <p:txEl>
                                              <p:pRg st="8" end="8"/>
                                            </p:txEl>
                                          </p:spTgt>
                                        </p:tgtEl>
                                      </p:cBhvr>
                                      <p:to x="100000" y="100000"/>
                                    </p:animScale>
                                    <p:animScale>
                                      <p:cBhvr>
                                        <p:cTn id="138" dur="26">
                                          <p:stCondLst>
                                            <p:cond delay="1808"/>
                                          </p:stCondLst>
                                        </p:cTn>
                                        <p:tgtEl>
                                          <p:spTgt spid="3">
                                            <p:txEl>
                                              <p:pRg st="8" end="8"/>
                                            </p:txEl>
                                          </p:spTgt>
                                        </p:tgtEl>
                                      </p:cBhvr>
                                      <p:to x="100000" y="95000"/>
                                    </p:animScale>
                                    <p:animScale>
                                      <p:cBhvr>
                                        <p:cTn id="139" dur="166" decel="50000">
                                          <p:stCondLst>
                                            <p:cond delay="1834"/>
                                          </p:stCondLst>
                                        </p:cTn>
                                        <p:tgtEl>
                                          <p:spTgt spid="3">
                                            <p:txEl>
                                              <p:pRg st="8" end="8"/>
                                            </p:txEl>
                                          </p:spTgt>
                                        </p:tgtEl>
                                      </p:cBhvr>
                                      <p:to x="100000" y="100000"/>
                                    </p:animScale>
                                  </p:childTnLst>
                                </p:cTn>
                              </p:par>
                              <p:par>
                                <p:cTn id="140" presetID="26" presetClass="entr" presetSubtype="0" fill="hold" nodeType="withEffect">
                                  <p:stCondLst>
                                    <p:cond delay="0"/>
                                  </p:stCondLst>
                                  <p:childTnLst>
                                    <p:set>
                                      <p:cBhvr>
                                        <p:cTn id="141" dur="1" fill="hold">
                                          <p:stCondLst>
                                            <p:cond delay="0"/>
                                          </p:stCondLst>
                                        </p:cTn>
                                        <p:tgtEl>
                                          <p:spTgt spid="3">
                                            <p:txEl>
                                              <p:pRg st="9" end="9"/>
                                            </p:txEl>
                                          </p:spTgt>
                                        </p:tgtEl>
                                        <p:attrNameLst>
                                          <p:attrName>style.visibility</p:attrName>
                                        </p:attrNameLst>
                                      </p:cBhvr>
                                      <p:to>
                                        <p:strVal val="visible"/>
                                      </p:to>
                                    </p:set>
                                    <p:animEffect transition="in" filter="wipe(down)">
                                      <p:cBhvr>
                                        <p:cTn id="142" dur="580">
                                          <p:stCondLst>
                                            <p:cond delay="0"/>
                                          </p:stCondLst>
                                        </p:cTn>
                                        <p:tgtEl>
                                          <p:spTgt spid="3">
                                            <p:txEl>
                                              <p:pRg st="9" end="9"/>
                                            </p:txEl>
                                          </p:spTgt>
                                        </p:tgtEl>
                                      </p:cBhvr>
                                    </p:animEffect>
                                    <p:anim calcmode="lin" valueType="num">
                                      <p:cBhvr>
                                        <p:cTn id="143"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144"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45"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46"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47"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48" dur="26">
                                          <p:stCondLst>
                                            <p:cond delay="650"/>
                                          </p:stCondLst>
                                        </p:cTn>
                                        <p:tgtEl>
                                          <p:spTgt spid="3">
                                            <p:txEl>
                                              <p:pRg st="9" end="9"/>
                                            </p:txEl>
                                          </p:spTgt>
                                        </p:tgtEl>
                                      </p:cBhvr>
                                      <p:to x="100000" y="60000"/>
                                    </p:animScale>
                                    <p:animScale>
                                      <p:cBhvr>
                                        <p:cTn id="149" dur="166" decel="50000">
                                          <p:stCondLst>
                                            <p:cond delay="676"/>
                                          </p:stCondLst>
                                        </p:cTn>
                                        <p:tgtEl>
                                          <p:spTgt spid="3">
                                            <p:txEl>
                                              <p:pRg st="9" end="9"/>
                                            </p:txEl>
                                          </p:spTgt>
                                        </p:tgtEl>
                                      </p:cBhvr>
                                      <p:to x="100000" y="100000"/>
                                    </p:animScale>
                                    <p:animScale>
                                      <p:cBhvr>
                                        <p:cTn id="150" dur="26">
                                          <p:stCondLst>
                                            <p:cond delay="1312"/>
                                          </p:stCondLst>
                                        </p:cTn>
                                        <p:tgtEl>
                                          <p:spTgt spid="3">
                                            <p:txEl>
                                              <p:pRg st="9" end="9"/>
                                            </p:txEl>
                                          </p:spTgt>
                                        </p:tgtEl>
                                      </p:cBhvr>
                                      <p:to x="100000" y="80000"/>
                                    </p:animScale>
                                    <p:animScale>
                                      <p:cBhvr>
                                        <p:cTn id="151" dur="166" decel="50000">
                                          <p:stCondLst>
                                            <p:cond delay="1338"/>
                                          </p:stCondLst>
                                        </p:cTn>
                                        <p:tgtEl>
                                          <p:spTgt spid="3">
                                            <p:txEl>
                                              <p:pRg st="9" end="9"/>
                                            </p:txEl>
                                          </p:spTgt>
                                        </p:tgtEl>
                                      </p:cBhvr>
                                      <p:to x="100000" y="100000"/>
                                    </p:animScale>
                                    <p:animScale>
                                      <p:cBhvr>
                                        <p:cTn id="152" dur="26">
                                          <p:stCondLst>
                                            <p:cond delay="1642"/>
                                          </p:stCondLst>
                                        </p:cTn>
                                        <p:tgtEl>
                                          <p:spTgt spid="3">
                                            <p:txEl>
                                              <p:pRg st="9" end="9"/>
                                            </p:txEl>
                                          </p:spTgt>
                                        </p:tgtEl>
                                      </p:cBhvr>
                                      <p:to x="100000" y="90000"/>
                                    </p:animScale>
                                    <p:animScale>
                                      <p:cBhvr>
                                        <p:cTn id="153" dur="166" decel="50000">
                                          <p:stCondLst>
                                            <p:cond delay="1668"/>
                                          </p:stCondLst>
                                        </p:cTn>
                                        <p:tgtEl>
                                          <p:spTgt spid="3">
                                            <p:txEl>
                                              <p:pRg st="9" end="9"/>
                                            </p:txEl>
                                          </p:spTgt>
                                        </p:tgtEl>
                                      </p:cBhvr>
                                      <p:to x="100000" y="100000"/>
                                    </p:animScale>
                                    <p:animScale>
                                      <p:cBhvr>
                                        <p:cTn id="154" dur="26">
                                          <p:stCondLst>
                                            <p:cond delay="1808"/>
                                          </p:stCondLst>
                                        </p:cTn>
                                        <p:tgtEl>
                                          <p:spTgt spid="3">
                                            <p:txEl>
                                              <p:pRg st="9" end="9"/>
                                            </p:txEl>
                                          </p:spTgt>
                                        </p:tgtEl>
                                      </p:cBhvr>
                                      <p:to x="100000" y="95000"/>
                                    </p:animScale>
                                    <p:animScale>
                                      <p:cBhvr>
                                        <p:cTn id="155" dur="166" decel="50000">
                                          <p:stCondLst>
                                            <p:cond delay="1834"/>
                                          </p:stCondLst>
                                        </p:cTn>
                                        <p:tgtEl>
                                          <p:spTgt spid="3">
                                            <p:txEl>
                                              <p:pRg st="9" end="9"/>
                                            </p:txEl>
                                          </p:spTgt>
                                        </p:tgtEl>
                                      </p:cBhvr>
                                      <p:to x="100000" y="100000"/>
                                    </p:animScale>
                                  </p:childTnLst>
                                </p:cTn>
                              </p:par>
                              <p:par>
                                <p:cTn id="156" presetID="26" presetClass="entr" presetSubtype="0" fill="hold" nodeType="withEffect">
                                  <p:stCondLst>
                                    <p:cond delay="0"/>
                                  </p:stCondLst>
                                  <p:childTnLst>
                                    <p:set>
                                      <p:cBhvr>
                                        <p:cTn id="157" dur="1" fill="hold">
                                          <p:stCondLst>
                                            <p:cond delay="0"/>
                                          </p:stCondLst>
                                        </p:cTn>
                                        <p:tgtEl>
                                          <p:spTgt spid="3">
                                            <p:txEl>
                                              <p:pRg st="10" end="10"/>
                                            </p:txEl>
                                          </p:spTgt>
                                        </p:tgtEl>
                                        <p:attrNameLst>
                                          <p:attrName>style.visibility</p:attrName>
                                        </p:attrNameLst>
                                      </p:cBhvr>
                                      <p:to>
                                        <p:strVal val="visible"/>
                                      </p:to>
                                    </p:set>
                                    <p:animEffect transition="in" filter="wipe(down)">
                                      <p:cBhvr>
                                        <p:cTn id="158" dur="580">
                                          <p:stCondLst>
                                            <p:cond delay="0"/>
                                          </p:stCondLst>
                                        </p:cTn>
                                        <p:tgtEl>
                                          <p:spTgt spid="3">
                                            <p:txEl>
                                              <p:pRg st="10" end="10"/>
                                            </p:txEl>
                                          </p:spTgt>
                                        </p:tgtEl>
                                      </p:cBhvr>
                                    </p:animEffect>
                                    <p:anim calcmode="lin" valueType="num">
                                      <p:cBhvr>
                                        <p:cTn id="159"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160"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161"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162"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163"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164" dur="26">
                                          <p:stCondLst>
                                            <p:cond delay="650"/>
                                          </p:stCondLst>
                                        </p:cTn>
                                        <p:tgtEl>
                                          <p:spTgt spid="3">
                                            <p:txEl>
                                              <p:pRg st="10" end="10"/>
                                            </p:txEl>
                                          </p:spTgt>
                                        </p:tgtEl>
                                      </p:cBhvr>
                                      <p:to x="100000" y="60000"/>
                                    </p:animScale>
                                    <p:animScale>
                                      <p:cBhvr>
                                        <p:cTn id="165" dur="166" decel="50000">
                                          <p:stCondLst>
                                            <p:cond delay="676"/>
                                          </p:stCondLst>
                                        </p:cTn>
                                        <p:tgtEl>
                                          <p:spTgt spid="3">
                                            <p:txEl>
                                              <p:pRg st="10" end="10"/>
                                            </p:txEl>
                                          </p:spTgt>
                                        </p:tgtEl>
                                      </p:cBhvr>
                                      <p:to x="100000" y="100000"/>
                                    </p:animScale>
                                    <p:animScale>
                                      <p:cBhvr>
                                        <p:cTn id="166" dur="26">
                                          <p:stCondLst>
                                            <p:cond delay="1312"/>
                                          </p:stCondLst>
                                        </p:cTn>
                                        <p:tgtEl>
                                          <p:spTgt spid="3">
                                            <p:txEl>
                                              <p:pRg st="10" end="10"/>
                                            </p:txEl>
                                          </p:spTgt>
                                        </p:tgtEl>
                                      </p:cBhvr>
                                      <p:to x="100000" y="80000"/>
                                    </p:animScale>
                                    <p:animScale>
                                      <p:cBhvr>
                                        <p:cTn id="167" dur="166" decel="50000">
                                          <p:stCondLst>
                                            <p:cond delay="1338"/>
                                          </p:stCondLst>
                                        </p:cTn>
                                        <p:tgtEl>
                                          <p:spTgt spid="3">
                                            <p:txEl>
                                              <p:pRg st="10" end="10"/>
                                            </p:txEl>
                                          </p:spTgt>
                                        </p:tgtEl>
                                      </p:cBhvr>
                                      <p:to x="100000" y="100000"/>
                                    </p:animScale>
                                    <p:animScale>
                                      <p:cBhvr>
                                        <p:cTn id="168" dur="26">
                                          <p:stCondLst>
                                            <p:cond delay="1642"/>
                                          </p:stCondLst>
                                        </p:cTn>
                                        <p:tgtEl>
                                          <p:spTgt spid="3">
                                            <p:txEl>
                                              <p:pRg st="10" end="10"/>
                                            </p:txEl>
                                          </p:spTgt>
                                        </p:tgtEl>
                                      </p:cBhvr>
                                      <p:to x="100000" y="90000"/>
                                    </p:animScale>
                                    <p:animScale>
                                      <p:cBhvr>
                                        <p:cTn id="169" dur="166" decel="50000">
                                          <p:stCondLst>
                                            <p:cond delay="1668"/>
                                          </p:stCondLst>
                                        </p:cTn>
                                        <p:tgtEl>
                                          <p:spTgt spid="3">
                                            <p:txEl>
                                              <p:pRg st="10" end="10"/>
                                            </p:txEl>
                                          </p:spTgt>
                                        </p:tgtEl>
                                      </p:cBhvr>
                                      <p:to x="100000" y="100000"/>
                                    </p:animScale>
                                    <p:animScale>
                                      <p:cBhvr>
                                        <p:cTn id="170" dur="26">
                                          <p:stCondLst>
                                            <p:cond delay="1808"/>
                                          </p:stCondLst>
                                        </p:cTn>
                                        <p:tgtEl>
                                          <p:spTgt spid="3">
                                            <p:txEl>
                                              <p:pRg st="10" end="10"/>
                                            </p:txEl>
                                          </p:spTgt>
                                        </p:tgtEl>
                                      </p:cBhvr>
                                      <p:to x="100000" y="95000"/>
                                    </p:animScale>
                                    <p:animScale>
                                      <p:cBhvr>
                                        <p:cTn id="171" dur="166" decel="50000">
                                          <p:stCondLst>
                                            <p:cond delay="1834"/>
                                          </p:stCondLst>
                                        </p:cTn>
                                        <p:tgtEl>
                                          <p:spTgt spid="3">
                                            <p:txEl>
                                              <p:pRg st="10" end="1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5004" y="111217"/>
            <a:ext cx="8370192" cy="830997"/>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4800" b="1" dirty="0" smtClean="0"/>
              <a:t>Evaluation</a:t>
            </a:r>
            <a:endParaRPr lang="en-US" sz="4800" b="1" dirty="0"/>
          </a:p>
        </p:txBody>
      </p:sp>
      <p:sp>
        <p:nvSpPr>
          <p:cNvPr id="11" name="TextBox 10"/>
          <p:cNvSpPr txBox="1"/>
          <p:nvPr/>
        </p:nvSpPr>
        <p:spPr>
          <a:xfrm>
            <a:off x="880868" y="1295400"/>
            <a:ext cx="7228082" cy="4770537"/>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marL="514350" indent="-514350">
              <a:buAutoNum type="arabicPeriod"/>
            </a:pPr>
            <a:r>
              <a:rPr lang="en-US" sz="4000" b="1" dirty="0" smtClean="0">
                <a:solidFill>
                  <a:schemeClr val="tx1"/>
                </a:solidFill>
              </a:rPr>
              <a:t>What type of work can we in computer?</a:t>
            </a:r>
          </a:p>
          <a:p>
            <a:pPr marL="514350" indent="-514350">
              <a:buAutoNum type="arabicPeriod"/>
            </a:pPr>
            <a:r>
              <a:rPr lang="en-US" sz="4000" b="1" dirty="0" smtClean="0">
                <a:solidFill>
                  <a:schemeClr val="tx1"/>
                </a:solidFill>
              </a:rPr>
              <a:t>Whose did fly with the first Aero-plane ?</a:t>
            </a:r>
          </a:p>
          <a:p>
            <a:pPr marL="514350" indent="-514350">
              <a:buAutoNum type="arabicPeriod"/>
            </a:pPr>
            <a:r>
              <a:rPr lang="en-US" sz="4000" b="1" dirty="0" smtClean="0">
                <a:solidFill>
                  <a:schemeClr val="tx1"/>
                </a:solidFill>
              </a:rPr>
              <a:t>What type of work have a mobile phone ?</a:t>
            </a:r>
          </a:p>
          <a:p>
            <a:pPr marL="514350" indent="-514350" algn="ctr">
              <a:buAutoNum type="arabicPeriod"/>
            </a:pPr>
            <a:endParaRPr lang="en-US" sz="3200" dirty="0" smtClean="0"/>
          </a:p>
          <a:p>
            <a:pPr algn="ctr"/>
            <a:endParaRPr lang="en-US" sz="3200" dirty="0"/>
          </a:p>
        </p:txBody>
      </p:sp>
    </p:spTree>
    <p:extLst>
      <p:ext uri="{BB962C8B-B14F-4D97-AF65-F5344CB8AC3E}">
        <p14:creationId xmlns="" xmlns:p14="http://schemas.microsoft.com/office/powerpoint/2010/main" val="404337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1000"/>
                                        <p:tgtEl>
                                          <p:spTgt spid="11">
                                            <p:txEl>
                                              <p:pRg st="0" end="0"/>
                                            </p:txEl>
                                          </p:spTgt>
                                        </p:tgtEl>
                                      </p:cBhvr>
                                    </p:animEffect>
                                    <p:anim calcmode="lin" valueType="num">
                                      <p:cBhvr>
                                        <p:cTn id="1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wipe(down)">
                                      <p:cBhvr>
                                        <p:cTn id="19" dur="580">
                                          <p:stCondLst>
                                            <p:cond delay="0"/>
                                          </p:stCondLst>
                                        </p:cTn>
                                        <p:tgtEl>
                                          <p:spTgt spid="11">
                                            <p:txEl>
                                              <p:pRg st="1" end="1"/>
                                            </p:txEl>
                                          </p:spTgt>
                                        </p:tgtEl>
                                      </p:cBhvr>
                                    </p:animEffect>
                                    <p:anim calcmode="lin" valueType="num">
                                      <p:cBhvr>
                                        <p:cTn id="20" dur="1822" tmFilter="0,0; 0.14,0.36; 0.43,0.73; 0.71,0.91; 1.0,1.0">
                                          <p:stCondLst>
                                            <p:cond delay="0"/>
                                          </p:stCondLst>
                                        </p:cTn>
                                        <p:tgtEl>
                                          <p:spTgt spid="11">
                                            <p:txEl>
                                              <p:pRg st="1" end="1"/>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1">
                                            <p:txEl>
                                              <p:pRg st="1" end="1"/>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1">
                                            <p:txEl>
                                              <p:pRg st="1" end="1"/>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1">
                                            <p:txEl>
                                              <p:pRg st="1" end="1"/>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1">
                                            <p:txEl>
                                              <p:pRg st="1" end="1"/>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11">
                                            <p:txEl>
                                              <p:pRg st="1" end="1"/>
                                            </p:txEl>
                                          </p:spTgt>
                                        </p:tgtEl>
                                      </p:cBhvr>
                                      <p:to x="100000" y="60000"/>
                                    </p:animScale>
                                    <p:animScale>
                                      <p:cBhvr>
                                        <p:cTn id="26" dur="166" decel="50000">
                                          <p:stCondLst>
                                            <p:cond delay="676"/>
                                          </p:stCondLst>
                                        </p:cTn>
                                        <p:tgtEl>
                                          <p:spTgt spid="11">
                                            <p:txEl>
                                              <p:pRg st="1" end="1"/>
                                            </p:txEl>
                                          </p:spTgt>
                                        </p:tgtEl>
                                      </p:cBhvr>
                                      <p:to x="100000" y="100000"/>
                                    </p:animScale>
                                    <p:animScale>
                                      <p:cBhvr>
                                        <p:cTn id="27" dur="26">
                                          <p:stCondLst>
                                            <p:cond delay="1312"/>
                                          </p:stCondLst>
                                        </p:cTn>
                                        <p:tgtEl>
                                          <p:spTgt spid="11">
                                            <p:txEl>
                                              <p:pRg st="1" end="1"/>
                                            </p:txEl>
                                          </p:spTgt>
                                        </p:tgtEl>
                                      </p:cBhvr>
                                      <p:to x="100000" y="80000"/>
                                    </p:animScale>
                                    <p:animScale>
                                      <p:cBhvr>
                                        <p:cTn id="28" dur="166" decel="50000">
                                          <p:stCondLst>
                                            <p:cond delay="1338"/>
                                          </p:stCondLst>
                                        </p:cTn>
                                        <p:tgtEl>
                                          <p:spTgt spid="11">
                                            <p:txEl>
                                              <p:pRg st="1" end="1"/>
                                            </p:txEl>
                                          </p:spTgt>
                                        </p:tgtEl>
                                      </p:cBhvr>
                                      <p:to x="100000" y="100000"/>
                                    </p:animScale>
                                    <p:animScale>
                                      <p:cBhvr>
                                        <p:cTn id="29" dur="26">
                                          <p:stCondLst>
                                            <p:cond delay="1642"/>
                                          </p:stCondLst>
                                        </p:cTn>
                                        <p:tgtEl>
                                          <p:spTgt spid="11">
                                            <p:txEl>
                                              <p:pRg st="1" end="1"/>
                                            </p:txEl>
                                          </p:spTgt>
                                        </p:tgtEl>
                                      </p:cBhvr>
                                      <p:to x="100000" y="90000"/>
                                    </p:animScale>
                                    <p:animScale>
                                      <p:cBhvr>
                                        <p:cTn id="30" dur="166" decel="50000">
                                          <p:stCondLst>
                                            <p:cond delay="1668"/>
                                          </p:stCondLst>
                                        </p:cTn>
                                        <p:tgtEl>
                                          <p:spTgt spid="11">
                                            <p:txEl>
                                              <p:pRg st="1" end="1"/>
                                            </p:txEl>
                                          </p:spTgt>
                                        </p:tgtEl>
                                      </p:cBhvr>
                                      <p:to x="100000" y="100000"/>
                                    </p:animScale>
                                    <p:animScale>
                                      <p:cBhvr>
                                        <p:cTn id="31" dur="26">
                                          <p:stCondLst>
                                            <p:cond delay="1808"/>
                                          </p:stCondLst>
                                        </p:cTn>
                                        <p:tgtEl>
                                          <p:spTgt spid="11">
                                            <p:txEl>
                                              <p:pRg st="1" end="1"/>
                                            </p:txEl>
                                          </p:spTgt>
                                        </p:tgtEl>
                                      </p:cBhvr>
                                      <p:to x="100000" y="95000"/>
                                    </p:animScale>
                                    <p:animScale>
                                      <p:cBhvr>
                                        <p:cTn id="32" dur="166" decel="50000">
                                          <p:stCondLst>
                                            <p:cond delay="1834"/>
                                          </p:stCondLst>
                                        </p:cTn>
                                        <p:tgtEl>
                                          <p:spTgt spid="11">
                                            <p:txEl>
                                              <p:pRg st="1" end="1"/>
                                            </p:txEl>
                                          </p:spTgt>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 calcmode="lin" valueType="num">
                                      <p:cBhvr>
                                        <p:cTn id="37" dur="500" fill="hold"/>
                                        <p:tgtEl>
                                          <p:spTgt spid="11">
                                            <p:txEl>
                                              <p:pRg st="2" end="2"/>
                                            </p:txEl>
                                          </p:spTgt>
                                        </p:tgtEl>
                                        <p:attrNameLst>
                                          <p:attrName>ppt_w</p:attrName>
                                        </p:attrNameLst>
                                      </p:cBhvr>
                                      <p:tavLst>
                                        <p:tav tm="0">
                                          <p:val>
                                            <p:fltVal val="0"/>
                                          </p:val>
                                        </p:tav>
                                        <p:tav tm="100000">
                                          <p:val>
                                            <p:strVal val="#ppt_w"/>
                                          </p:val>
                                        </p:tav>
                                      </p:tavLst>
                                    </p:anim>
                                    <p:anim calcmode="lin" valueType="num">
                                      <p:cBhvr>
                                        <p:cTn id="38" dur="500" fill="hold"/>
                                        <p:tgtEl>
                                          <p:spTgt spid="11">
                                            <p:txEl>
                                              <p:pRg st="2" end="2"/>
                                            </p:txEl>
                                          </p:spTgt>
                                        </p:tgtEl>
                                        <p:attrNameLst>
                                          <p:attrName>ppt_h</p:attrName>
                                        </p:attrNameLst>
                                      </p:cBhvr>
                                      <p:tavLst>
                                        <p:tav tm="0">
                                          <p:val>
                                            <p:fltVal val="0"/>
                                          </p:val>
                                        </p:tav>
                                        <p:tav tm="100000">
                                          <p:val>
                                            <p:strVal val="#ppt_h"/>
                                          </p:val>
                                        </p:tav>
                                      </p:tavLst>
                                    </p:anim>
                                    <p:animEffect transition="in" filter="fade">
                                      <p:cBhvr>
                                        <p:cTn id="39"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162773"/>
            <a:ext cx="8697334" cy="1015663"/>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6000" b="1" dirty="0" smtClean="0"/>
              <a:t>Answer</a:t>
            </a:r>
            <a:endParaRPr lang="en-US" sz="6000" b="1" dirty="0"/>
          </a:p>
        </p:txBody>
      </p:sp>
      <p:sp>
        <p:nvSpPr>
          <p:cNvPr id="5" name="Rectangle 4"/>
          <p:cNvSpPr/>
          <p:nvPr/>
        </p:nvSpPr>
        <p:spPr>
          <a:xfrm>
            <a:off x="117233" y="1447800"/>
            <a:ext cx="8909535" cy="4524315"/>
          </a:xfrm>
          <a:prstGeom prst="rect">
            <a:avLst/>
          </a:prstGeom>
        </p:spPr>
        <p:style>
          <a:lnRef idx="1">
            <a:schemeClr val="accent1"/>
          </a:lnRef>
          <a:fillRef idx="1002">
            <a:schemeClr val="lt2"/>
          </a:fillRef>
          <a:effectRef idx="2">
            <a:schemeClr val="accent1"/>
          </a:effectRef>
          <a:fontRef idx="minor">
            <a:schemeClr val="lt1"/>
          </a:fontRef>
        </p:style>
        <p:txBody>
          <a:bodyPr>
            <a:spAutoFit/>
          </a:bodyPr>
          <a:lstStyle/>
          <a:p>
            <a:pPr marL="342900" indent="-342900">
              <a:buAutoNum type="arabicPeriod"/>
            </a:pPr>
            <a:r>
              <a:rPr lang="en-US" sz="3600" b="1" dirty="0">
                <a:solidFill>
                  <a:schemeClr val="tx1"/>
                </a:solidFill>
              </a:rPr>
              <a:t>We can use computer in every sphere of life . We can use it for studies, communication, watching moves , listening music , playing games etc. </a:t>
            </a:r>
          </a:p>
          <a:p>
            <a:pPr marL="342900" indent="-342900">
              <a:buAutoNum type="arabicPeriod"/>
            </a:pPr>
            <a:r>
              <a:rPr lang="en-US" sz="3600" b="1" dirty="0">
                <a:solidFill>
                  <a:schemeClr val="tx1"/>
                </a:solidFill>
              </a:rPr>
              <a:t>Right brothers.</a:t>
            </a:r>
          </a:p>
          <a:p>
            <a:pPr marL="342900" indent="-342900">
              <a:buAutoNum type="arabicPeriod"/>
            </a:pPr>
            <a:r>
              <a:rPr lang="en-US" sz="3600" b="1" dirty="0">
                <a:solidFill>
                  <a:schemeClr val="tx1"/>
                </a:solidFill>
              </a:rPr>
              <a:t>Making calls , listening music , taking photographs , storing information</a:t>
            </a:r>
            <a:r>
              <a:rPr lang="en-US" sz="3600" dirty="0">
                <a:solidFill>
                  <a:schemeClr val="tx1"/>
                </a:solidFill>
              </a:rPr>
              <a:t> </a:t>
            </a:r>
            <a:r>
              <a:rPr lang="en-US" sz="3600" b="1" dirty="0" err="1">
                <a:solidFill>
                  <a:schemeClr val="tx1"/>
                </a:solidFill>
              </a:rPr>
              <a:t>etc</a:t>
            </a:r>
            <a:r>
              <a:rPr lang="en-US" sz="3600" b="1" dirty="0">
                <a:solidFill>
                  <a:schemeClr val="tx1"/>
                </a:solidFill>
              </a:rPr>
              <a:t> .</a:t>
            </a:r>
          </a:p>
        </p:txBody>
      </p:sp>
    </p:spTree>
    <p:extLst>
      <p:ext uri="{BB962C8B-B14F-4D97-AF65-F5344CB8AC3E}">
        <p14:creationId xmlns="" xmlns:p14="http://schemas.microsoft.com/office/powerpoint/2010/main" val="301379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additive="base">
                                        <p:cTn id="1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
                                            <p:txEl>
                                              <p:pRg st="2" end="2"/>
                                            </p:txEl>
                                          </p:spTgt>
                                        </p:tgtEl>
                                        <p:attrNameLst>
                                          <p:attrName>style.visibility</p:attrName>
                                        </p:attrNameLst>
                                      </p:cBhvr>
                                      <p:to>
                                        <p:strVal val="visible"/>
                                      </p:to>
                                    </p:set>
                                    <p:animEffect transition="in" filter="barn(inVertical)">
                                      <p:cBhvr>
                                        <p:cTn id="2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rot="-780000">
            <a:off x="2864117" y="4960272"/>
            <a:ext cx="202639" cy="12112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ectangle 16"/>
          <p:cNvSpPr/>
          <p:nvPr/>
        </p:nvSpPr>
        <p:spPr>
          <a:xfrm rot="-780000">
            <a:off x="2635517" y="4047994"/>
            <a:ext cx="202639" cy="12112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p:cNvSpPr txBox="1"/>
          <p:nvPr/>
        </p:nvSpPr>
        <p:spPr>
          <a:xfrm>
            <a:off x="536600" y="1021140"/>
            <a:ext cx="7772400" cy="1569660"/>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4800" b="1" dirty="0">
                <a:solidFill>
                  <a:schemeClr val="tx1"/>
                </a:solidFill>
              </a:rPr>
              <a:t>Write </a:t>
            </a:r>
            <a:r>
              <a:rPr lang="en-US" sz="4800" b="1" dirty="0" smtClean="0">
                <a:solidFill>
                  <a:schemeClr val="tx1"/>
                </a:solidFill>
              </a:rPr>
              <a:t>a short paragraph on. ………</a:t>
            </a:r>
            <a:endParaRPr lang="en-US" sz="4800" b="1" dirty="0">
              <a:solidFill>
                <a:schemeClr val="tx1"/>
              </a:solidFill>
            </a:endParaRPr>
          </a:p>
        </p:txBody>
      </p:sp>
      <p:sp>
        <p:nvSpPr>
          <p:cNvPr id="2" name="Round Diagonal Corner Rectangle 1"/>
          <p:cNvSpPr/>
          <p:nvPr/>
        </p:nvSpPr>
        <p:spPr>
          <a:xfrm rot="-720000">
            <a:off x="629794" y="3118701"/>
            <a:ext cx="3492792" cy="1025204"/>
          </a:xfrm>
          <a:prstGeom prst="round2DiagRect">
            <a:avLst>
              <a:gd name="adj1" fmla="val 16667"/>
              <a:gd name="adj2" fmla="val 0"/>
            </a:avLst>
          </a:prstGeom>
          <a:solidFill>
            <a:schemeClr val="accent1">
              <a:lumMod val="60000"/>
              <a:lumOff val="40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en-US" sz="5400" b="1" i="1" dirty="0" smtClean="0">
                <a:solidFill>
                  <a:schemeClr val="accent2">
                    <a:lumMod val="75000"/>
                  </a:schemeClr>
                </a:solidFill>
                <a:latin typeface="Monotype Corsiva" pitchFamily="66" charset="0"/>
              </a:rPr>
              <a:t>Computer</a:t>
            </a:r>
            <a:endParaRPr lang="en-US" sz="5400" b="1" i="1" dirty="0">
              <a:solidFill>
                <a:schemeClr val="accent2">
                  <a:lumMod val="75000"/>
                </a:schemeClr>
              </a:solidFill>
              <a:latin typeface="Monotype Corsiva" pitchFamily="66" charset="0"/>
            </a:endParaRPr>
          </a:p>
        </p:txBody>
      </p:sp>
      <p:sp>
        <p:nvSpPr>
          <p:cNvPr id="9" name="Rectangle 8"/>
          <p:cNvSpPr/>
          <p:nvPr/>
        </p:nvSpPr>
        <p:spPr>
          <a:xfrm rot="-780000">
            <a:off x="3016517" y="5563245"/>
            <a:ext cx="202639" cy="12112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4" name="TextBox 23"/>
          <p:cNvSpPr txBox="1"/>
          <p:nvPr/>
        </p:nvSpPr>
        <p:spPr>
          <a:xfrm>
            <a:off x="257410" y="11648"/>
            <a:ext cx="8581790" cy="782060"/>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3600" b="1" dirty="0" smtClean="0"/>
              <a:t>Home Work</a:t>
            </a:r>
            <a:endParaRPr lang="en-US" sz="3600" b="1" dirty="0"/>
          </a:p>
        </p:txBody>
      </p:sp>
      <p:pic>
        <p:nvPicPr>
          <p:cNvPr id="3" name="Pictur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191000" y="2895600"/>
            <a:ext cx="4494233" cy="29524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 xmlns:p14="http://schemas.microsoft.com/office/powerpoint/2010/main" val="19774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0" dur="1000" fill="hold"/>
                                        <p:tgtEl>
                                          <p:spTgt spid="1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7"/>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20" dur="1000" fill="hold"/>
                                        <p:tgtEl>
                                          <p:spTgt spid="18"/>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1000" fill="hold"/>
                                        <p:tgtEl>
                                          <p:spTgt spid="24"/>
                                        </p:tgtEl>
                                        <p:attrNameLst>
                                          <p:attrName>ppt_w</p:attrName>
                                        </p:attrNameLst>
                                      </p:cBhvr>
                                      <p:tavLst>
                                        <p:tav tm="0">
                                          <p:val>
                                            <p:fltVal val="0"/>
                                          </p:val>
                                        </p:tav>
                                        <p:tav tm="100000">
                                          <p:val>
                                            <p:strVal val="#ppt_w"/>
                                          </p:val>
                                        </p:tav>
                                      </p:tavLst>
                                    </p:anim>
                                    <p:anim calcmode="lin" valueType="num">
                                      <p:cBhvr>
                                        <p:cTn id="30" dur="1000" fill="hold"/>
                                        <p:tgtEl>
                                          <p:spTgt spid="24"/>
                                        </p:tgtEl>
                                        <p:attrNameLst>
                                          <p:attrName>ppt_h</p:attrName>
                                        </p:attrNameLst>
                                      </p:cBhvr>
                                      <p:tavLst>
                                        <p:tav tm="0">
                                          <p:val>
                                            <p:fltVal val="0"/>
                                          </p:val>
                                        </p:tav>
                                        <p:tav tm="100000">
                                          <p:val>
                                            <p:strVal val="#ppt_h"/>
                                          </p:val>
                                        </p:tav>
                                      </p:tavLst>
                                    </p:anim>
                                    <p:anim calcmode="lin" valueType="num">
                                      <p:cBhvr>
                                        <p:cTn id="31" dur="1000" fill="hold"/>
                                        <p:tgtEl>
                                          <p:spTgt spid="24"/>
                                        </p:tgtEl>
                                        <p:attrNameLst>
                                          <p:attrName>style.rotation</p:attrName>
                                        </p:attrNameLst>
                                      </p:cBhvr>
                                      <p:tavLst>
                                        <p:tav tm="0">
                                          <p:val>
                                            <p:fltVal val="90"/>
                                          </p:val>
                                        </p:tav>
                                        <p:tav tm="100000">
                                          <p:val>
                                            <p:fltVal val="0"/>
                                          </p:val>
                                        </p:tav>
                                      </p:tavLst>
                                    </p:anim>
                                    <p:animEffect transition="in" filter="fade">
                                      <p:cBhvr>
                                        <p:cTn id="32" dur="10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inVertic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2000"/>
                                        <p:tgtEl>
                                          <p:spTgt spid="3"/>
                                        </p:tgtEl>
                                      </p:cBhvr>
                                    </p:animEffect>
                                    <p:anim calcmode="lin" valueType="num">
                                      <p:cBhvr>
                                        <p:cTn id="43" dur="2000" fill="hold"/>
                                        <p:tgtEl>
                                          <p:spTgt spid="3"/>
                                        </p:tgtEl>
                                        <p:attrNameLst>
                                          <p:attrName>ppt_w</p:attrName>
                                        </p:attrNameLst>
                                      </p:cBhvr>
                                      <p:tavLst>
                                        <p:tav tm="0" fmla="#ppt_w*sin(2.5*pi*$)">
                                          <p:val>
                                            <p:fltVal val="0"/>
                                          </p:val>
                                        </p:tav>
                                        <p:tav tm="100000">
                                          <p:val>
                                            <p:fltVal val="1"/>
                                          </p:val>
                                        </p:tav>
                                      </p:tavLst>
                                    </p:anim>
                                    <p:anim calcmode="lin" valueType="num">
                                      <p:cBhvr>
                                        <p:cTn id="44"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1"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1"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7" grpId="0" animBg="1"/>
      <p:bldP spid="17" grpId="1" animBg="1"/>
      <p:bldP spid="16" grpId="0" animBg="1"/>
      <p:bldP spid="2" grpId="0" animBg="1"/>
      <p:bldP spid="9"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2000" y="838200"/>
            <a:ext cx="7620000" cy="3675220"/>
          </a:xfrm>
          <a:prstGeom prst="rect">
            <a:avLst/>
          </a:prstGeom>
          <a:scene3d>
            <a:camera prst="isometricTopUp"/>
            <a:lightRig rig="threePt" dir="t"/>
          </a:scene3d>
        </p:spPr>
      </p:pic>
      <p:sp>
        <p:nvSpPr>
          <p:cNvPr id="5" name="TextBox 4"/>
          <p:cNvSpPr txBox="1"/>
          <p:nvPr/>
        </p:nvSpPr>
        <p:spPr>
          <a:xfrm>
            <a:off x="152400" y="4953000"/>
            <a:ext cx="8749275" cy="1015663"/>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6000" b="1" dirty="0" smtClean="0"/>
              <a:t>Thank you all</a:t>
            </a:r>
            <a:endParaRPr lang="en-US" sz="6000" b="1" dirty="0"/>
          </a:p>
        </p:txBody>
      </p:sp>
    </p:spTree>
    <p:extLst>
      <p:ext uri="{BB962C8B-B14F-4D97-AF65-F5344CB8AC3E}">
        <p14:creationId xmlns="" xmlns:p14="http://schemas.microsoft.com/office/powerpoint/2010/main" val="186835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2215</TotalTime>
  <Words>586</Words>
  <Application>Microsoft Office PowerPoint</Application>
  <PresentationFormat>On-screen Show (4:3)</PresentationFormat>
  <Paragraphs>121</Paragraphs>
  <Slides>21</Slides>
  <Notes>3</Notes>
  <HiddenSlides>1</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Doel</dc:creator>
  <cp:lastModifiedBy>Mim</cp:lastModifiedBy>
  <cp:revision>304</cp:revision>
  <dcterms:created xsi:type="dcterms:W3CDTF">2006-08-16T00:00:00Z</dcterms:created>
  <dcterms:modified xsi:type="dcterms:W3CDTF">2017-10-12T00:23:13Z</dcterms:modified>
</cp:coreProperties>
</file>