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C5766-BD7F-4896-8C92-2CD25E917195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45F90-3645-4F49-AE10-22017A7F3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45F90-3645-4F49-AE10-22017A7F31D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19400" y="533400"/>
            <a:ext cx="3810000" cy="1066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95600" y="685800"/>
            <a:ext cx="342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শুভেচছা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905000"/>
            <a:ext cx="7162800" cy="3886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00200"/>
            <a:ext cx="3962400" cy="26776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মোছাঃ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তুহিনা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খাতুন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তেঞাশিয়া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বেলকুচি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সিরাজগঞ্জ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০১৭৫৩৬২৭৮৭৯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tkict77@gmail.com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6800" y="1676400"/>
            <a:ext cx="3810000" cy="30469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৭ম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শ্রেনি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2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mtClean="0">
                <a:latin typeface="NikoshBAN" pitchFamily="2" charset="0"/>
                <a:cs typeface="NikoshBAN" pitchFamily="2" charset="0"/>
              </a:rPr>
              <a:t>21</a:t>
            </a:r>
            <a:r>
              <a:rPr lang="en-US" sz="3200" smtClean="0">
                <a:latin typeface="NikoshBAN" pitchFamily="2" charset="0"/>
                <a:cs typeface="NikoshBAN" pitchFamily="2" charset="0"/>
              </a:rPr>
              <a:t>/10/২০১৯ইং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09800"/>
            <a:ext cx="3076575" cy="1485900"/>
          </a:xfrm>
          <a:prstGeom prst="rect">
            <a:avLst/>
          </a:prstGeom>
        </p:spPr>
      </p:pic>
      <p:pic>
        <p:nvPicPr>
          <p:cNvPr id="3" name="Picture 2" descr="images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981200"/>
            <a:ext cx="2619375" cy="1743075"/>
          </a:xfrm>
          <a:prstGeom prst="rect">
            <a:avLst/>
          </a:prstGeom>
        </p:spPr>
      </p:pic>
      <p:pic>
        <p:nvPicPr>
          <p:cNvPr id="4" name="Picture 3" descr="images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525" y="1828800"/>
            <a:ext cx="2657475" cy="171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4191000"/>
            <a:ext cx="13716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কি-বোর্ড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0" y="4114800"/>
            <a:ext cx="13716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4191000"/>
            <a:ext cx="13716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প্রিন্টার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609600"/>
            <a:ext cx="31242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143000"/>
            <a:ext cx="41910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057400"/>
            <a:ext cx="7010400" cy="25545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যন্ত্রাংশের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যন্ত্রাংশের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পারস্পরিক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যন্ত্রাংশের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কার্যাবলি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1066800"/>
            <a:ext cx="42672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,,,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28600"/>
            <a:ext cx="2619375" cy="1743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3124200"/>
            <a:ext cx="81534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অনেকে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পয়েন্টিং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ডিভাইসও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ইঁদুরের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স্ক্রল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চক্র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মনিটরের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পর্দায়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দেখানো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তীরের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ফলার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পয়েন্টারের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কম্পিউটারকে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হয়।নির্দিষ্ট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প্রোগ্রামের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বামদিকের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800" y="1905000"/>
            <a:ext cx="16002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0"/>
            <a:ext cx="3076575" cy="1485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3200" y="1524000"/>
            <a:ext cx="13716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কি-বোর্ড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2590800"/>
            <a:ext cx="8610600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দেওয়ার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অধিকাংশ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বোর্ডের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ইবপুট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চাইলে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যন্ত্রগুলোকে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বোর্ডের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বোতাম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যন্ত্রগুলোকে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নির্দেশনাগুলো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914400"/>
            <a:ext cx="228600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1905000"/>
            <a:ext cx="2057400" cy="1369106"/>
          </a:xfrm>
          <a:prstGeom prst="rect">
            <a:avLst/>
          </a:prstGeom>
        </p:spPr>
      </p:pic>
      <p:pic>
        <p:nvPicPr>
          <p:cNvPr id="6" name="Picture 5" descr="images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725" y="1752600"/>
            <a:ext cx="2124075" cy="1370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505200"/>
            <a:ext cx="13716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3200400"/>
            <a:ext cx="1096297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প্রিন্টার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28600" y="4495800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4495800"/>
            <a:ext cx="28956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5257800"/>
            <a:ext cx="18288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2200" y="990600"/>
            <a:ext cx="22098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২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1" y="457201"/>
            <a:ext cx="1142999" cy="1142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1828800"/>
            <a:ext cx="23622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ক্যামেরা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2819400"/>
            <a:ext cx="8153400" cy="3108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খবুই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ক্যামেরা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খবু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ক্যামেরা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গবেষণার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মহাকশ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গবেষণায়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ক্যামেরা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ক্যামেরাই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ক্যামেরাটিকে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ইউএসবি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পোর্টের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897" y="236572"/>
            <a:ext cx="1736103" cy="9906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90711" y="1447800"/>
            <a:ext cx="173848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590800"/>
            <a:ext cx="7772400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মুদ্রিত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প্রতিলিপি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প্রতিলিপি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685800"/>
            <a:ext cx="28194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133600"/>
            <a:ext cx="75438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600" y="762000"/>
            <a:ext cx="1828800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৮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609600"/>
            <a:ext cx="25908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7315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342900" indent="-342900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342900" indent="-342900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প্রোগ্রাম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342900" indent="-342900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প্রোগ্রা্মের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762000"/>
            <a:ext cx="19812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0574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362200"/>
            <a:ext cx="75438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আগামী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990600"/>
            <a:ext cx="27432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Program Files (x86)\Microsoft Office\MEDIA\CAGCAT10\j0149407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752600"/>
            <a:ext cx="6705600" cy="3902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452</TotalTime>
  <Words>418</Words>
  <Application>Microsoft Office PowerPoint</Application>
  <PresentationFormat>On-screen Show (4:3)</PresentationFormat>
  <Paragraphs>50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63</cp:revision>
  <dcterms:created xsi:type="dcterms:W3CDTF">2006-08-16T00:00:00Z</dcterms:created>
  <dcterms:modified xsi:type="dcterms:W3CDTF">2019-10-21T09:44:08Z</dcterms:modified>
</cp:coreProperties>
</file>