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09" autoAdjust="0"/>
  </p:normalViewPr>
  <p:slideViewPr>
    <p:cSldViewPr>
      <p:cViewPr varScale="1">
        <p:scale>
          <a:sx n="39" d="100"/>
          <a:sy n="39" d="100"/>
        </p:scale>
        <p:origin x="141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NULL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EC4C1-B50F-46E4-B708-9C49E31C4F6A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F17D5-4DA5-4B68-B48C-6588D7622B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20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F17D5-4DA5-4B68-B48C-6588D7622B7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55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F17D5-4DA5-4B68-B48C-6588D7622B7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66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C4A-2D88-43EA-896F-CA0DBD99F9CD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B0BDC-68F3-46AD-B3C9-04151919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C4A-2D88-43EA-896F-CA0DBD99F9CD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B0BDC-68F3-46AD-B3C9-04151919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C4A-2D88-43EA-896F-CA0DBD99F9CD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B0BDC-68F3-46AD-B3C9-04151919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C4A-2D88-43EA-896F-CA0DBD99F9CD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B0BDC-68F3-46AD-B3C9-04151919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C4A-2D88-43EA-896F-CA0DBD99F9CD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B0BDC-68F3-46AD-B3C9-04151919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C4A-2D88-43EA-896F-CA0DBD99F9CD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B0BDC-68F3-46AD-B3C9-04151919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C4A-2D88-43EA-896F-CA0DBD99F9CD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B0BDC-68F3-46AD-B3C9-04151919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C4A-2D88-43EA-896F-CA0DBD99F9CD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B0BDC-68F3-46AD-B3C9-04151919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C4A-2D88-43EA-896F-CA0DBD99F9CD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B0BDC-68F3-46AD-B3C9-04151919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C4A-2D88-43EA-896F-CA0DBD99F9CD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B0BDC-68F3-46AD-B3C9-04151919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C4A-2D88-43EA-896F-CA0DBD99F9CD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4B0BDC-68F3-46AD-B3C9-04151919DF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530C4A-2D88-43EA-896F-CA0DBD99F9CD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4B0BDC-68F3-46AD-B3C9-04151919DF1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0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62200"/>
            <a:ext cx="6019800" cy="1676400"/>
          </a:xfrm>
        </p:spPr>
        <p:txBody>
          <a:bodyPr>
            <a:noAutofit/>
          </a:bodyPr>
          <a:lstStyle/>
          <a:p>
            <a:r>
              <a:rPr lang="bn-IN" sz="11500" dirty="0" smtClean="0">
                <a:solidFill>
                  <a:srgbClr val="FF0000"/>
                </a:solidFill>
              </a:rPr>
              <a:t>শুভেচ্ছা</a:t>
            </a:r>
            <a:endParaRPr lang="en-US" sz="1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762000"/>
            <a:ext cx="6477000" cy="3429000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chemeClr val="accent6">
                    <a:lumMod val="50000"/>
                  </a:schemeClr>
                </a:solidFill>
              </a:rPr>
              <a:t>দলীয়</a:t>
            </a:r>
            <a:r>
              <a:rPr lang="en-US" sz="9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6">
                    <a:lumMod val="50000"/>
                  </a:schemeClr>
                </a:solidFill>
              </a:rPr>
              <a:t>কাজ</a:t>
            </a:r>
            <a:r>
              <a:rPr lang="en-US" sz="13800" dirty="0" smtClean="0"/>
              <a:t/>
            </a:r>
            <a:br>
              <a:rPr lang="en-US" sz="13800" dirty="0" smtClean="0"/>
            </a:b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114800"/>
            <a:ext cx="2139696" cy="6096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সমাধান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করঃ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3962400"/>
          <a:ext cx="561139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3" imgW="1854000" imgH="241200" progId="Equation.3">
                  <p:embed/>
                </p:oleObj>
              </mc:Choice>
              <mc:Fallback>
                <p:oleObj name="Equation" r:id="rId3" imgW="18540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962400"/>
                        <a:ext cx="5611395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0"/>
            <a:ext cx="3279648" cy="1981200"/>
          </a:xfrm>
        </p:spPr>
        <p:txBody>
          <a:bodyPr>
            <a:normAutofit/>
          </a:bodyPr>
          <a:lstStyle/>
          <a:p>
            <a:r>
              <a:rPr lang="bn-BD" sz="6000" dirty="0" smtClean="0"/>
              <a:t>মূল্যায়ন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7854696" cy="5257800"/>
          </a:xfrm>
        </p:spPr>
        <p:txBody>
          <a:bodyPr>
            <a:normAutofit/>
          </a:bodyPr>
          <a:lstStyle/>
          <a:p>
            <a:r>
              <a:rPr lang="bn-BD" sz="5400" b="1" dirty="0" smtClean="0">
                <a:solidFill>
                  <a:srgbClr val="000099"/>
                </a:solidFill>
              </a:rPr>
              <a:t>একটি সমকোণী ত্রিভুজের   ত্রিকোণমিতিক অনুপাত কয়টি?</a:t>
            </a:r>
          </a:p>
          <a:p>
            <a:r>
              <a:rPr lang="en-US" sz="5400" b="1" dirty="0" err="1" smtClean="0">
                <a:solidFill>
                  <a:srgbClr val="000099"/>
                </a:solidFill>
                <a:latin typeface="Yu Gothic Light"/>
                <a:ea typeface="Yu Gothic Light"/>
              </a:rPr>
              <a:t>গ্রিক</a:t>
            </a:r>
            <a:r>
              <a:rPr lang="en-US" sz="5400" b="1" dirty="0" smtClean="0">
                <a:solidFill>
                  <a:srgbClr val="000099"/>
                </a:solidFill>
                <a:latin typeface="Yu Gothic Light"/>
                <a:ea typeface="Yu Gothic Light"/>
              </a:rPr>
              <a:t> </a:t>
            </a:r>
            <a:r>
              <a:rPr lang="en-US" sz="5400" b="1" dirty="0" err="1" smtClean="0">
                <a:solidFill>
                  <a:srgbClr val="000099"/>
                </a:solidFill>
                <a:latin typeface="Yu Gothic Light"/>
                <a:ea typeface="Yu Gothic Light"/>
              </a:rPr>
              <a:t>শব্দ</a:t>
            </a:r>
            <a:r>
              <a:rPr lang="en-US" sz="5400" b="1" dirty="0" smtClean="0">
                <a:solidFill>
                  <a:srgbClr val="000099"/>
                </a:solidFill>
                <a:latin typeface="Yu Gothic Light"/>
                <a:ea typeface="Yu Gothic Light"/>
              </a:rPr>
              <a:t> </a:t>
            </a:r>
            <a:r>
              <a:rPr lang="en-US" sz="5400" b="1" dirty="0" err="1" smtClean="0">
                <a:solidFill>
                  <a:srgbClr val="000099"/>
                </a:solidFill>
                <a:latin typeface="Yu Gothic Light"/>
                <a:ea typeface="Yu Gothic Light"/>
              </a:rPr>
              <a:t>metronএর</a:t>
            </a:r>
            <a:r>
              <a:rPr lang="en-US" sz="5400" b="1" dirty="0" smtClean="0">
                <a:solidFill>
                  <a:srgbClr val="000099"/>
                </a:solidFill>
                <a:latin typeface="Yu Gothic Light"/>
                <a:ea typeface="Yu Gothic Light"/>
              </a:rPr>
              <a:t> </a:t>
            </a:r>
            <a:r>
              <a:rPr lang="en-US" sz="5400" b="1" dirty="0" err="1" smtClean="0">
                <a:solidFill>
                  <a:srgbClr val="000099"/>
                </a:solidFill>
                <a:latin typeface="Yu Gothic Light"/>
                <a:ea typeface="Yu Gothic Light"/>
              </a:rPr>
              <a:t>অর্থ</a:t>
            </a:r>
            <a:r>
              <a:rPr lang="en-US" sz="5400" b="1" dirty="0" smtClean="0">
                <a:solidFill>
                  <a:srgbClr val="000099"/>
                </a:solidFill>
                <a:latin typeface="Yu Gothic Light"/>
                <a:ea typeface="Yu Gothic Light"/>
              </a:rPr>
              <a:t> </a:t>
            </a:r>
            <a:r>
              <a:rPr lang="en-US" sz="5400" b="1" dirty="0" err="1" smtClean="0">
                <a:solidFill>
                  <a:srgbClr val="000099"/>
                </a:solidFill>
                <a:latin typeface="Yu Gothic Light"/>
                <a:ea typeface="Yu Gothic Light"/>
              </a:rPr>
              <a:t>কী</a:t>
            </a:r>
            <a:r>
              <a:rPr lang="en-US" sz="5400" b="1" dirty="0" smtClean="0">
                <a:solidFill>
                  <a:srgbClr val="000099"/>
                </a:solidFill>
                <a:latin typeface="Yu Gothic Light"/>
                <a:ea typeface="Yu Gothic Light"/>
              </a:rPr>
              <a:t>?</a:t>
            </a:r>
            <a:endParaRPr lang="bn-BD" sz="5400" b="1" dirty="0" smtClean="0">
              <a:solidFill>
                <a:srgbClr val="000099"/>
              </a:solidFill>
              <a:latin typeface="Yu Gothic Light"/>
              <a:ea typeface="Yu Gothic Light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2971800"/>
          </a:xfrm>
        </p:spPr>
        <p:txBody>
          <a:bodyPr>
            <a:noAutofit/>
          </a:bodyPr>
          <a:lstStyle/>
          <a:p>
            <a:r>
              <a:rPr lang="bn-IN" sz="19900" dirty="0" smtClean="0">
                <a:solidFill>
                  <a:srgbClr val="FF0000"/>
                </a:solidFill>
              </a:rPr>
              <a:t>ধন্যবাদ</a:t>
            </a:r>
            <a:r>
              <a:rPr lang="bn-IN" sz="19900" dirty="0" smtClean="0"/>
              <a:t> </a:t>
            </a:r>
            <a:endParaRPr lang="en-US" sz="19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0"/>
            <a:ext cx="6705600" cy="1905000"/>
          </a:xfrm>
        </p:spPr>
        <p:txBody>
          <a:bodyPr>
            <a:normAutofit fontScale="90000"/>
          </a:bodyPr>
          <a:lstStyle/>
          <a:p>
            <a:r>
              <a:rPr lang="en-US" sz="7300" i="1" dirty="0" err="1" smtClean="0">
                <a:solidFill>
                  <a:srgbClr val="FFFF00"/>
                </a:solidFill>
              </a:rPr>
              <a:t>শিক্ষক</a:t>
            </a:r>
            <a:r>
              <a:rPr lang="en-US" sz="7300" i="1" dirty="0" smtClean="0">
                <a:solidFill>
                  <a:srgbClr val="FFFF00"/>
                </a:solidFill>
              </a:rPr>
              <a:t> </a:t>
            </a:r>
            <a:r>
              <a:rPr lang="en-US" sz="7300" i="1" dirty="0" err="1" smtClean="0">
                <a:solidFill>
                  <a:srgbClr val="FFFF00"/>
                </a:solidFill>
              </a:rPr>
              <a:t>পরিচিতি</a:t>
            </a:r>
            <a:r>
              <a:rPr lang="en-US" sz="6000" i="1" dirty="0" smtClean="0">
                <a:solidFill>
                  <a:srgbClr val="002060"/>
                </a:solidFill>
              </a:rPr>
              <a:t/>
            </a:r>
            <a:br>
              <a:rPr lang="en-US" sz="6000" i="1" dirty="0" smtClean="0">
                <a:solidFill>
                  <a:srgbClr val="00206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8153400" cy="3951890"/>
          </a:xfrm>
        </p:spPr>
        <p:txBody>
          <a:bodyPr>
            <a:normAutofit/>
          </a:bodyPr>
          <a:lstStyle/>
          <a:p>
            <a:pPr algn="l"/>
            <a:r>
              <a:rPr lang="bn-BD" sz="7700" b="1" dirty="0" smtClean="0">
                <a:solidFill>
                  <a:srgbClr val="002060"/>
                </a:solidFill>
              </a:rPr>
              <a:t>মোঃ</a:t>
            </a:r>
            <a:r>
              <a:rPr lang="bn-IN" sz="7700" b="1" dirty="0" smtClean="0">
                <a:solidFill>
                  <a:srgbClr val="002060"/>
                </a:solidFill>
              </a:rPr>
              <a:t>সাদ্দাম হোসেন </a:t>
            </a:r>
          </a:p>
          <a:p>
            <a:pPr algn="l"/>
            <a:r>
              <a:rPr lang="bn-IN" sz="6000" b="1" dirty="0" smtClean="0">
                <a:solidFill>
                  <a:srgbClr val="002060"/>
                </a:solidFill>
              </a:rPr>
              <a:t>সহকারি শিক্ষক (বিজ্ঞান)</a:t>
            </a:r>
          </a:p>
          <a:p>
            <a:pPr algn="l"/>
            <a:r>
              <a:rPr lang="bn-IN" sz="4000" b="1" dirty="0" smtClean="0">
                <a:solidFill>
                  <a:srgbClr val="002060"/>
                </a:solidFill>
              </a:rPr>
              <a:t>মহাকাল পাইলট উচ্চ বিদ্যাঃ ও কলেজ</a:t>
            </a:r>
          </a:p>
          <a:p>
            <a:pPr algn="l"/>
            <a:r>
              <a:rPr lang="bn-IN" sz="4000" b="1" smtClean="0">
                <a:solidFill>
                  <a:srgbClr val="002060"/>
                </a:solidFill>
              </a:rPr>
              <a:t>চেঙ্গুটিয়া ,অভয়নগর, যশোর ।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077200" cy="2590800"/>
          </a:xfrm>
        </p:spPr>
        <p:txBody>
          <a:bodyPr>
            <a:normAutofit/>
          </a:bodyPr>
          <a:lstStyle/>
          <a:p>
            <a:r>
              <a:rPr lang="en-US" sz="10700" dirty="0" err="1" smtClean="0">
                <a:solidFill>
                  <a:srgbClr val="C00000"/>
                </a:solidFill>
              </a:rPr>
              <a:t>পাঠ</a:t>
            </a:r>
            <a:r>
              <a:rPr lang="en-US" sz="10700" dirty="0" smtClean="0">
                <a:solidFill>
                  <a:srgbClr val="C00000"/>
                </a:solidFill>
              </a:rPr>
              <a:t> </a:t>
            </a:r>
            <a:r>
              <a:rPr lang="en-US" sz="10700" dirty="0" err="1" smtClean="0">
                <a:solidFill>
                  <a:srgbClr val="C00000"/>
                </a:solidFill>
              </a:rPr>
              <a:t>পরিচিতি</a:t>
            </a:r>
            <a:r>
              <a:rPr lang="en-US" sz="6000" dirty="0" smtClean="0">
                <a:solidFill>
                  <a:srgbClr val="C00000"/>
                </a:solidFill>
              </a:rPr>
              <a:t/>
            </a:r>
            <a:br>
              <a:rPr lang="en-US" sz="6000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629464"/>
          </a:xfrm>
        </p:spPr>
        <p:txBody>
          <a:bodyPr>
            <a:normAutofit fontScale="77500" lnSpcReduction="20000"/>
          </a:bodyPr>
          <a:lstStyle/>
          <a:p>
            <a:r>
              <a:rPr lang="bn-IN" sz="7100" b="1" dirty="0" smtClean="0">
                <a:solidFill>
                  <a:srgbClr val="000099"/>
                </a:solidFill>
              </a:rPr>
              <a:t> </a:t>
            </a:r>
            <a:endParaRPr lang="bn-BD" sz="7100" b="1" dirty="0" smtClean="0">
              <a:solidFill>
                <a:srgbClr val="000099"/>
              </a:solidFill>
            </a:endParaRPr>
          </a:p>
          <a:p>
            <a:r>
              <a:rPr lang="bn-BD" sz="7100" b="1" dirty="0" smtClean="0">
                <a:solidFill>
                  <a:srgbClr val="000099"/>
                </a:solidFill>
              </a:rPr>
              <a:t>বিষয়ঃ  গণিত</a:t>
            </a:r>
          </a:p>
          <a:p>
            <a:r>
              <a:rPr lang="bn-BD" sz="7100" b="1" dirty="0" smtClean="0">
                <a:solidFill>
                  <a:srgbClr val="000099"/>
                </a:solidFill>
              </a:rPr>
              <a:t>সময়ঃ  </a:t>
            </a:r>
            <a:r>
              <a:rPr lang="en-US" sz="7100" b="1" dirty="0" smtClean="0">
                <a:solidFill>
                  <a:srgbClr val="000099"/>
                </a:solidFill>
              </a:rPr>
              <a:t>৪</a:t>
            </a:r>
            <a:r>
              <a:rPr lang="bn-BD" sz="7100" b="1" dirty="0" smtClean="0">
                <a:solidFill>
                  <a:srgbClr val="000099"/>
                </a:solidFill>
              </a:rPr>
              <a:t>৫ মিনিট</a:t>
            </a:r>
          </a:p>
          <a:p>
            <a:r>
              <a:rPr lang="bn-BD" sz="7100" b="1" dirty="0" smtClean="0">
                <a:solidFill>
                  <a:srgbClr val="000099"/>
                </a:solidFill>
              </a:rPr>
              <a:t>তারিখঃ  ২</a:t>
            </a:r>
            <a:r>
              <a:rPr lang="bn-IN" sz="7100" b="1" dirty="0" smtClean="0">
                <a:solidFill>
                  <a:srgbClr val="000099"/>
                </a:solidFill>
              </a:rPr>
              <a:t>৭</a:t>
            </a:r>
            <a:r>
              <a:rPr lang="bn-BD" sz="7100" b="1" dirty="0" smtClean="0">
                <a:solidFill>
                  <a:srgbClr val="000099"/>
                </a:solidFill>
              </a:rPr>
              <a:t>/০</a:t>
            </a:r>
            <a:r>
              <a:rPr lang="en-US" sz="7100" b="1" dirty="0" smtClean="0">
                <a:solidFill>
                  <a:srgbClr val="000099"/>
                </a:solidFill>
              </a:rPr>
              <a:t>৩</a:t>
            </a:r>
            <a:r>
              <a:rPr lang="bn-BD" sz="7100" b="1" dirty="0" smtClean="0">
                <a:solidFill>
                  <a:srgbClr val="000099"/>
                </a:solidFill>
              </a:rPr>
              <a:t>/১৮ ইং</a:t>
            </a:r>
            <a:endParaRPr lang="en-US" sz="7100" b="1" dirty="0" smtClean="0">
              <a:solidFill>
                <a:srgbClr val="000099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09600"/>
            <a:ext cx="5257800" cy="2590800"/>
          </a:xfrm>
        </p:spPr>
        <p:txBody>
          <a:bodyPr>
            <a:normAutofit fontScale="90000"/>
          </a:bodyPr>
          <a:lstStyle/>
          <a:p>
            <a:r>
              <a:rPr lang="bn-BD" sz="6000" dirty="0" smtClean="0">
                <a:solidFill>
                  <a:srgbClr val="FFFF00"/>
                </a:solidFill>
              </a:rPr>
              <a:t>আজকের </a:t>
            </a:r>
            <a:br>
              <a:rPr lang="bn-BD" sz="6000" dirty="0" smtClean="0">
                <a:solidFill>
                  <a:srgbClr val="FFFF00"/>
                </a:solidFill>
              </a:rPr>
            </a:br>
            <a:r>
              <a:rPr lang="bn-BD" sz="6000" dirty="0" smtClean="0">
                <a:solidFill>
                  <a:srgbClr val="FFFF00"/>
                </a:solidFill>
              </a:rPr>
              <a:t>পাঠ শিরোনাম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854696" cy="1066800"/>
          </a:xfrm>
        </p:spPr>
        <p:txBody>
          <a:bodyPr>
            <a:normAutofit/>
          </a:bodyPr>
          <a:lstStyle/>
          <a:p>
            <a:r>
              <a:rPr lang="bn-IN" sz="5400" b="1" dirty="0" smtClean="0">
                <a:solidFill>
                  <a:srgbClr val="C00000"/>
                </a:solidFill>
              </a:rPr>
              <a:t>ত্রিকোণমিতিক অনুপাত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04800"/>
            <a:ext cx="5260848" cy="1219200"/>
          </a:xfrm>
        </p:spPr>
        <p:txBody>
          <a:bodyPr>
            <a:noAutofit/>
          </a:bodyPr>
          <a:lstStyle/>
          <a:p>
            <a:r>
              <a:rPr lang="bn-IN" sz="8800" dirty="0" smtClean="0">
                <a:solidFill>
                  <a:srgbClr val="00B050"/>
                </a:solidFill>
              </a:rPr>
              <a:t>শিখনফল</a:t>
            </a:r>
            <a:endParaRPr lang="en-US" sz="8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854696" cy="5410200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3600" b="1" dirty="0" smtClean="0">
                <a:solidFill>
                  <a:srgbClr val="C00000"/>
                </a:solidFill>
              </a:rPr>
              <a:t>ত্রিকোণমিতি কি বলতে পারবে?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600" b="1" dirty="0" smtClean="0">
                <a:solidFill>
                  <a:srgbClr val="FFFF00"/>
                </a:solidFill>
              </a:rPr>
              <a:t>ত্রিকোণমিতিক অনুপাতগুলোর সর্ম্পক ব্যাখ্যা করতে পারবে?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600" b="1" dirty="0" smtClean="0">
                <a:solidFill>
                  <a:srgbClr val="002060"/>
                </a:solidFill>
              </a:rPr>
              <a:t>ত্রিকোণমিতিক সূত্রগুলো লিখতে পারবে?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600" b="1" dirty="0" smtClean="0"/>
              <a:t>ত্রিকোণমিতিক সূত্রগুলো প্রয়োগ করে বিভিন্ন সমস্যার সমাধান করতে পারবে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1752600" cy="457200"/>
          </a:xfrm>
        </p:spPr>
        <p:txBody>
          <a:bodyPr>
            <a:noAutofit/>
          </a:bodyPr>
          <a:lstStyle/>
          <a:p>
            <a:r>
              <a:rPr lang="bn-IN" sz="2000" dirty="0" smtClean="0">
                <a:solidFill>
                  <a:schemeClr val="bg1"/>
                </a:solidFill>
              </a:rPr>
              <a:t>প্রমান কর যে</a:t>
            </a:r>
            <a:r>
              <a:rPr lang="bn-IN" sz="2800" dirty="0" smtClean="0">
                <a:solidFill>
                  <a:schemeClr val="bg1"/>
                </a:solidFill>
              </a:rPr>
              <a:t>,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00200" y="23900"/>
          <a:ext cx="6248400" cy="683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7" imgW="1612800" imgH="2184120" progId="Equation.3">
                  <p:embed/>
                </p:oleObj>
              </mc:Choice>
              <mc:Fallback>
                <p:oleObj name="Equation" r:id="rId7" imgW="1612800" imgH="21841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3900"/>
                        <a:ext cx="6248400" cy="683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924800" y="133568"/>
          <a:ext cx="1219200" cy="641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9" imgW="507960" imgH="203040" progId="Equation.3">
                  <p:embed/>
                </p:oleObj>
              </mc:Choice>
              <mc:Fallback>
                <p:oleObj name="Equation" r:id="rId9" imgW="50796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33568"/>
                        <a:ext cx="1219200" cy="6411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62484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775069"/>
          <a:ext cx="6324600" cy="5092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3" imgW="1193760" imgH="1371600" progId="Equation.3">
                  <p:embed/>
                </p:oleObj>
              </mc:Choice>
              <mc:Fallback>
                <p:oleObj name="Equation" r:id="rId3" imgW="1193760" imgH="1371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775069"/>
                        <a:ext cx="6324600" cy="50923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/>
          </p:cNvGraphicFramePr>
          <p:nvPr/>
        </p:nvGraphicFramePr>
        <p:xfrm>
          <a:off x="1447800" y="22098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5" imgW="0" imgH="0" progId="Equation.3">
                  <p:embed/>
                </p:oleObj>
              </mc:Choice>
              <mc:Fallback>
                <p:oleObj name="Equation" r:id="rId5" imgW="0" imgH="0" progId="Equation.3">
                  <p:embed/>
                  <p:pic>
                    <p:nvPicPr>
                      <p:cNvPr id="0" name="Rectangle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098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762000"/>
          <a:ext cx="6324600" cy="5092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6" imgW="1193760" imgH="1371600" progId="Equation.3">
                  <p:embed/>
                </p:oleObj>
              </mc:Choice>
              <mc:Fallback>
                <p:oleObj name="Equation" r:id="rId6" imgW="1193760" imgH="1371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762000"/>
                        <a:ext cx="6324600" cy="50923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876800" y="5257800"/>
          <a:ext cx="2971800" cy="691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7" imgW="888840" imgH="203040" progId="Equation.3">
                  <p:embed/>
                </p:oleObj>
              </mc:Choice>
              <mc:Fallback>
                <p:oleObj name="Equation" r:id="rId7" imgW="8888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257800"/>
                        <a:ext cx="2971800" cy="691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381000"/>
            <a:ext cx="2895600" cy="762000"/>
          </a:xfrm>
        </p:spPr>
        <p:txBody>
          <a:bodyPr>
            <a:noAutofit/>
          </a:bodyPr>
          <a:lstStyle/>
          <a:p>
            <a:r>
              <a:rPr lang="en-US" sz="3600" b="0" dirty="0" err="1" smtClean="0">
                <a:solidFill>
                  <a:schemeClr val="bg1"/>
                </a:solidFill>
              </a:rPr>
              <a:t>সমাধান</a:t>
            </a:r>
            <a:r>
              <a:rPr lang="en-US" sz="3600" b="0" dirty="0" smtClean="0">
                <a:solidFill>
                  <a:schemeClr val="bg1"/>
                </a:solidFill>
              </a:rPr>
              <a:t> </a:t>
            </a:r>
            <a:r>
              <a:rPr lang="en-US" sz="3600" b="0" dirty="0" err="1" smtClean="0">
                <a:solidFill>
                  <a:schemeClr val="bg1"/>
                </a:solidFill>
              </a:rPr>
              <a:t>করঃ</a:t>
            </a:r>
            <a:r>
              <a:rPr lang="en-US" sz="3600" b="0" dirty="0" smtClean="0">
                <a:solidFill>
                  <a:schemeClr val="bg1"/>
                </a:solidFill>
              </a:rPr>
              <a:t> </a:t>
            </a:r>
            <a:endParaRPr lang="en-US" sz="3600" b="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1143000" cy="533400"/>
          </a:xfrm>
        </p:spPr>
        <p:txBody>
          <a:bodyPr/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সমাধানঃ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819400" y="0"/>
          <a:ext cx="6324600" cy="1617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3" imgW="1384200" imgH="457200" progId="Equation.3">
                  <p:embed/>
                </p:oleObj>
              </mc:Choice>
              <mc:Fallback>
                <p:oleObj name="Equation" r:id="rId3" imgW="13842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0"/>
                        <a:ext cx="6324600" cy="1617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114849" y="1447800"/>
            <a:ext cx="8029149" cy="5410200"/>
            <a:chOff x="1114849" y="1447800"/>
            <a:chExt cx="8029149" cy="5410200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114849" y="1447800"/>
            <a:ext cx="8029149" cy="541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3" name="Equation" r:id="rId5" imgW="2958840" imgH="1549080" progId="Equation.3">
                    <p:embed/>
                  </p:oleObj>
                </mc:Choice>
                <mc:Fallback>
                  <p:oleObj name="Equation" r:id="rId5" imgW="2958840" imgH="15490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4849" y="1447800"/>
                          <a:ext cx="8029149" cy="541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1" name="Object 5"/>
            <p:cNvGraphicFramePr>
              <a:graphicFrameLocks noChangeAspect="1"/>
            </p:cNvGraphicFramePr>
            <p:nvPr/>
          </p:nvGraphicFramePr>
          <p:xfrm>
            <a:off x="3048000" y="6248400"/>
            <a:ext cx="7620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4" name="Equation" r:id="rId7" imgW="228600" imgH="228600" progId="Equation.3">
                    <p:embed/>
                  </p:oleObj>
                </mc:Choice>
                <mc:Fallback>
                  <p:oleObj name="Equation" r:id="rId7" imgW="22860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0" y="6248400"/>
                          <a:ext cx="762000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2209800" y="1600200"/>
            <a:ext cx="4114800" cy="9144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একক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কাজ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838200" y="3657600"/>
            <a:ext cx="4349496" cy="762000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এর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মান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নির্ণয়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কর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295400" y="0"/>
          <a:ext cx="4191000" cy="1541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3" imgW="1104840" imgH="406080" progId="Equation.3">
                  <p:embed/>
                </p:oleObj>
              </mc:Choice>
              <mc:Fallback>
                <p:oleObj name="Equation" r:id="rId3" imgW="110484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0"/>
                        <a:ext cx="4191000" cy="15415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" y="2438400"/>
          <a:ext cx="8915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5" imgW="2044440" imgH="203040" progId="Equation.3">
                  <p:embed/>
                </p:oleObj>
              </mc:Choice>
              <mc:Fallback>
                <p:oleObj name="Equation" r:id="rId5" imgW="20444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38400"/>
                        <a:ext cx="89154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105</Words>
  <Application>Microsoft Office PowerPoint</Application>
  <PresentationFormat>On-screen Show (4:3)</PresentationFormat>
  <Paragraphs>32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Constantia</vt:lpstr>
      <vt:lpstr>Vrinda</vt:lpstr>
      <vt:lpstr>Wingdings 2</vt:lpstr>
      <vt:lpstr>Yu Gothic Light</vt:lpstr>
      <vt:lpstr>Flow</vt:lpstr>
      <vt:lpstr>Equation</vt:lpstr>
      <vt:lpstr>শুভেচ্ছা</vt:lpstr>
      <vt:lpstr>শিক্ষক পরিচিতি </vt:lpstr>
      <vt:lpstr>পাঠ পরিচিতি </vt:lpstr>
      <vt:lpstr>আজকের  পাঠ শিরোনাম </vt:lpstr>
      <vt:lpstr>শিখনফল</vt:lpstr>
      <vt:lpstr>প্রমান কর যে,</vt:lpstr>
      <vt:lpstr>PowerPoint Presentation</vt:lpstr>
      <vt:lpstr>সমাধান করঃ </vt:lpstr>
      <vt:lpstr>একক কাজ </vt:lpstr>
      <vt:lpstr>দলীয় কাজ </vt:lpstr>
      <vt:lpstr>মূল্যায়ন </vt:lpstr>
      <vt:lpstr>ধন্যবাদ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IT</dc:creator>
  <cp:lastModifiedBy>ACER</cp:lastModifiedBy>
  <cp:revision>58</cp:revision>
  <dcterms:created xsi:type="dcterms:W3CDTF">2018-03-21T15:04:15Z</dcterms:created>
  <dcterms:modified xsi:type="dcterms:W3CDTF">2019-10-21T17:42:18Z</dcterms:modified>
</cp:coreProperties>
</file>