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5" r:id="rId3"/>
    <p:sldId id="274" r:id="rId4"/>
    <p:sldId id="273" r:id="rId5"/>
    <p:sldId id="272" r:id="rId6"/>
    <p:sldId id="271" r:id="rId7"/>
    <p:sldId id="270" r:id="rId8"/>
    <p:sldId id="269" r:id="rId9"/>
    <p:sldId id="278" r:id="rId10"/>
    <p:sldId id="279" r:id="rId11"/>
    <p:sldId id="285" r:id="rId12"/>
    <p:sldId id="267" r:id="rId13"/>
    <p:sldId id="282" r:id="rId14"/>
    <p:sldId id="268" r:id="rId15"/>
    <p:sldId id="287" r:id="rId16"/>
    <p:sldId id="288" r:id="rId17"/>
    <p:sldId id="284" r:id="rId18"/>
    <p:sldId id="262" r:id="rId19"/>
    <p:sldId id="261" r:id="rId20"/>
    <p:sldId id="260" r:id="rId21"/>
    <p:sldId id="25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33"/>
    <a:srgbClr val="D0F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76" y="-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132069-37C0-4721-9433-C4116B4379A5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B2998A-EAC4-4510-8F46-D698E4678304}">
      <dgm:prSet phldrT="[Text]" custT="1"/>
      <dgm:spPr>
        <a:noFill/>
        <a:ln>
          <a:solidFill>
            <a:srgbClr val="0000FF"/>
          </a:solidFill>
        </a:ln>
      </dgm:spPr>
      <dgm:t>
        <a:bodyPr/>
        <a:lstStyle/>
        <a:p>
          <a:r>
            <a:rPr lang="bn-BD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সুষম খাদ্য</a:t>
          </a:r>
          <a:endParaRPr lang="en-US" sz="3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229322F-1A68-4BD1-8F10-1B232E95DAB0}" type="parTrans" cxnId="{287E0C95-2600-4698-9AB0-5EEEE7A3E187}">
      <dgm:prSet/>
      <dgm:spPr/>
      <dgm:t>
        <a:bodyPr/>
        <a:lstStyle/>
        <a:p>
          <a:endParaRPr lang="en-US"/>
        </a:p>
      </dgm:t>
    </dgm:pt>
    <dgm:pt modelId="{DEBEBC47-AE4A-4C9F-A6AE-4040B89366AE}" type="sibTrans" cxnId="{287E0C95-2600-4698-9AB0-5EEEE7A3E187}">
      <dgm:prSet/>
      <dgm:spPr/>
      <dgm:t>
        <a:bodyPr/>
        <a:lstStyle/>
        <a:p>
          <a:endParaRPr lang="en-US"/>
        </a:p>
      </dgm:t>
    </dgm:pt>
    <dgm:pt modelId="{E3CFE19B-E735-483D-AE8E-7CEF212077BE}">
      <dgm:prSet phldrT="[Text]"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শর্করা 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4041017-FA73-44EE-B80E-A20725AEF14D}" type="parTrans" cxnId="{D0A1DA15-C642-482E-95B3-A708E3161AC9}">
      <dgm:prSet/>
      <dgm:spPr/>
      <dgm:t>
        <a:bodyPr/>
        <a:lstStyle/>
        <a:p>
          <a:endParaRPr lang="en-US"/>
        </a:p>
      </dgm:t>
    </dgm:pt>
    <dgm:pt modelId="{95E76940-F903-4692-9BA8-794A7971403A}" type="sibTrans" cxnId="{D0A1DA15-C642-482E-95B3-A708E3161AC9}">
      <dgm:prSet/>
      <dgm:spPr/>
      <dgm:t>
        <a:bodyPr/>
        <a:lstStyle/>
        <a:p>
          <a:endParaRPr lang="en-US"/>
        </a:p>
      </dgm:t>
    </dgm:pt>
    <dgm:pt modelId="{F09D3353-F802-4ECD-B72B-686AAF145519}">
      <dgm:prSet phldrT="[Text]"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আমিষ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02E9F86-7626-4D40-92AC-F059FF170E23}" type="parTrans" cxnId="{29B6BE52-2343-47DE-B350-B0C7F92A251E}">
      <dgm:prSet/>
      <dgm:spPr/>
      <dgm:t>
        <a:bodyPr/>
        <a:lstStyle/>
        <a:p>
          <a:endParaRPr lang="en-US"/>
        </a:p>
      </dgm:t>
    </dgm:pt>
    <dgm:pt modelId="{DEB9DDFB-8A50-454E-B122-17CB148ED24F}" type="sibTrans" cxnId="{29B6BE52-2343-47DE-B350-B0C7F92A251E}">
      <dgm:prSet/>
      <dgm:spPr/>
      <dgm:t>
        <a:bodyPr/>
        <a:lstStyle/>
        <a:p>
          <a:endParaRPr lang="en-US"/>
        </a:p>
      </dgm:t>
    </dgm:pt>
    <dgm:pt modelId="{98C27055-5E7C-4B9E-BC7C-2836ADFDF052}">
      <dgm:prSet phldrT="[Text]"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স্নেহ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C8DB587-28F0-4F50-B09F-5D80D0BC9D60}" type="parTrans" cxnId="{90E88F13-E544-42EF-8DDA-19E2473E0818}">
      <dgm:prSet/>
      <dgm:spPr/>
      <dgm:t>
        <a:bodyPr/>
        <a:lstStyle/>
        <a:p>
          <a:endParaRPr lang="en-US"/>
        </a:p>
      </dgm:t>
    </dgm:pt>
    <dgm:pt modelId="{6D76EE5F-620C-409C-BE51-2963D46BDA68}" type="sibTrans" cxnId="{90E88F13-E544-42EF-8DDA-19E2473E0818}">
      <dgm:prSet/>
      <dgm:spPr/>
      <dgm:t>
        <a:bodyPr/>
        <a:lstStyle/>
        <a:p>
          <a:endParaRPr lang="en-US"/>
        </a:p>
      </dgm:t>
    </dgm:pt>
    <dgm:pt modelId="{4C1FDE9C-2527-453D-9D65-17A0DE2D8C7D}">
      <dgm:prSet phldrT="[Text]"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খনিজ লবণ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1C0FE26-8FDC-42DD-8FC4-49C88388E3AE}" type="parTrans" cxnId="{70F9CB5E-9413-4113-ADD5-AFECA05D07FA}">
      <dgm:prSet/>
      <dgm:spPr/>
      <dgm:t>
        <a:bodyPr/>
        <a:lstStyle/>
        <a:p>
          <a:endParaRPr lang="en-US"/>
        </a:p>
      </dgm:t>
    </dgm:pt>
    <dgm:pt modelId="{2CA984F7-F387-488B-8AD7-2CCF083EE1BC}" type="sibTrans" cxnId="{70F9CB5E-9413-4113-ADD5-AFECA05D07FA}">
      <dgm:prSet/>
      <dgm:spPr/>
      <dgm:t>
        <a:bodyPr/>
        <a:lstStyle/>
        <a:p>
          <a:endParaRPr lang="en-US"/>
        </a:p>
      </dgm:t>
    </dgm:pt>
    <dgm:pt modelId="{C1D26071-8CBE-44F8-B880-A9833381EF87}">
      <dgm:prSet phldrT="[Text]"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ভিটামিন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EA294FC-B56E-42F9-BC37-31F44165CEB8}" type="parTrans" cxnId="{FF7D32A3-07CF-4E85-BAF8-94449B5BA861}">
      <dgm:prSet/>
      <dgm:spPr/>
      <dgm:t>
        <a:bodyPr/>
        <a:lstStyle/>
        <a:p>
          <a:endParaRPr lang="en-US"/>
        </a:p>
      </dgm:t>
    </dgm:pt>
    <dgm:pt modelId="{A46A2274-21E1-43C7-A330-2F42C6245105}" type="sibTrans" cxnId="{FF7D32A3-07CF-4E85-BAF8-94449B5BA861}">
      <dgm:prSet/>
      <dgm:spPr/>
      <dgm:t>
        <a:bodyPr/>
        <a:lstStyle/>
        <a:p>
          <a:endParaRPr lang="en-US"/>
        </a:p>
      </dgm:t>
    </dgm:pt>
    <dgm:pt modelId="{819B65FF-CE8B-4A1C-8324-D9C183AF7376}">
      <dgm:prSet phldrT="[Text]" custT="1"/>
      <dgm:spPr>
        <a:solidFill>
          <a:schemeClr val="bg2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পানি 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CA8B729-0AC3-4660-9850-7C123D3A7BF1}" type="parTrans" cxnId="{72355CAF-0F3D-410D-A33E-CC8611E7898A}">
      <dgm:prSet/>
      <dgm:spPr/>
      <dgm:t>
        <a:bodyPr/>
        <a:lstStyle/>
        <a:p>
          <a:endParaRPr lang="en-US"/>
        </a:p>
      </dgm:t>
    </dgm:pt>
    <dgm:pt modelId="{D20A1FEF-4EFC-49A3-B6E1-B703EA254CF7}" type="sibTrans" cxnId="{72355CAF-0F3D-410D-A33E-CC8611E7898A}">
      <dgm:prSet/>
      <dgm:spPr/>
      <dgm:t>
        <a:bodyPr/>
        <a:lstStyle/>
        <a:p>
          <a:endParaRPr lang="en-US"/>
        </a:p>
      </dgm:t>
    </dgm:pt>
    <dgm:pt modelId="{AA596612-1E8C-40E6-B7B5-484D94C7F237}" type="pres">
      <dgm:prSet presAssocID="{12132069-37C0-4721-9433-C4116B4379A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2C8A4B5-F7CC-4DB9-AF31-B03C070B0FE2}" type="pres">
      <dgm:prSet presAssocID="{94B2998A-EAC4-4510-8F46-D698E4678304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F78DD6BE-2FE5-4E47-8597-7A1B0E2C1C41}" type="pres">
      <dgm:prSet presAssocID="{E3CFE19B-E735-483D-AE8E-7CEF212077BE}" presName="Accent1" presStyleCnt="0"/>
      <dgm:spPr/>
    </dgm:pt>
    <dgm:pt modelId="{3CFFBB03-8F82-4E58-8E6F-C675DFD83108}" type="pres">
      <dgm:prSet presAssocID="{E3CFE19B-E735-483D-AE8E-7CEF212077BE}" presName="Accent" presStyleLbl="bgShp" presStyleIdx="0" presStyleCnt="6"/>
      <dgm:spPr/>
    </dgm:pt>
    <dgm:pt modelId="{B3F25E4C-F72D-4BD7-B084-E9DB25200638}" type="pres">
      <dgm:prSet presAssocID="{E3CFE19B-E735-483D-AE8E-7CEF212077BE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678CB-7BC6-4323-8151-77493B926888}" type="pres">
      <dgm:prSet presAssocID="{F09D3353-F802-4ECD-B72B-686AAF145519}" presName="Accent2" presStyleCnt="0"/>
      <dgm:spPr/>
    </dgm:pt>
    <dgm:pt modelId="{3DE8CE62-D3F7-42CB-904C-AA9991F13FDB}" type="pres">
      <dgm:prSet presAssocID="{F09D3353-F802-4ECD-B72B-686AAF145519}" presName="Accent" presStyleLbl="bgShp" presStyleIdx="1" presStyleCnt="6"/>
      <dgm:spPr/>
    </dgm:pt>
    <dgm:pt modelId="{F34FD06E-4B92-43D4-B248-8E7AD675E8CA}" type="pres">
      <dgm:prSet presAssocID="{F09D3353-F802-4ECD-B72B-686AAF145519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AD5C36-BEB8-41B4-B9C8-61AA49013A03}" type="pres">
      <dgm:prSet presAssocID="{98C27055-5E7C-4B9E-BC7C-2836ADFDF052}" presName="Accent3" presStyleCnt="0"/>
      <dgm:spPr/>
    </dgm:pt>
    <dgm:pt modelId="{222A7863-4947-4396-9B08-6B58AB295797}" type="pres">
      <dgm:prSet presAssocID="{98C27055-5E7C-4B9E-BC7C-2836ADFDF052}" presName="Accent" presStyleLbl="bgShp" presStyleIdx="2" presStyleCnt="6"/>
      <dgm:spPr/>
    </dgm:pt>
    <dgm:pt modelId="{EE2D5842-7A7B-49B5-A933-B5DD8E0A7BFD}" type="pres">
      <dgm:prSet presAssocID="{98C27055-5E7C-4B9E-BC7C-2836ADFDF052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94E6E4-A352-414E-BE9C-81588265010F}" type="pres">
      <dgm:prSet presAssocID="{4C1FDE9C-2527-453D-9D65-17A0DE2D8C7D}" presName="Accent4" presStyleCnt="0"/>
      <dgm:spPr/>
    </dgm:pt>
    <dgm:pt modelId="{CC12071C-05AF-4D59-93DB-840D7268C920}" type="pres">
      <dgm:prSet presAssocID="{4C1FDE9C-2527-453D-9D65-17A0DE2D8C7D}" presName="Accent" presStyleLbl="bgShp" presStyleIdx="3" presStyleCnt="6"/>
      <dgm:spPr/>
    </dgm:pt>
    <dgm:pt modelId="{A914BEFC-22F9-430F-81FA-EE6CF34B8AD9}" type="pres">
      <dgm:prSet presAssocID="{4C1FDE9C-2527-453D-9D65-17A0DE2D8C7D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B5C946-ADF9-400A-A4B0-B6C4CF1C9F33}" type="pres">
      <dgm:prSet presAssocID="{C1D26071-8CBE-44F8-B880-A9833381EF87}" presName="Accent5" presStyleCnt="0"/>
      <dgm:spPr/>
    </dgm:pt>
    <dgm:pt modelId="{4DD4BA0E-1CA8-4DCB-822A-6160AF8A63A0}" type="pres">
      <dgm:prSet presAssocID="{C1D26071-8CBE-44F8-B880-A9833381EF87}" presName="Accent" presStyleLbl="bgShp" presStyleIdx="4" presStyleCnt="6"/>
      <dgm:spPr/>
    </dgm:pt>
    <dgm:pt modelId="{C7FB1695-A508-4A1E-97CE-F2087C432520}" type="pres">
      <dgm:prSet presAssocID="{C1D26071-8CBE-44F8-B880-A9833381EF8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76463A-489D-4F05-AEC2-DF6EBA2CFF29}" type="pres">
      <dgm:prSet presAssocID="{819B65FF-CE8B-4A1C-8324-D9C183AF7376}" presName="Accent6" presStyleCnt="0"/>
      <dgm:spPr/>
    </dgm:pt>
    <dgm:pt modelId="{F6A6103B-1C6D-4E35-8050-A25D82D3D4F2}" type="pres">
      <dgm:prSet presAssocID="{819B65FF-CE8B-4A1C-8324-D9C183AF7376}" presName="Accent" presStyleLbl="bgShp" presStyleIdx="5" presStyleCnt="6"/>
      <dgm:spPr/>
    </dgm:pt>
    <dgm:pt modelId="{A56E22D4-6D5C-469B-8368-A322D87D57C3}" type="pres">
      <dgm:prSet presAssocID="{819B65FF-CE8B-4A1C-8324-D9C183AF7376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F9CB5E-9413-4113-ADD5-AFECA05D07FA}" srcId="{94B2998A-EAC4-4510-8F46-D698E4678304}" destId="{4C1FDE9C-2527-453D-9D65-17A0DE2D8C7D}" srcOrd="3" destOrd="0" parTransId="{61C0FE26-8FDC-42DD-8FC4-49C88388E3AE}" sibTransId="{2CA984F7-F387-488B-8AD7-2CCF083EE1BC}"/>
    <dgm:cxn modelId="{D8EE3A50-C71B-42BA-9655-FAA0B5D824F3}" type="presOf" srcId="{819B65FF-CE8B-4A1C-8324-D9C183AF7376}" destId="{A56E22D4-6D5C-469B-8368-A322D87D57C3}" srcOrd="0" destOrd="0" presId="urn:microsoft.com/office/officeart/2011/layout/HexagonRadial"/>
    <dgm:cxn modelId="{51741EA4-0B55-4ECE-9D49-BCAF14F38C5A}" type="presOf" srcId="{12132069-37C0-4721-9433-C4116B4379A5}" destId="{AA596612-1E8C-40E6-B7B5-484D94C7F237}" srcOrd="0" destOrd="0" presId="urn:microsoft.com/office/officeart/2011/layout/HexagonRadial"/>
    <dgm:cxn modelId="{51314E38-4772-4665-B4F3-04D77A3AD59E}" type="presOf" srcId="{4C1FDE9C-2527-453D-9D65-17A0DE2D8C7D}" destId="{A914BEFC-22F9-430F-81FA-EE6CF34B8AD9}" srcOrd="0" destOrd="0" presId="urn:microsoft.com/office/officeart/2011/layout/HexagonRadial"/>
    <dgm:cxn modelId="{287E0C95-2600-4698-9AB0-5EEEE7A3E187}" srcId="{12132069-37C0-4721-9433-C4116B4379A5}" destId="{94B2998A-EAC4-4510-8F46-D698E4678304}" srcOrd="0" destOrd="0" parTransId="{B229322F-1A68-4BD1-8F10-1B232E95DAB0}" sibTransId="{DEBEBC47-AE4A-4C9F-A6AE-4040B89366AE}"/>
    <dgm:cxn modelId="{7764BCFA-B264-4C4E-8DEA-E9632F78AF7D}" type="presOf" srcId="{C1D26071-8CBE-44F8-B880-A9833381EF87}" destId="{C7FB1695-A508-4A1E-97CE-F2087C432520}" srcOrd="0" destOrd="0" presId="urn:microsoft.com/office/officeart/2011/layout/HexagonRadial"/>
    <dgm:cxn modelId="{29B6BE52-2343-47DE-B350-B0C7F92A251E}" srcId="{94B2998A-EAC4-4510-8F46-D698E4678304}" destId="{F09D3353-F802-4ECD-B72B-686AAF145519}" srcOrd="1" destOrd="0" parTransId="{502E9F86-7626-4D40-92AC-F059FF170E23}" sibTransId="{DEB9DDFB-8A50-454E-B122-17CB148ED24F}"/>
    <dgm:cxn modelId="{87D00FA6-E188-4D13-B14D-8D4250782D8D}" type="presOf" srcId="{94B2998A-EAC4-4510-8F46-D698E4678304}" destId="{D2C8A4B5-F7CC-4DB9-AF31-B03C070B0FE2}" srcOrd="0" destOrd="0" presId="urn:microsoft.com/office/officeart/2011/layout/HexagonRadial"/>
    <dgm:cxn modelId="{72355CAF-0F3D-410D-A33E-CC8611E7898A}" srcId="{94B2998A-EAC4-4510-8F46-D698E4678304}" destId="{819B65FF-CE8B-4A1C-8324-D9C183AF7376}" srcOrd="5" destOrd="0" parTransId="{ACA8B729-0AC3-4660-9850-7C123D3A7BF1}" sibTransId="{D20A1FEF-4EFC-49A3-B6E1-B703EA254CF7}"/>
    <dgm:cxn modelId="{626180CA-ADA2-4352-ACE9-6526781233D8}" type="presOf" srcId="{E3CFE19B-E735-483D-AE8E-7CEF212077BE}" destId="{B3F25E4C-F72D-4BD7-B084-E9DB25200638}" srcOrd="0" destOrd="0" presId="urn:microsoft.com/office/officeart/2011/layout/HexagonRadial"/>
    <dgm:cxn modelId="{90E88F13-E544-42EF-8DDA-19E2473E0818}" srcId="{94B2998A-EAC4-4510-8F46-D698E4678304}" destId="{98C27055-5E7C-4B9E-BC7C-2836ADFDF052}" srcOrd="2" destOrd="0" parTransId="{EC8DB587-28F0-4F50-B09F-5D80D0BC9D60}" sibTransId="{6D76EE5F-620C-409C-BE51-2963D46BDA68}"/>
    <dgm:cxn modelId="{D0A1DA15-C642-482E-95B3-A708E3161AC9}" srcId="{94B2998A-EAC4-4510-8F46-D698E4678304}" destId="{E3CFE19B-E735-483D-AE8E-7CEF212077BE}" srcOrd="0" destOrd="0" parTransId="{34041017-FA73-44EE-B80E-A20725AEF14D}" sibTransId="{95E76940-F903-4692-9BA8-794A7971403A}"/>
    <dgm:cxn modelId="{0D87D797-893D-401A-BFF5-B1B3117BD645}" type="presOf" srcId="{F09D3353-F802-4ECD-B72B-686AAF145519}" destId="{F34FD06E-4B92-43D4-B248-8E7AD675E8CA}" srcOrd="0" destOrd="0" presId="urn:microsoft.com/office/officeart/2011/layout/HexagonRadial"/>
    <dgm:cxn modelId="{FF7D32A3-07CF-4E85-BAF8-94449B5BA861}" srcId="{94B2998A-EAC4-4510-8F46-D698E4678304}" destId="{C1D26071-8CBE-44F8-B880-A9833381EF87}" srcOrd="4" destOrd="0" parTransId="{7EA294FC-B56E-42F9-BC37-31F44165CEB8}" sibTransId="{A46A2274-21E1-43C7-A330-2F42C6245105}"/>
    <dgm:cxn modelId="{51120D7C-BC16-4E8F-BE0D-065E6468F162}" type="presOf" srcId="{98C27055-5E7C-4B9E-BC7C-2836ADFDF052}" destId="{EE2D5842-7A7B-49B5-A933-B5DD8E0A7BFD}" srcOrd="0" destOrd="0" presId="urn:microsoft.com/office/officeart/2011/layout/HexagonRadial"/>
    <dgm:cxn modelId="{11B8B47F-652C-443A-9F41-E244F2CCD324}" type="presParOf" srcId="{AA596612-1E8C-40E6-B7B5-484D94C7F237}" destId="{D2C8A4B5-F7CC-4DB9-AF31-B03C070B0FE2}" srcOrd="0" destOrd="0" presId="urn:microsoft.com/office/officeart/2011/layout/HexagonRadial"/>
    <dgm:cxn modelId="{B4CD2FE7-3331-445D-948D-8BA715483D5A}" type="presParOf" srcId="{AA596612-1E8C-40E6-B7B5-484D94C7F237}" destId="{F78DD6BE-2FE5-4E47-8597-7A1B0E2C1C41}" srcOrd="1" destOrd="0" presId="urn:microsoft.com/office/officeart/2011/layout/HexagonRadial"/>
    <dgm:cxn modelId="{93F861FC-AB90-4B27-AA67-4014CA7FBC70}" type="presParOf" srcId="{F78DD6BE-2FE5-4E47-8597-7A1B0E2C1C41}" destId="{3CFFBB03-8F82-4E58-8E6F-C675DFD83108}" srcOrd="0" destOrd="0" presId="urn:microsoft.com/office/officeart/2011/layout/HexagonRadial"/>
    <dgm:cxn modelId="{2EECB63E-38AE-4A4C-90A9-1EED6BAB721A}" type="presParOf" srcId="{AA596612-1E8C-40E6-B7B5-484D94C7F237}" destId="{B3F25E4C-F72D-4BD7-B084-E9DB25200638}" srcOrd="2" destOrd="0" presId="urn:microsoft.com/office/officeart/2011/layout/HexagonRadial"/>
    <dgm:cxn modelId="{4BB33B88-CD31-4BD5-956C-432D87BD97CA}" type="presParOf" srcId="{AA596612-1E8C-40E6-B7B5-484D94C7F237}" destId="{BEF678CB-7BC6-4323-8151-77493B926888}" srcOrd="3" destOrd="0" presId="urn:microsoft.com/office/officeart/2011/layout/HexagonRadial"/>
    <dgm:cxn modelId="{E5D8F650-AF78-4108-8015-F81BDBD37C00}" type="presParOf" srcId="{BEF678CB-7BC6-4323-8151-77493B926888}" destId="{3DE8CE62-D3F7-42CB-904C-AA9991F13FDB}" srcOrd="0" destOrd="0" presId="urn:microsoft.com/office/officeart/2011/layout/HexagonRadial"/>
    <dgm:cxn modelId="{292325F0-2C5A-4D16-9232-F207362CC85C}" type="presParOf" srcId="{AA596612-1E8C-40E6-B7B5-484D94C7F237}" destId="{F34FD06E-4B92-43D4-B248-8E7AD675E8CA}" srcOrd="4" destOrd="0" presId="urn:microsoft.com/office/officeart/2011/layout/HexagonRadial"/>
    <dgm:cxn modelId="{46B29C02-B8B5-48DC-8C4E-B85D9E65372A}" type="presParOf" srcId="{AA596612-1E8C-40E6-B7B5-484D94C7F237}" destId="{4EAD5C36-BEB8-41B4-B9C8-61AA49013A03}" srcOrd="5" destOrd="0" presId="urn:microsoft.com/office/officeart/2011/layout/HexagonRadial"/>
    <dgm:cxn modelId="{9CD15F87-32A0-4134-A624-8B33B4FB1E98}" type="presParOf" srcId="{4EAD5C36-BEB8-41B4-B9C8-61AA49013A03}" destId="{222A7863-4947-4396-9B08-6B58AB295797}" srcOrd="0" destOrd="0" presId="urn:microsoft.com/office/officeart/2011/layout/HexagonRadial"/>
    <dgm:cxn modelId="{7CC07631-60E0-417B-9FDA-73B8F46D2984}" type="presParOf" srcId="{AA596612-1E8C-40E6-B7B5-484D94C7F237}" destId="{EE2D5842-7A7B-49B5-A933-B5DD8E0A7BFD}" srcOrd="6" destOrd="0" presId="urn:microsoft.com/office/officeart/2011/layout/HexagonRadial"/>
    <dgm:cxn modelId="{44F48EE0-82BC-4A0E-A383-6A407F567032}" type="presParOf" srcId="{AA596612-1E8C-40E6-B7B5-484D94C7F237}" destId="{4E94E6E4-A352-414E-BE9C-81588265010F}" srcOrd="7" destOrd="0" presId="urn:microsoft.com/office/officeart/2011/layout/HexagonRadial"/>
    <dgm:cxn modelId="{EE640280-D2EA-4F90-BD5A-246A4C87C0D6}" type="presParOf" srcId="{4E94E6E4-A352-414E-BE9C-81588265010F}" destId="{CC12071C-05AF-4D59-93DB-840D7268C920}" srcOrd="0" destOrd="0" presId="urn:microsoft.com/office/officeart/2011/layout/HexagonRadial"/>
    <dgm:cxn modelId="{E58E8C21-80CD-4809-98A4-53506F142514}" type="presParOf" srcId="{AA596612-1E8C-40E6-B7B5-484D94C7F237}" destId="{A914BEFC-22F9-430F-81FA-EE6CF34B8AD9}" srcOrd="8" destOrd="0" presId="urn:microsoft.com/office/officeart/2011/layout/HexagonRadial"/>
    <dgm:cxn modelId="{5FF29EAC-365B-4F06-92CE-E627B50838C9}" type="presParOf" srcId="{AA596612-1E8C-40E6-B7B5-484D94C7F237}" destId="{8AB5C946-ADF9-400A-A4B0-B6C4CF1C9F33}" srcOrd="9" destOrd="0" presId="urn:microsoft.com/office/officeart/2011/layout/HexagonRadial"/>
    <dgm:cxn modelId="{B8DBB9D7-3A5A-4F2C-B00A-9C79DD03E9FA}" type="presParOf" srcId="{8AB5C946-ADF9-400A-A4B0-B6C4CF1C9F33}" destId="{4DD4BA0E-1CA8-4DCB-822A-6160AF8A63A0}" srcOrd="0" destOrd="0" presId="urn:microsoft.com/office/officeart/2011/layout/HexagonRadial"/>
    <dgm:cxn modelId="{EF2489CF-62DD-4418-99C3-2C5F7E9D235C}" type="presParOf" srcId="{AA596612-1E8C-40E6-B7B5-484D94C7F237}" destId="{C7FB1695-A508-4A1E-97CE-F2087C432520}" srcOrd="10" destOrd="0" presId="urn:microsoft.com/office/officeart/2011/layout/HexagonRadial"/>
    <dgm:cxn modelId="{AB7A4A8D-ED86-4FE3-B31B-52BDEE587F76}" type="presParOf" srcId="{AA596612-1E8C-40E6-B7B5-484D94C7F237}" destId="{9A76463A-489D-4F05-AEC2-DF6EBA2CFF29}" srcOrd="11" destOrd="0" presId="urn:microsoft.com/office/officeart/2011/layout/HexagonRadial"/>
    <dgm:cxn modelId="{5DD40B01-6B42-4A12-8AA1-3E1BB0012DC1}" type="presParOf" srcId="{9A76463A-489D-4F05-AEC2-DF6EBA2CFF29}" destId="{F6A6103B-1C6D-4E35-8050-A25D82D3D4F2}" srcOrd="0" destOrd="0" presId="urn:microsoft.com/office/officeart/2011/layout/HexagonRadial"/>
    <dgm:cxn modelId="{EB99A503-F6F6-45C2-B798-42538A12CC77}" type="presParOf" srcId="{AA596612-1E8C-40E6-B7B5-484D94C7F237}" destId="{A56E22D4-6D5C-469B-8368-A322D87D57C3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7B58D-5ED5-4F06-8831-FD464D04E6EF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6E2B1-50A3-4549-9F6C-B166D44FB5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4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6E2B1-50A3-4549-9F6C-B166D44FB5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9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6E2B1-50A3-4549-9F6C-B166D44FB5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8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6E2B1-50A3-4549-9F6C-B166D44FB51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60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6E2B1-50A3-4549-9F6C-B166D44FB51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72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17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2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6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8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17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8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6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92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8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3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247EC-03F8-47DD-8FA0-EDFA5CE3984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45F5A-03F6-4AA4-AEA8-545662C6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31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0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247" y="1261031"/>
            <a:ext cx="8538882" cy="458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39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25755" y="365957"/>
            <a:ext cx="2624436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Lef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bn-IN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00FF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514905" y="1409222"/>
            <a:ext cx="9244919" cy="4798735"/>
            <a:chOff x="1924335" y="1465588"/>
            <a:chExt cx="8598820" cy="4798735"/>
          </a:xfrm>
        </p:grpSpPr>
        <p:sp>
          <p:nvSpPr>
            <p:cNvPr id="31" name="Rectangle 30"/>
            <p:cNvSpPr/>
            <p:nvPr/>
          </p:nvSpPr>
          <p:spPr>
            <a:xfrm>
              <a:off x="1924335" y="1561573"/>
              <a:ext cx="4053182" cy="468910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469974" y="1561572"/>
              <a:ext cx="4053181" cy="4689103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93752" y="1569489"/>
              <a:ext cx="2565126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bn-IN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শিক্ষক পরিচিতি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417582" y="1569489"/>
              <a:ext cx="2157963" cy="64633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bn-IN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পাঠ পরিচিতি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938710" y="3944202"/>
              <a:ext cx="4024438" cy="22775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2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মোঃ </a:t>
              </a:r>
              <a:r>
                <a:rPr lang="bn-BD" sz="2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গোলাম মাওলা</a:t>
              </a:r>
              <a:endParaRPr lang="bn-IN" sz="26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সহঃ শিক্ষক </a:t>
              </a:r>
              <a:r>
                <a:rPr lang="bn-BD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(শাঃশিঃ</a:t>
              </a:r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bn-BD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IN" sz="2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BD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পি এল বি</a:t>
              </a:r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উচ্চ বিদ্যালয় </a:t>
              </a:r>
            </a:p>
            <a:p>
              <a:pPr algn="ctr"/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নিয়ামতপুর, নওগাঁ।</a:t>
              </a:r>
              <a:endParaRPr lang="en-US" sz="2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মোবাইল</a:t>
              </a:r>
              <a:r>
                <a:rPr lang="bn-IN" sz="2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– ০১৭১</a:t>
              </a:r>
              <a:r>
                <a:rPr lang="bn-BD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২৪৬৪২২৮ </a:t>
              </a:r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2200" dirty="0" smtClean="0">
                  <a:latin typeface="Times New Roman" panose="02020603050405020304" pitchFamily="18" charset="0"/>
                  <a:cs typeface="NikoshBAN" panose="02000000000000000000" pitchFamily="2" charset="0"/>
                </a:rPr>
                <a:t>E-mail: </a:t>
              </a:r>
              <a:r>
                <a:rPr lang="bn-BD" sz="2200" dirty="0" smtClean="0">
                  <a:latin typeface="Times New Roman" panose="02020603050405020304" pitchFamily="18" charset="0"/>
                  <a:cs typeface="NikoshBAN" panose="02000000000000000000" pitchFamily="2" charset="0"/>
                </a:rPr>
                <a:t>golammaula</a:t>
              </a:r>
              <a:r>
                <a:rPr lang="en-US" sz="2200" dirty="0" smtClean="0">
                  <a:latin typeface="Times New Roman" panose="02020603050405020304" pitchFamily="18" charset="0"/>
                  <a:cs typeface="NikoshBAN" panose="02000000000000000000" pitchFamily="2" charset="0"/>
                </a:rPr>
                <a:t>14@gmail.com</a:t>
              </a:r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439376" y="3944202"/>
              <a:ext cx="405127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IN" sz="2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শ্রেণী</a:t>
              </a:r>
              <a:r>
                <a:rPr lang="en-US" sz="26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ঃনবম</a:t>
              </a:r>
              <a:r>
                <a:rPr lang="bn-IN" sz="2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বিষয়ঃ </a:t>
              </a:r>
              <a:r>
                <a:rPr lang="en-US" sz="2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শারীরিক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শিক্ষা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2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স্বাস্থ্যবিজ্ঞান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খেলাধুলা</a:t>
              </a:r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অধ্যায়ঃ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৫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bn-BD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IN" sz="2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সময়ঃ ৫০ মিনিট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;</a:t>
              </a:r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IN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তারিখঃ 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bn-BD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৫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bn-BD" sz="2200" smtClean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2200" smtClean="0">
                  <a:latin typeface="NikoshBAN" panose="02000000000000000000" pitchFamily="2" charset="0"/>
                  <a:cs typeface="NikoshBAN" panose="02000000000000000000" pitchFamily="2" charset="0"/>
                </a:rPr>
                <a:t>/২০১৯</a:t>
              </a:r>
              <a:r>
                <a:rPr lang="en-US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খ্রীঃ</a:t>
              </a:r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6211048" y="1465588"/>
              <a:ext cx="0" cy="4798735"/>
            </a:xfrm>
            <a:prstGeom prst="straightConnector1">
              <a:avLst/>
            </a:prstGeom>
            <a:ln w="63500">
              <a:solidFill>
                <a:srgbClr val="0000F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144" y="2060812"/>
            <a:ext cx="1640772" cy="17706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690" y="2060812"/>
            <a:ext cx="1632689" cy="177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4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00605" y="5652634"/>
            <a:ext cx="3260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কি দেখতে পাচ্ছ?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93" y="1365161"/>
            <a:ext cx="4623515" cy="3490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065" y="1365161"/>
            <a:ext cx="4374524" cy="3490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890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85572" y="3013501"/>
            <a:ext cx="24208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78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710845" y="569739"/>
            <a:ext cx="2085827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23855" y="3067538"/>
            <a:ext cx="1859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29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55252" y="569739"/>
            <a:ext cx="1481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08804" y="2415653"/>
            <a:ext cx="585448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... </a:t>
            </a:r>
          </a:p>
          <a:p>
            <a:endParaRPr lang="bn-IN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bn-BD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 বলতে</a:t>
            </a:r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পারবে</a:t>
            </a:r>
            <a:r>
              <a:rPr lang="bn-BD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লিখতে পারবে</a:t>
            </a:r>
            <a:r>
              <a:rPr lang="bn-BD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 খাবারের কি কাজ বর্ণনা করতে</a:t>
            </a:r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পারবে</a:t>
            </a:r>
            <a:r>
              <a:rPr lang="bn-BD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50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14" y="3683359"/>
            <a:ext cx="4496242" cy="2627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014" y="912992"/>
            <a:ext cx="4496242" cy="2422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23" y="931506"/>
            <a:ext cx="4834326" cy="24041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623" y="3683359"/>
            <a:ext cx="4834326" cy="2627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024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23004" y="472966"/>
            <a:ext cx="1745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5834" y="3111486"/>
            <a:ext cx="1943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 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0294883" y="331076"/>
            <a:ext cx="1560786" cy="1040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</a:p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০৩ মিনিট 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3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>
            <a:off x="4831307" y="532261"/>
            <a:ext cx="2415654" cy="627799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11616" y="3429000"/>
            <a:ext cx="78550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 খেলে আমাদের শরীরের ক্ষয়পূরণ, বৃদ্ধিসাধন ও তাপ সংরক্ষণের 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কাজ সম্পন্ন হয় তাকে খাদ্য বলে।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278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069" y="420905"/>
            <a:ext cx="3420062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506248" y="2449648"/>
            <a:ext cx="161043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শর্করা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6391" y="2378222"/>
            <a:ext cx="139921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82299" y="2378222"/>
            <a:ext cx="104892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স্নেহ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06248" y="5916747"/>
            <a:ext cx="147395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খণিজ লবন 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82299" y="5916747"/>
            <a:ext cx="143472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694" y="428992"/>
            <a:ext cx="3252925" cy="1816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695" y="3513186"/>
            <a:ext cx="3252924" cy="2071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069" y="3513186"/>
            <a:ext cx="3420062" cy="20762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36" y="428992"/>
            <a:ext cx="3086269" cy="1816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5321650" y="5916747"/>
            <a:ext cx="147395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ভিটামিন 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36" y="3513185"/>
            <a:ext cx="3086269" cy="2071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424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2305264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1237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89154" y="472966"/>
            <a:ext cx="2013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94883" y="331076"/>
            <a:ext cx="1560786" cy="1040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</a:p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০৬ মিনিট 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3377" y="3167390"/>
            <a:ext cx="6085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তোমার খাতায় লেখ।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16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8239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>
            <a:off x="5054285" y="407317"/>
            <a:ext cx="1707124" cy="59723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67805" y="2256002"/>
            <a:ext cx="239360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শর্করা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২। আমিষ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৩। স্নেহ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৪। খনিজ লবণ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৫। ভিটামিন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৬। পানি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62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80" y="530458"/>
            <a:ext cx="3342996" cy="1857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80" y="2647950"/>
            <a:ext cx="3342996" cy="1562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80" y="4470167"/>
            <a:ext cx="3342996" cy="19306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Left Arrow 9"/>
          <p:cNvSpPr/>
          <p:nvPr/>
        </p:nvSpPr>
        <p:spPr>
          <a:xfrm>
            <a:off x="5849467" y="1368312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76565" y="1197535"/>
            <a:ext cx="254589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তাপ ও শক্তি উৎপাদন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6565" y="3166410"/>
            <a:ext cx="230543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রোগ প্রতিরোধ করে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76565" y="5193167"/>
            <a:ext cx="345960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 গঠন ও বৃদ্ধি সাধন করে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5788958" y="5403209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5788959" y="3379271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6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76565" y="1197535"/>
            <a:ext cx="449353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 খনিজ পদার্থের চাহিদা পূরণ করে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6565" y="3166410"/>
            <a:ext cx="302037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রক্ত তৈরিতে সাহায্য করে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76565" y="5193167"/>
            <a:ext cx="270138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 ক্ষয় পূরন করে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80" y="527682"/>
            <a:ext cx="3342996" cy="18629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80" y="2632926"/>
            <a:ext cx="3342996" cy="1628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80" y="4563945"/>
            <a:ext cx="3342996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Left Arrow 15"/>
          <p:cNvSpPr/>
          <p:nvPr/>
        </p:nvSpPr>
        <p:spPr>
          <a:xfrm>
            <a:off x="5788958" y="5403209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5788957" y="1377928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>
            <a:off x="5788957" y="3337187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5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76565" y="1197535"/>
            <a:ext cx="302518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রক্ত চলাচলে সাহায্য করে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6565" y="3166410"/>
            <a:ext cx="239360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রোগ প্রতিরোধ করে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76565" y="5193167"/>
            <a:ext cx="345960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 গঠন ও বৃদ্ধি সাধন করে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80" y="2333460"/>
            <a:ext cx="3342996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981" y="4393066"/>
            <a:ext cx="3342996" cy="1779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908" y="464354"/>
            <a:ext cx="3332068" cy="1552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Left Arrow 15"/>
          <p:cNvSpPr/>
          <p:nvPr/>
        </p:nvSpPr>
        <p:spPr>
          <a:xfrm>
            <a:off x="5788958" y="5403209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5788957" y="1390290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>
            <a:off x="5788957" y="3337187"/>
            <a:ext cx="1492623" cy="18166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3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8239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Terminator 6"/>
          <p:cNvSpPr/>
          <p:nvPr/>
        </p:nvSpPr>
        <p:spPr>
          <a:xfrm>
            <a:off x="4783830" y="587621"/>
            <a:ext cx="1951822" cy="519962"/>
          </a:xfrm>
          <a:prstGeom prst="flowChartTerminator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94883" y="331076"/>
            <a:ext cx="1560786" cy="1040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</a:p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মিনিট 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0840" y="3432135"/>
            <a:ext cx="4910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কোন খাবারের কি কাজ বর্ণনা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কর। 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52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294883" y="331076"/>
            <a:ext cx="1560786" cy="10404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</a:p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মিনিট 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3586" y="5014660"/>
            <a:ext cx="272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16438" y="1739217"/>
            <a:ext cx="735970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রঙ্গিন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রোগ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প্রতিরোধ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রকমের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সাধন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আয়োডিনযুক্ত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খনিজ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চাহিদা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কচু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রক্ত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তৈরিতে সাহায্য করে।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মাংস ও ডিম - দেহের ক্ষয় পূরণ করে।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 -  রক্ত চলাচলে সাহায্য করে।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মাখন -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প্রতিরোধ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 রকমের ডাল -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সাধন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4783830" y="587621"/>
            <a:ext cx="1951822" cy="519962"/>
          </a:xfrm>
          <a:prstGeom prst="flowChartTerminator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16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89154" y="472966"/>
            <a:ext cx="1393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3456" y="1705970"/>
            <a:ext cx="2885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খাদ্যের উপাদান কয়টি ?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7075" y="2367634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3836" y="2371846"/>
            <a:ext cx="1149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 টি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2367634"/>
            <a:ext cx="1186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টি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04481" y="2358704"/>
            <a:ext cx="1138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 টি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3456" y="3127401"/>
            <a:ext cx="4328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দেহে শতকরা কতভাগ পানি?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07075" y="3789065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 ভাগ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1172" y="3778829"/>
            <a:ext cx="1481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৬০ ভাগ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34218" y="3778829"/>
            <a:ext cx="144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৭০ ভাগ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97188" y="3786020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৮০ ভাগ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3456" y="4578306"/>
            <a:ext cx="5463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কোন সময়ে পুষ্টিকর খাদ্যের চাহিদা সবচেয়ে বেশি? 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20328" y="5367547"/>
            <a:ext cx="1507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BD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শিশুকালে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34880" y="5316000"/>
            <a:ext cx="1715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bn-BD" sz="2400" dirty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যৌবনকালে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25348" y="5239970"/>
            <a:ext cx="1747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NikoshBAN" panose="02000000000000000000" pitchFamily="2" charset="0"/>
              </a:rPr>
              <a:t>গ</a:t>
            </a:r>
            <a:r>
              <a:rPr lang="bn-IN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) </a:t>
            </a:r>
            <a:r>
              <a:rPr lang="bn-BD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বার্ধক্যকালে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99825" y="5228572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NikoshBAN" panose="02000000000000000000" pitchFamily="2" charset="0"/>
              </a:rPr>
              <a:t>ঘ</a:t>
            </a:r>
            <a:r>
              <a:rPr lang="bn-IN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) </a:t>
            </a:r>
            <a:r>
              <a:rPr lang="bn-BD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বয়ঃসন্ধিকালে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465104" y="2420533"/>
            <a:ext cx="372135" cy="371878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599751" y="3830913"/>
            <a:ext cx="372135" cy="371878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732325" y="5273465"/>
            <a:ext cx="372135" cy="371878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4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6" grpId="0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20856" y="3856602"/>
            <a:ext cx="7409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সুস্বাস্থ্যের জন্য পুষ্টিকর খাবারের প্রয়োজনীয়তা আলোচনা কর। 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lowchart: Terminator 5"/>
          <p:cNvSpPr/>
          <p:nvPr/>
        </p:nvSpPr>
        <p:spPr>
          <a:xfrm>
            <a:off x="4476466" y="559559"/>
            <a:ext cx="1937982" cy="81886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591" y="341194"/>
            <a:ext cx="2385230" cy="14865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91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7296"/>
            <a:ext cx="12192000" cy="6858000"/>
          </a:xfrm>
          <a:prstGeom prst="rect">
            <a:avLst/>
          </a:prstGeom>
          <a:noFill/>
          <a:ln w="1524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08516"/>
            <a:ext cx="8811163" cy="417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21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410</Words>
  <Application>Microsoft Office PowerPoint</Application>
  <PresentationFormat>Widescreen</PresentationFormat>
  <Paragraphs>104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Golam Maula</dc:creator>
  <cp:lastModifiedBy>User</cp:lastModifiedBy>
  <cp:revision>187</cp:revision>
  <dcterms:created xsi:type="dcterms:W3CDTF">2019-07-29T15:11:06Z</dcterms:created>
  <dcterms:modified xsi:type="dcterms:W3CDTF">2019-10-21T15:24:55Z</dcterms:modified>
</cp:coreProperties>
</file>