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8" r:id="rId2"/>
    <p:sldId id="279" r:id="rId3"/>
    <p:sldId id="280" r:id="rId4"/>
    <p:sldId id="312" r:id="rId5"/>
    <p:sldId id="300" r:id="rId6"/>
    <p:sldId id="263" r:id="rId7"/>
    <p:sldId id="258" r:id="rId8"/>
    <p:sldId id="299" r:id="rId9"/>
    <p:sldId id="311" r:id="rId10"/>
    <p:sldId id="305" r:id="rId11"/>
    <p:sldId id="301" r:id="rId12"/>
    <p:sldId id="306" r:id="rId13"/>
    <p:sldId id="302" r:id="rId14"/>
    <p:sldId id="307" r:id="rId15"/>
    <p:sldId id="303" r:id="rId16"/>
    <p:sldId id="308" r:id="rId17"/>
    <p:sldId id="309" r:id="rId18"/>
    <p:sldId id="304" r:id="rId19"/>
    <p:sldId id="310" r:id="rId20"/>
    <p:sldId id="283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CC"/>
    <a:srgbClr val="66FF66"/>
    <a:srgbClr val="FFDDFF"/>
    <a:srgbClr val="CCFF33"/>
    <a:srgbClr val="00FF00"/>
    <a:srgbClr val="CCFF99"/>
    <a:srgbClr val="C1FFF3"/>
    <a:srgbClr val="996633"/>
    <a:srgbClr val="D5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759D4-BC8B-4670-9FCA-C1E766517F8D}" type="datetimeFigureOut">
              <a:rPr lang="en-US" smtClean="0"/>
              <a:t>02-Oct-19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1FA-4149-49D6-BA1B-CE57D321E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2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2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3800" y="5867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8936">
            <a:off x="730007" y="454137"/>
            <a:ext cx="1383443" cy="1491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95204">
            <a:off x="6972142" y="449854"/>
            <a:ext cx="1427799" cy="1491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9541">
            <a:off x="6839605" y="4467625"/>
            <a:ext cx="1447800" cy="1491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7344">
            <a:off x="548368" y="4545053"/>
            <a:ext cx="1676204" cy="149182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24001" y="762000"/>
            <a:ext cx="6039504" cy="5334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2034" y="2362200"/>
            <a:ext cx="3013966" cy="156966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4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68037"/>
            <a:ext cx="7086600" cy="144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মধ্যকার সম্পর্ক আলোচনা করি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382145"/>
              </p:ext>
            </p:extLst>
          </p:nvPr>
        </p:nvGraphicFramePr>
        <p:xfrm>
          <a:off x="457200" y="2362200"/>
          <a:ext cx="84582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কিলোমিটার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মিটার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সেন্টিমিটার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মিলিমিটার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1 </a:t>
                      </a:r>
                      <a:r>
                        <a:rPr lang="en-US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কিমি</a:t>
                      </a:r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=</a:t>
                      </a:r>
                      <a:endParaRPr lang="en-US" sz="3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1000 </a:t>
                      </a:r>
                      <a:r>
                        <a:rPr lang="en-US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মি</a:t>
                      </a:r>
                      <a:endParaRPr lang="en-US" sz="3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0.001 </a:t>
                      </a:r>
                      <a:r>
                        <a:rPr lang="en-US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কিমি</a:t>
                      </a:r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=</a:t>
                      </a:r>
                      <a:endParaRPr lang="en-US" sz="3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1 </a:t>
                      </a:r>
                      <a:r>
                        <a:rPr lang="en-US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মি</a:t>
                      </a:r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=</a:t>
                      </a:r>
                      <a:endParaRPr lang="en-US" sz="3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100 </a:t>
                      </a:r>
                      <a:r>
                        <a:rPr lang="en-US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সেমি</a:t>
                      </a:r>
                      <a:endParaRPr lang="en-US" sz="3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0.01 </a:t>
                      </a:r>
                      <a:r>
                        <a:rPr lang="en-US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মি</a:t>
                      </a:r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=</a:t>
                      </a:r>
                      <a:endParaRPr lang="en-US" sz="3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1 </a:t>
                      </a:r>
                      <a:r>
                        <a:rPr lang="en-US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সেমি</a:t>
                      </a:r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=</a:t>
                      </a:r>
                      <a:endParaRPr lang="en-US" sz="3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10 </a:t>
                      </a:r>
                      <a:r>
                        <a:rPr lang="en-US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মিমি</a:t>
                      </a:r>
                      <a:endParaRPr lang="en-US" sz="3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0.10 </a:t>
                      </a:r>
                      <a:r>
                        <a:rPr lang="en-US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সেমি</a:t>
                      </a:r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=</a:t>
                      </a:r>
                      <a:endParaRPr lang="en-US" sz="3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1 </a:t>
                      </a:r>
                      <a:r>
                        <a:rPr lang="en-US" sz="32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মিমি</a:t>
                      </a:r>
                      <a:endParaRPr lang="en-US" sz="3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7679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  L 0.188 0.14533  L 0.125 0.28933  L 0 0.28933  L -0.063 0.14533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90600"/>
            <a:ext cx="83058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একক থেকে বড় এককে নিয়ে যাওয়ার জন্য ভাগ ককতে হবে।</a:t>
            </a:r>
          </a:p>
          <a:p>
            <a:pPr marL="742950" indent="-742950">
              <a:buAutoNum type="arabicPeriod"/>
            </a:pPr>
            <a:endParaRPr lang="bn-BD" sz="11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২.  বড় একক থেকে ছোট এককে নিয়ে যাওয়ার জন্য গুন করতে হবে।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04801"/>
            <a:ext cx="8382000" cy="600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পরিমাপেরে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পরিসীমা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কক্ষের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স্কেলের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752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743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2(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দৈর্ঘ্য+প্রস্থ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657601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5720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6388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080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01000" cy="5909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পরিমাপের এককঃ-</a:t>
            </a: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1মিলিমিটার = 0.10সেন্টিমিটার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1সেন্টিমিটার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0.0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1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0.00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কিলোমিটার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1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মিলোমিটার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1000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1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= ১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00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সেন্টিমিটার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1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সেন্টিমিটার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= ১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0মিলিমিটার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45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431143" y="381000"/>
            <a:ext cx="3657600" cy="127086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4419600"/>
            <a:ext cx="8610600" cy="165315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521009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 </a:t>
            </a:r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দল ১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1মি. ও 42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সে.মি.কে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সে.মি.তে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1829" y="3096161"/>
            <a:ext cx="7768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দল ২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3মি.ও 200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সে.মি.কে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মি.তে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828" y="4584456"/>
            <a:ext cx="7768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দল ৩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2মি.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60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সে.মি.তে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568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5344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828800"/>
          <a:ext cx="84582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80772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92D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কিলোমিটার</a:t>
                      </a:r>
                      <a:endParaRPr lang="en-US" sz="4000" dirty="0">
                        <a:solidFill>
                          <a:srgbClr val="92D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92D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মিটার</a:t>
                      </a:r>
                      <a:r>
                        <a:rPr lang="en-US" sz="4000" dirty="0" smtClean="0">
                          <a:solidFill>
                            <a:srgbClr val="92D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solidFill>
                          <a:srgbClr val="92D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92D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সেন্টিমিটার</a:t>
                      </a:r>
                      <a:endParaRPr lang="en-US" sz="4000" dirty="0">
                        <a:solidFill>
                          <a:srgbClr val="92D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92D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মিলিমিটার</a:t>
                      </a:r>
                      <a:endParaRPr lang="en-US" sz="4000" dirty="0">
                        <a:solidFill>
                          <a:srgbClr val="92D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6550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1"/>
            <a:ext cx="8305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ঃ-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077200" cy="50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রাকিবের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1.3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ফারজানার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ময়নার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পাথ্যের্ক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0.10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মি.মি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সে.মি.তে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কক্ষের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5মি.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3.2মি.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পরিসীমা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 algn="just"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সামিয়ার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1.45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মি.মি.তে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মাদিয়া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সাদিয়া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1.02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1.03মি.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কি.মি.তে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026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85800"/>
            <a:ext cx="266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85800"/>
            <a:ext cx="1752600" cy="1535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2794" y="1915235"/>
            <a:ext cx="64050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ছাঃ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সুলতানা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রাজিয়া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কাঁচাবাড়ী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বিদ্যালয়।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বদরগঞ্জ , রংপুর।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মোবাঃ ০১৭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১৪৬২৬০৫৩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E-mail: sultanaht1973@gmail.com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914400"/>
            <a:ext cx="1790700" cy="1790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6052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429491"/>
            <a:ext cx="4689565" cy="1279378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spcBef>
                <a:spcPct val="0"/>
              </a:spcBef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743200"/>
            <a:ext cx="8270965" cy="32624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আয়তকার ফুলবাগানের প্রস্থ অপেক্ষা দৈর্ঘ্য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মিটার বেশি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বাগানটির পরিসীমা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মিটার এবং বাগানটি পরিস্কার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320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টাকা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খরচ হল।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11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ক.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বাগানটির প্রস্থ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x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মিটার ধরে এর পরিসীমা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x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মাধ্যমে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খ. বাগানটির দৈর্ঘ্য ও প্রস্থ নির্ণয়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গ. বাগানটির প্রতি বর্গমিটার পরিস্কার করতে কত খরচ হল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57200"/>
            <a:ext cx="2613454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5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71628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990600"/>
            <a:ext cx="7086600" cy="48767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13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35612">
            <a:off x="7852336" y="257176"/>
            <a:ext cx="1344613" cy="146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89139">
            <a:off x="92954" y="80327"/>
            <a:ext cx="1344613" cy="146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4998">
            <a:off x="7682026" y="5276802"/>
            <a:ext cx="1344613" cy="146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12036">
            <a:off x="270584" y="5511053"/>
            <a:ext cx="1344613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0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7563">
            <a:off x="938820" y="143915"/>
            <a:ext cx="1638176" cy="4248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1612705"/>
            <a:ext cx="6172200" cy="415498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পরিসীমা-১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4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714076"/>
              </p:ext>
            </p:extLst>
          </p:nvPr>
        </p:nvGraphicFramePr>
        <p:xfrm>
          <a:off x="3886200" y="2895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0" y="2895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76400" y="838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8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40603"/>
            <a:ext cx="5391807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ছবিতে কি দেখা যায়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133600" y="2286000"/>
            <a:ext cx="3276600" cy="3962400"/>
          </a:xfrm>
          <a:prstGeom prst="rect">
            <a:avLst/>
          </a:prstGeom>
          <a:ln w="76200"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5424055" y="4267199"/>
            <a:ext cx="38481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পরিমাপক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403" y="1600200"/>
            <a:ext cx="7848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পরিসীমা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-১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5346"/>
            <a:ext cx="8382000" cy="6167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9018" y="2407444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1430"/>
                <a:latin typeface="NikoshBAN" pitchFamily="2" charset="0"/>
                <a:ea typeface="MS PGothic" pitchFamily="34" charset="-128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ea typeface="MS PGothic" pitchFamily="34" charset="-128"/>
                <a:cs typeface="NikoshBAN" pitchFamily="2" charset="0"/>
              </a:rPr>
              <a:t>দৈর্ঘ্য</a:t>
            </a:r>
            <a:r>
              <a:rPr lang="en-US" sz="5400" b="1" dirty="0">
                <a:latin typeface="NikoshBAN" pitchFamily="2" charset="0"/>
                <a:ea typeface="MS PGothic" pitchFamily="34" charset="-128"/>
                <a:cs typeface="NikoshBAN" pitchFamily="2" charset="0"/>
              </a:rPr>
              <a:t> ও পরিসীমা-১ </a:t>
            </a:r>
            <a:endParaRPr lang="en-US" sz="5400" b="1" dirty="0">
              <a:ln w="11430"/>
              <a:latin typeface="NikoshBAN" pitchFamily="2" charset="0"/>
              <a:ea typeface="MS PGothic" pitchFamily="34" charset="-128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9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81000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000481"/>
            <a:ext cx="8534400" cy="15527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785778"/>
            <a:ext cx="3962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শিখনফল... 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890" y="2169306"/>
            <a:ext cx="80667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.১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মেট্রিক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এককসমূহ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২৪.১.২ ‍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কিলোমিটারকে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মিটারকে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সেন্টিমিটার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সেন্টিমটিারকে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মিলিমিটারে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24.1.3 ‍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মিলিমিটারকে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সেন্টিমটিারে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সেন্টিমিটারকে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মিটারে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মিটারকে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কিলোমিটারে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8992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953000"/>
            <a:ext cx="61722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দূ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667000"/>
            <a:ext cx="8001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76300" y="685800"/>
            <a:ext cx="7620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62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90600"/>
            <a:ext cx="792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কিলাইয়া , হাকাইয়া , ডাকাত , মারিলে , দেশে , শান্তি , মিলিবে। </a:t>
            </a:r>
          </a:p>
          <a:p>
            <a:pPr algn="just"/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কিলাইয়া = কিলো মিটার = কিলো লিটার = কিলো গ্রাম </a:t>
            </a:r>
          </a:p>
          <a:p>
            <a:pPr algn="just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হাকাইয়া = হেক্টো মিটার = হেক্টো লিটার = হেক্টো গ্রাম </a:t>
            </a:r>
          </a:p>
          <a:p>
            <a:pPr algn="just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ডাকাত = ডেকা মিটার = ডেকা লিটার = ডেকা গ্রাম</a:t>
            </a:r>
          </a:p>
          <a:p>
            <a:pPr algn="just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মারিলে  =  মিটার  =  লিটার  =  গ্রাম</a:t>
            </a:r>
          </a:p>
          <a:p>
            <a:pPr algn="just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 = ডেসি মিটার = ডেসি লিটার = ডেসি গ্রাম </a:t>
            </a:r>
          </a:p>
          <a:p>
            <a:pPr algn="just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শান্তি = সেন্টি মিটার = সেন্টি লিটার = সেন্টি গ্রাম</a:t>
            </a:r>
          </a:p>
          <a:p>
            <a:pPr algn="just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মিলিবে = মিলি মিটার = মিলি লিটার = মিলি গ্রাম   </a:t>
            </a:r>
          </a:p>
          <a:p>
            <a:pPr algn="just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50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2900</TotalTime>
  <Words>553</Words>
  <Application>Microsoft Office PowerPoint</Application>
  <PresentationFormat>On-screen Show (4:3)</PresentationFormat>
  <Paragraphs>103</Paragraphs>
  <Slides>21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OS</cp:lastModifiedBy>
  <cp:revision>355</cp:revision>
  <dcterms:created xsi:type="dcterms:W3CDTF">2006-08-16T00:00:00Z</dcterms:created>
  <dcterms:modified xsi:type="dcterms:W3CDTF">2019-10-02T15:27:22Z</dcterms:modified>
</cp:coreProperties>
</file>