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70" r:id="rId3"/>
    <p:sldId id="277" r:id="rId4"/>
    <p:sldId id="256" r:id="rId5"/>
    <p:sldId id="259" r:id="rId6"/>
    <p:sldId id="261" r:id="rId7"/>
    <p:sldId id="272" r:id="rId8"/>
    <p:sldId id="260" r:id="rId9"/>
    <p:sldId id="275" r:id="rId10"/>
    <p:sldId id="262" r:id="rId11"/>
    <p:sldId id="264" r:id="rId12"/>
    <p:sldId id="278" r:id="rId13"/>
    <p:sldId id="265" r:id="rId14"/>
    <p:sldId id="266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FD5CCB-62B8-4418-927E-DB54297F775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A288319-CA9C-4F71-995D-68FAA3BB88CC}">
      <dgm:prSet phldrT="[Text]" custT="1"/>
      <dgm:spPr/>
      <dgm:t>
        <a:bodyPr/>
        <a:lstStyle/>
        <a:p>
          <a:r>
            <a:rPr lang="en-US" sz="7200" dirty="0" err="1" smtClean="0">
              <a:solidFill>
                <a:srgbClr val="00B0F0"/>
              </a:solidFill>
            </a:rPr>
            <a:t>নিয়ন্ত্রণ</a:t>
          </a:r>
          <a:r>
            <a:rPr lang="en-US" sz="7200" dirty="0" smtClean="0">
              <a:solidFill>
                <a:srgbClr val="00B0F0"/>
              </a:solidFill>
            </a:rPr>
            <a:t> </a:t>
          </a:r>
          <a:r>
            <a:rPr lang="en-US" sz="7200" dirty="0" err="1" smtClean="0">
              <a:solidFill>
                <a:srgbClr val="00B0F0"/>
              </a:solidFill>
            </a:rPr>
            <a:t>কৌশল</a:t>
          </a:r>
          <a:endParaRPr lang="en-US" sz="7200" dirty="0">
            <a:solidFill>
              <a:srgbClr val="00B0F0"/>
            </a:solidFill>
          </a:endParaRPr>
        </a:p>
      </dgm:t>
    </dgm:pt>
    <dgm:pt modelId="{BBE9C887-788F-486C-94D1-292A2ECF7484}" type="parTrans" cxnId="{C4FD1FE8-0831-4205-A783-83E63F69C76B}">
      <dgm:prSet/>
      <dgm:spPr/>
      <dgm:t>
        <a:bodyPr/>
        <a:lstStyle/>
        <a:p>
          <a:endParaRPr lang="en-US"/>
        </a:p>
      </dgm:t>
    </dgm:pt>
    <dgm:pt modelId="{3E6872EC-8BB0-416B-AAE0-84A1A1704922}" type="sibTrans" cxnId="{C4FD1FE8-0831-4205-A783-83E63F69C76B}">
      <dgm:prSet/>
      <dgm:spPr/>
      <dgm:t>
        <a:bodyPr/>
        <a:lstStyle/>
        <a:p>
          <a:endParaRPr lang="en-US"/>
        </a:p>
      </dgm:t>
    </dgm:pt>
    <dgm:pt modelId="{6687A422-6758-452C-8A32-BB6C03EC8B4E}">
      <dgm:prSet phldrT="[Text]"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</a:rPr>
            <a:t>বাজেটীয়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নিয়ন্ত্রণ</a:t>
          </a:r>
          <a:endParaRPr lang="en-US" dirty="0">
            <a:solidFill>
              <a:srgbClr val="7030A0"/>
            </a:solidFill>
          </a:endParaRPr>
        </a:p>
      </dgm:t>
    </dgm:pt>
    <dgm:pt modelId="{21236123-875B-4B7D-BB05-9D0334344F81}" type="parTrans" cxnId="{876C3D00-0F95-4489-A7E2-25CA916280C7}">
      <dgm:prSet/>
      <dgm:spPr/>
      <dgm:t>
        <a:bodyPr/>
        <a:lstStyle/>
        <a:p>
          <a:endParaRPr lang="en-US"/>
        </a:p>
      </dgm:t>
    </dgm:pt>
    <dgm:pt modelId="{E2EDD805-A33D-43D4-8F91-D696088168CE}" type="sibTrans" cxnId="{876C3D00-0F95-4489-A7E2-25CA916280C7}">
      <dgm:prSet/>
      <dgm:spPr/>
      <dgm:t>
        <a:bodyPr/>
        <a:lstStyle/>
        <a:p>
          <a:endParaRPr lang="en-US"/>
        </a:p>
      </dgm:t>
    </dgm:pt>
    <dgm:pt modelId="{17BAED49-7895-4E29-AFD1-0EA4D72B6ACF}">
      <dgm:prSet phldrT="[Text]"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</a:rPr>
            <a:t>অবাজেটীয়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নিয়ন্ত্রণ</a:t>
          </a:r>
          <a:endParaRPr lang="en-US" dirty="0">
            <a:solidFill>
              <a:srgbClr val="7030A0"/>
            </a:solidFill>
          </a:endParaRPr>
        </a:p>
      </dgm:t>
    </dgm:pt>
    <dgm:pt modelId="{F5B4A757-5A52-4A11-AA5A-8C011D290F17}" type="parTrans" cxnId="{6E0221C0-4D7E-44DD-BBAB-CE418C235D1E}">
      <dgm:prSet/>
      <dgm:spPr/>
      <dgm:t>
        <a:bodyPr/>
        <a:lstStyle/>
        <a:p>
          <a:endParaRPr lang="en-US"/>
        </a:p>
      </dgm:t>
    </dgm:pt>
    <dgm:pt modelId="{1A18216E-6FF8-49FC-A09D-A23C8B569D2F}" type="sibTrans" cxnId="{6E0221C0-4D7E-44DD-BBAB-CE418C235D1E}">
      <dgm:prSet/>
      <dgm:spPr/>
      <dgm:t>
        <a:bodyPr/>
        <a:lstStyle/>
        <a:p>
          <a:endParaRPr lang="en-US"/>
        </a:p>
      </dgm:t>
    </dgm:pt>
    <dgm:pt modelId="{296BEEBA-FF23-4723-9DD8-F9F2F24F8835}">
      <dgm:prSet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</a:rPr>
            <a:t>পরিকল্পনা</a:t>
          </a:r>
          <a:r>
            <a:rPr lang="en-US" dirty="0" smtClean="0">
              <a:solidFill>
                <a:srgbClr val="7030A0"/>
              </a:solidFill>
            </a:rPr>
            <a:t> ও </a:t>
          </a:r>
          <a:r>
            <a:rPr lang="en-US" dirty="0" err="1" smtClean="0">
              <a:solidFill>
                <a:srgbClr val="7030A0"/>
              </a:solidFill>
            </a:rPr>
            <a:t>নিয়ন্ত্রণ</a:t>
          </a:r>
          <a:endParaRPr lang="en-US" dirty="0">
            <a:solidFill>
              <a:srgbClr val="7030A0"/>
            </a:solidFill>
          </a:endParaRPr>
        </a:p>
      </dgm:t>
    </dgm:pt>
    <dgm:pt modelId="{A09D0B3B-877F-4CFD-BA2A-C31196C4AB85}" type="parTrans" cxnId="{0A2C556F-1F46-4A17-9C57-5EA5B2E3AC91}">
      <dgm:prSet/>
      <dgm:spPr/>
      <dgm:t>
        <a:bodyPr/>
        <a:lstStyle/>
        <a:p>
          <a:endParaRPr lang="en-US"/>
        </a:p>
      </dgm:t>
    </dgm:pt>
    <dgm:pt modelId="{258D9F2F-F4EA-47B8-9F89-DEA5D5832935}" type="sibTrans" cxnId="{0A2C556F-1F46-4A17-9C57-5EA5B2E3AC91}">
      <dgm:prSet/>
      <dgm:spPr/>
      <dgm:t>
        <a:bodyPr/>
        <a:lstStyle/>
        <a:p>
          <a:endParaRPr lang="en-US"/>
        </a:p>
      </dgm:t>
    </dgm:pt>
    <dgm:pt modelId="{66D17338-1BF1-4E54-B220-CBFB8EDD51FF}" type="pres">
      <dgm:prSet presAssocID="{ACFD5CCB-62B8-4418-927E-DB54297F77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4A1EBE7-F67A-4764-8B2B-3AFCA153CDC7}" type="pres">
      <dgm:prSet presAssocID="{5A288319-CA9C-4F71-995D-68FAA3BB88CC}" presName="hierRoot1" presStyleCnt="0"/>
      <dgm:spPr/>
    </dgm:pt>
    <dgm:pt modelId="{50D119C0-02F4-4AE5-9A3B-A66236577C4F}" type="pres">
      <dgm:prSet presAssocID="{5A288319-CA9C-4F71-995D-68FAA3BB88CC}" presName="composite" presStyleCnt="0"/>
      <dgm:spPr/>
    </dgm:pt>
    <dgm:pt modelId="{2DC9F33D-2242-4FF8-B432-C880E002C0F5}" type="pres">
      <dgm:prSet presAssocID="{5A288319-CA9C-4F71-995D-68FAA3BB88CC}" presName="background" presStyleLbl="node0" presStyleIdx="0" presStyleCnt="1"/>
      <dgm:spPr/>
    </dgm:pt>
    <dgm:pt modelId="{4C81A5E2-A34C-458A-A185-EB877AC2BF79}" type="pres">
      <dgm:prSet presAssocID="{5A288319-CA9C-4F71-995D-68FAA3BB88CC}" presName="text" presStyleLbl="fgAcc0" presStyleIdx="0" presStyleCnt="1" custScaleX="188056" custLinFactNeighborX="-8750" custLinFactNeighborY="-268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254653-C243-4145-9203-E5A13DE0A57F}" type="pres">
      <dgm:prSet presAssocID="{5A288319-CA9C-4F71-995D-68FAA3BB88CC}" presName="hierChild2" presStyleCnt="0"/>
      <dgm:spPr/>
    </dgm:pt>
    <dgm:pt modelId="{DEA8FA20-99A7-4CAF-8086-44564ADA0DD4}" type="pres">
      <dgm:prSet presAssocID="{21236123-875B-4B7D-BB05-9D0334344F8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499C9205-DFE3-4A78-AC34-7EEF32708F66}" type="pres">
      <dgm:prSet presAssocID="{6687A422-6758-452C-8A32-BB6C03EC8B4E}" presName="hierRoot2" presStyleCnt="0"/>
      <dgm:spPr/>
    </dgm:pt>
    <dgm:pt modelId="{BE506A7C-CC09-45D8-A220-79E3A07DCB88}" type="pres">
      <dgm:prSet presAssocID="{6687A422-6758-452C-8A32-BB6C03EC8B4E}" presName="composite2" presStyleCnt="0"/>
      <dgm:spPr/>
    </dgm:pt>
    <dgm:pt modelId="{469CEC89-C7AE-4539-B1AF-6886DAFC14AA}" type="pres">
      <dgm:prSet presAssocID="{6687A422-6758-452C-8A32-BB6C03EC8B4E}" presName="background2" presStyleLbl="node2" presStyleIdx="0" presStyleCnt="3"/>
      <dgm:spPr/>
    </dgm:pt>
    <dgm:pt modelId="{9080D84E-8E5E-421F-98E4-247CE1B23F17}" type="pres">
      <dgm:prSet presAssocID="{6687A422-6758-452C-8A32-BB6C03EC8B4E}" presName="text2" presStyleLbl="fgAcc2" presStyleIdx="0" presStyleCnt="3" custLinFactNeighborX="-493" custLinFactNeighborY="-7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C23814-BF84-40B8-8B30-72BAB74B2312}" type="pres">
      <dgm:prSet presAssocID="{6687A422-6758-452C-8A32-BB6C03EC8B4E}" presName="hierChild3" presStyleCnt="0"/>
      <dgm:spPr/>
    </dgm:pt>
    <dgm:pt modelId="{1A13E335-97A5-42F6-9D77-F84EEA28DB8C}" type="pres">
      <dgm:prSet presAssocID="{F5B4A757-5A52-4A11-AA5A-8C011D290F1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E020DF5C-77E1-43B0-B9B4-9BDE3C5394C5}" type="pres">
      <dgm:prSet presAssocID="{17BAED49-7895-4E29-AFD1-0EA4D72B6ACF}" presName="hierRoot2" presStyleCnt="0"/>
      <dgm:spPr/>
    </dgm:pt>
    <dgm:pt modelId="{451B54A0-C4B9-4D8B-A937-364384E57702}" type="pres">
      <dgm:prSet presAssocID="{17BAED49-7895-4E29-AFD1-0EA4D72B6ACF}" presName="composite2" presStyleCnt="0"/>
      <dgm:spPr/>
    </dgm:pt>
    <dgm:pt modelId="{AD8FBF79-7AE3-4F63-9460-00CCFF57D50B}" type="pres">
      <dgm:prSet presAssocID="{17BAED49-7895-4E29-AFD1-0EA4D72B6ACF}" presName="background2" presStyleLbl="node2" presStyleIdx="1" presStyleCnt="3"/>
      <dgm:spPr/>
    </dgm:pt>
    <dgm:pt modelId="{8275B1D0-AE48-4B21-823F-0D35A4BCC802}" type="pres">
      <dgm:prSet presAssocID="{17BAED49-7895-4E29-AFD1-0EA4D72B6AC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CD7AFC-A900-4970-9F8A-59F301BA81DE}" type="pres">
      <dgm:prSet presAssocID="{17BAED49-7895-4E29-AFD1-0EA4D72B6ACF}" presName="hierChild3" presStyleCnt="0"/>
      <dgm:spPr/>
    </dgm:pt>
    <dgm:pt modelId="{C82FC84D-B16F-4DCB-BBDE-EED5E15A4167}" type="pres">
      <dgm:prSet presAssocID="{A09D0B3B-877F-4CFD-BA2A-C31196C4AB8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51F23FA-FB22-4255-9218-7205D8753E86}" type="pres">
      <dgm:prSet presAssocID="{296BEEBA-FF23-4723-9DD8-F9F2F24F8835}" presName="hierRoot2" presStyleCnt="0"/>
      <dgm:spPr/>
    </dgm:pt>
    <dgm:pt modelId="{91837CF1-4167-4B8C-9DC9-EFE1CD25C4C1}" type="pres">
      <dgm:prSet presAssocID="{296BEEBA-FF23-4723-9DD8-F9F2F24F8835}" presName="composite2" presStyleCnt="0"/>
      <dgm:spPr/>
    </dgm:pt>
    <dgm:pt modelId="{792DB5D6-8326-4C8D-916E-7B5E0A11814D}" type="pres">
      <dgm:prSet presAssocID="{296BEEBA-FF23-4723-9DD8-F9F2F24F8835}" presName="background2" presStyleLbl="node2" presStyleIdx="2" presStyleCnt="3"/>
      <dgm:spPr/>
    </dgm:pt>
    <dgm:pt modelId="{D1467648-7700-45C3-AF71-1A5DE49B869F}" type="pres">
      <dgm:prSet presAssocID="{296BEEBA-FF23-4723-9DD8-F9F2F24F883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735F22-3CD2-4241-BF97-D279656B18D9}" type="pres">
      <dgm:prSet presAssocID="{296BEEBA-FF23-4723-9DD8-F9F2F24F8835}" presName="hierChild3" presStyleCnt="0"/>
      <dgm:spPr/>
    </dgm:pt>
  </dgm:ptLst>
  <dgm:cxnLst>
    <dgm:cxn modelId="{C4FD1FE8-0831-4205-A783-83E63F69C76B}" srcId="{ACFD5CCB-62B8-4418-927E-DB54297F7751}" destId="{5A288319-CA9C-4F71-995D-68FAA3BB88CC}" srcOrd="0" destOrd="0" parTransId="{BBE9C887-788F-486C-94D1-292A2ECF7484}" sibTransId="{3E6872EC-8BB0-416B-AAE0-84A1A1704922}"/>
    <dgm:cxn modelId="{3B1FD2D5-664E-4106-A47C-154ACBAAFAD7}" type="presOf" srcId="{6687A422-6758-452C-8A32-BB6C03EC8B4E}" destId="{9080D84E-8E5E-421F-98E4-247CE1B23F17}" srcOrd="0" destOrd="0" presId="urn:microsoft.com/office/officeart/2005/8/layout/hierarchy1"/>
    <dgm:cxn modelId="{876C3D00-0F95-4489-A7E2-25CA916280C7}" srcId="{5A288319-CA9C-4F71-995D-68FAA3BB88CC}" destId="{6687A422-6758-452C-8A32-BB6C03EC8B4E}" srcOrd="0" destOrd="0" parTransId="{21236123-875B-4B7D-BB05-9D0334344F81}" sibTransId="{E2EDD805-A33D-43D4-8F91-D696088168CE}"/>
    <dgm:cxn modelId="{B59F10A0-1936-4D1D-8FF8-2A2F75F5FC4D}" type="presOf" srcId="{296BEEBA-FF23-4723-9DD8-F9F2F24F8835}" destId="{D1467648-7700-45C3-AF71-1A5DE49B869F}" srcOrd="0" destOrd="0" presId="urn:microsoft.com/office/officeart/2005/8/layout/hierarchy1"/>
    <dgm:cxn modelId="{0A6095EA-5599-4112-86FC-C5D9EDCFEC75}" type="presOf" srcId="{5A288319-CA9C-4F71-995D-68FAA3BB88CC}" destId="{4C81A5E2-A34C-458A-A185-EB877AC2BF79}" srcOrd="0" destOrd="0" presId="urn:microsoft.com/office/officeart/2005/8/layout/hierarchy1"/>
    <dgm:cxn modelId="{D5F2549D-70CF-4DC2-BC96-E2B7D9D0C380}" type="presOf" srcId="{21236123-875B-4B7D-BB05-9D0334344F81}" destId="{DEA8FA20-99A7-4CAF-8086-44564ADA0DD4}" srcOrd="0" destOrd="0" presId="urn:microsoft.com/office/officeart/2005/8/layout/hierarchy1"/>
    <dgm:cxn modelId="{6E0221C0-4D7E-44DD-BBAB-CE418C235D1E}" srcId="{5A288319-CA9C-4F71-995D-68FAA3BB88CC}" destId="{17BAED49-7895-4E29-AFD1-0EA4D72B6ACF}" srcOrd="1" destOrd="0" parTransId="{F5B4A757-5A52-4A11-AA5A-8C011D290F17}" sibTransId="{1A18216E-6FF8-49FC-A09D-A23C8B569D2F}"/>
    <dgm:cxn modelId="{CDDB2E46-8159-4E04-BFC4-E03A6BC0444C}" type="presOf" srcId="{ACFD5CCB-62B8-4418-927E-DB54297F7751}" destId="{66D17338-1BF1-4E54-B220-CBFB8EDD51FF}" srcOrd="0" destOrd="0" presId="urn:microsoft.com/office/officeart/2005/8/layout/hierarchy1"/>
    <dgm:cxn modelId="{D2B2E3CF-7414-474B-B033-2BA82736DFB0}" type="presOf" srcId="{A09D0B3B-877F-4CFD-BA2A-C31196C4AB85}" destId="{C82FC84D-B16F-4DCB-BBDE-EED5E15A4167}" srcOrd="0" destOrd="0" presId="urn:microsoft.com/office/officeart/2005/8/layout/hierarchy1"/>
    <dgm:cxn modelId="{0A2C556F-1F46-4A17-9C57-5EA5B2E3AC91}" srcId="{5A288319-CA9C-4F71-995D-68FAA3BB88CC}" destId="{296BEEBA-FF23-4723-9DD8-F9F2F24F8835}" srcOrd="2" destOrd="0" parTransId="{A09D0B3B-877F-4CFD-BA2A-C31196C4AB85}" sibTransId="{258D9F2F-F4EA-47B8-9F89-DEA5D5832935}"/>
    <dgm:cxn modelId="{6CEE2111-9115-4BB1-88DF-9DB24BDD22E3}" type="presOf" srcId="{17BAED49-7895-4E29-AFD1-0EA4D72B6ACF}" destId="{8275B1D0-AE48-4B21-823F-0D35A4BCC802}" srcOrd="0" destOrd="0" presId="urn:microsoft.com/office/officeart/2005/8/layout/hierarchy1"/>
    <dgm:cxn modelId="{2C10492C-BB81-4363-91EC-4FDCDF52ECF1}" type="presOf" srcId="{F5B4A757-5A52-4A11-AA5A-8C011D290F17}" destId="{1A13E335-97A5-42F6-9D77-F84EEA28DB8C}" srcOrd="0" destOrd="0" presId="urn:microsoft.com/office/officeart/2005/8/layout/hierarchy1"/>
    <dgm:cxn modelId="{B2294DAC-6EB0-450C-B762-463AAD7A94CC}" type="presParOf" srcId="{66D17338-1BF1-4E54-B220-CBFB8EDD51FF}" destId="{04A1EBE7-F67A-4764-8B2B-3AFCA153CDC7}" srcOrd="0" destOrd="0" presId="urn:microsoft.com/office/officeart/2005/8/layout/hierarchy1"/>
    <dgm:cxn modelId="{950639E1-5FDF-4A1C-B4D1-9EA173941ABD}" type="presParOf" srcId="{04A1EBE7-F67A-4764-8B2B-3AFCA153CDC7}" destId="{50D119C0-02F4-4AE5-9A3B-A66236577C4F}" srcOrd="0" destOrd="0" presId="urn:microsoft.com/office/officeart/2005/8/layout/hierarchy1"/>
    <dgm:cxn modelId="{D277D00F-A9C0-4B1C-B94F-CDF1090AAC4B}" type="presParOf" srcId="{50D119C0-02F4-4AE5-9A3B-A66236577C4F}" destId="{2DC9F33D-2242-4FF8-B432-C880E002C0F5}" srcOrd="0" destOrd="0" presId="urn:microsoft.com/office/officeart/2005/8/layout/hierarchy1"/>
    <dgm:cxn modelId="{B27793FD-F482-4CF0-A171-131759512925}" type="presParOf" srcId="{50D119C0-02F4-4AE5-9A3B-A66236577C4F}" destId="{4C81A5E2-A34C-458A-A185-EB877AC2BF79}" srcOrd="1" destOrd="0" presId="urn:microsoft.com/office/officeart/2005/8/layout/hierarchy1"/>
    <dgm:cxn modelId="{41670690-41F9-4407-9EA4-B3A5C933C56B}" type="presParOf" srcId="{04A1EBE7-F67A-4764-8B2B-3AFCA153CDC7}" destId="{9A254653-C243-4145-9203-E5A13DE0A57F}" srcOrd="1" destOrd="0" presId="urn:microsoft.com/office/officeart/2005/8/layout/hierarchy1"/>
    <dgm:cxn modelId="{3464EDB8-054B-43C7-B5D3-6CB7FAF23F89}" type="presParOf" srcId="{9A254653-C243-4145-9203-E5A13DE0A57F}" destId="{DEA8FA20-99A7-4CAF-8086-44564ADA0DD4}" srcOrd="0" destOrd="0" presId="urn:microsoft.com/office/officeart/2005/8/layout/hierarchy1"/>
    <dgm:cxn modelId="{C93CFCC6-B425-45B2-9D41-A7FC4FD51229}" type="presParOf" srcId="{9A254653-C243-4145-9203-E5A13DE0A57F}" destId="{499C9205-DFE3-4A78-AC34-7EEF32708F66}" srcOrd="1" destOrd="0" presId="urn:microsoft.com/office/officeart/2005/8/layout/hierarchy1"/>
    <dgm:cxn modelId="{006FD218-65D5-48F6-AF88-8501BBC87E35}" type="presParOf" srcId="{499C9205-DFE3-4A78-AC34-7EEF32708F66}" destId="{BE506A7C-CC09-45D8-A220-79E3A07DCB88}" srcOrd="0" destOrd="0" presId="urn:microsoft.com/office/officeart/2005/8/layout/hierarchy1"/>
    <dgm:cxn modelId="{345E9E12-4496-4FF9-AF8D-1BEE6C4DFD65}" type="presParOf" srcId="{BE506A7C-CC09-45D8-A220-79E3A07DCB88}" destId="{469CEC89-C7AE-4539-B1AF-6886DAFC14AA}" srcOrd="0" destOrd="0" presId="urn:microsoft.com/office/officeart/2005/8/layout/hierarchy1"/>
    <dgm:cxn modelId="{935BBB13-44F3-46D6-BBC6-0E08E1939B3D}" type="presParOf" srcId="{BE506A7C-CC09-45D8-A220-79E3A07DCB88}" destId="{9080D84E-8E5E-421F-98E4-247CE1B23F17}" srcOrd="1" destOrd="0" presId="urn:microsoft.com/office/officeart/2005/8/layout/hierarchy1"/>
    <dgm:cxn modelId="{2B03B392-B136-41B3-838E-41321D66C45C}" type="presParOf" srcId="{499C9205-DFE3-4A78-AC34-7EEF32708F66}" destId="{9CC23814-BF84-40B8-8B30-72BAB74B2312}" srcOrd="1" destOrd="0" presId="urn:microsoft.com/office/officeart/2005/8/layout/hierarchy1"/>
    <dgm:cxn modelId="{285DC6E7-939C-4F58-BB61-477161A6AAFF}" type="presParOf" srcId="{9A254653-C243-4145-9203-E5A13DE0A57F}" destId="{1A13E335-97A5-42F6-9D77-F84EEA28DB8C}" srcOrd="2" destOrd="0" presId="urn:microsoft.com/office/officeart/2005/8/layout/hierarchy1"/>
    <dgm:cxn modelId="{F0D56B65-1F87-40C5-9F86-DAEBF94B10EC}" type="presParOf" srcId="{9A254653-C243-4145-9203-E5A13DE0A57F}" destId="{E020DF5C-77E1-43B0-B9B4-9BDE3C5394C5}" srcOrd="3" destOrd="0" presId="urn:microsoft.com/office/officeart/2005/8/layout/hierarchy1"/>
    <dgm:cxn modelId="{8277AC64-3D08-4B63-8489-04C3CB4F5B9D}" type="presParOf" srcId="{E020DF5C-77E1-43B0-B9B4-9BDE3C5394C5}" destId="{451B54A0-C4B9-4D8B-A937-364384E57702}" srcOrd="0" destOrd="0" presId="urn:microsoft.com/office/officeart/2005/8/layout/hierarchy1"/>
    <dgm:cxn modelId="{967FD51A-FCC7-4815-BD6A-1FCD9C5FE41F}" type="presParOf" srcId="{451B54A0-C4B9-4D8B-A937-364384E57702}" destId="{AD8FBF79-7AE3-4F63-9460-00CCFF57D50B}" srcOrd="0" destOrd="0" presId="urn:microsoft.com/office/officeart/2005/8/layout/hierarchy1"/>
    <dgm:cxn modelId="{A4326CE6-69CC-4BBF-8DC1-D9F4B0697611}" type="presParOf" srcId="{451B54A0-C4B9-4D8B-A937-364384E57702}" destId="{8275B1D0-AE48-4B21-823F-0D35A4BCC802}" srcOrd="1" destOrd="0" presId="urn:microsoft.com/office/officeart/2005/8/layout/hierarchy1"/>
    <dgm:cxn modelId="{9A12B412-EDCB-4E6F-B355-E2F7960A7939}" type="presParOf" srcId="{E020DF5C-77E1-43B0-B9B4-9BDE3C5394C5}" destId="{79CD7AFC-A900-4970-9F8A-59F301BA81DE}" srcOrd="1" destOrd="0" presId="urn:microsoft.com/office/officeart/2005/8/layout/hierarchy1"/>
    <dgm:cxn modelId="{4B608B96-CE13-423E-8E5E-4FE2FEEC02F0}" type="presParOf" srcId="{9A254653-C243-4145-9203-E5A13DE0A57F}" destId="{C82FC84D-B16F-4DCB-BBDE-EED5E15A4167}" srcOrd="4" destOrd="0" presId="urn:microsoft.com/office/officeart/2005/8/layout/hierarchy1"/>
    <dgm:cxn modelId="{23410FDC-C803-4512-8F98-25DDE876BA05}" type="presParOf" srcId="{9A254653-C243-4145-9203-E5A13DE0A57F}" destId="{651F23FA-FB22-4255-9218-7205D8753E86}" srcOrd="5" destOrd="0" presId="urn:microsoft.com/office/officeart/2005/8/layout/hierarchy1"/>
    <dgm:cxn modelId="{09A50289-76CC-4A2B-8739-FE08A4B2DA2D}" type="presParOf" srcId="{651F23FA-FB22-4255-9218-7205D8753E86}" destId="{91837CF1-4167-4B8C-9DC9-EFE1CD25C4C1}" srcOrd="0" destOrd="0" presId="urn:microsoft.com/office/officeart/2005/8/layout/hierarchy1"/>
    <dgm:cxn modelId="{E457F0CC-F851-42C0-914C-198817D74581}" type="presParOf" srcId="{91837CF1-4167-4B8C-9DC9-EFE1CD25C4C1}" destId="{792DB5D6-8326-4C8D-916E-7B5E0A11814D}" srcOrd="0" destOrd="0" presId="urn:microsoft.com/office/officeart/2005/8/layout/hierarchy1"/>
    <dgm:cxn modelId="{064392EA-6B06-438E-81A0-1E27763FF277}" type="presParOf" srcId="{91837CF1-4167-4B8C-9DC9-EFE1CD25C4C1}" destId="{D1467648-7700-45C3-AF71-1A5DE49B869F}" srcOrd="1" destOrd="0" presId="urn:microsoft.com/office/officeart/2005/8/layout/hierarchy1"/>
    <dgm:cxn modelId="{81925D3B-1330-43A5-B79B-8F30EB147BE9}" type="presParOf" srcId="{651F23FA-FB22-4255-9218-7205D8753E86}" destId="{3D735F22-3CD2-4241-BF97-D279656B18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F4DE94-269B-4935-91CC-3A56B867734E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5C4F11-787E-4401-87E5-AA669958E461}">
      <dgm:prSet phldrT="[Text]" custT="1"/>
      <dgm:spPr/>
      <dgm:t>
        <a:bodyPr/>
        <a:lstStyle/>
        <a:p>
          <a:r>
            <a:rPr lang="en-US" sz="2800" dirty="0" err="1" smtClean="0"/>
            <a:t>অবাজেটীয়</a:t>
          </a:r>
          <a:r>
            <a:rPr lang="en-US" sz="2800" dirty="0" smtClean="0"/>
            <a:t> </a:t>
          </a:r>
          <a:r>
            <a:rPr lang="en-US" sz="2800" dirty="0" err="1" smtClean="0"/>
            <a:t>নিয়ন্ত্রণ</a:t>
          </a:r>
          <a:endParaRPr lang="en-US" sz="2800" dirty="0"/>
        </a:p>
      </dgm:t>
    </dgm:pt>
    <dgm:pt modelId="{CD603342-7AD4-4E1E-A3B0-964543358470}" type="parTrans" cxnId="{9E0B7119-F807-4300-A084-EDCE55401F1D}">
      <dgm:prSet/>
      <dgm:spPr/>
      <dgm:t>
        <a:bodyPr/>
        <a:lstStyle/>
        <a:p>
          <a:endParaRPr lang="en-US"/>
        </a:p>
      </dgm:t>
    </dgm:pt>
    <dgm:pt modelId="{BC830C23-E516-43C2-975B-665E17EE87AC}" type="sibTrans" cxnId="{9E0B7119-F807-4300-A084-EDCE55401F1D}">
      <dgm:prSet/>
      <dgm:spPr/>
      <dgm:t>
        <a:bodyPr/>
        <a:lstStyle/>
        <a:p>
          <a:endParaRPr lang="en-US"/>
        </a:p>
      </dgm:t>
    </dgm:pt>
    <dgm:pt modelId="{8EA14759-014B-49DA-A796-0A95ACA7B701}">
      <dgm:prSet phldrT="[Text]" custT="1"/>
      <dgm:spPr/>
      <dgm:t>
        <a:bodyPr/>
        <a:lstStyle/>
        <a:p>
          <a:r>
            <a:rPr lang="en-US" sz="2400" dirty="0" err="1" smtClean="0"/>
            <a:t>উপাত্ত</a:t>
          </a:r>
          <a:r>
            <a:rPr lang="en-US" sz="2400" baseline="0" dirty="0" smtClean="0"/>
            <a:t> </a:t>
          </a:r>
          <a:r>
            <a:rPr lang="en-US" sz="2400" baseline="0" dirty="0" err="1" smtClean="0"/>
            <a:t>বিশ্লেষণ</a:t>
          </a:r>
          <a:endParaRPr lang="en-US" sz="2400" dirty="0"/>
        </a:p>
      </dgm:t>
    </dgm:pt>
    <dgm:pt modelId="{61422F07-8C71-4FA2-BC77-9F4AE20C8326}" type="parTrans" cxnId="{B01BA7FF-1426-452D-9A33-58A53C545469}">
      <dgm:prSet/>
      <dgm:spPr/>
      <dgm:t>
        <a:bodyPr/>
        <a:lstStyle/>
        <a:p>
          <a:endParaRPr lang="en-US"/>
        </a:p>
      </dgm:t>
    </dgm:pt>
    <dgm:pt modelId="{1F202691-1DC8-413E-8269-09BED6BF2276}" type="sibTrans" cxnId="{B01BA7FF-1426-452D-9A33-58A53C545469}">
      <dgm:prSet/>
      <dgm:spPr/>
      <dgm:t>
        <a:bodyPr/>
        <a:lstStyle/>
        <a:p>
          <a:endParaRPr lang="en-US"/>
        </a:p>
      </dgm:t>
    </dgm:pt>
    <dgm:pt modelId="{F01C6109-11FB-4C06-9D12-E6C62AAFBAFA}">
      <dgm:prSet phldrT="[Text]" custT="1"/>
      <dgm:spPr/>
      <dgm:t>
        <a:bodyPr/>
        <a:lstStyle/>
        <a:p>
          <a:r>
            <a:rPr lang="en-US" sz="2400" dirty="0" err="1" smtClean="0"/>
            <a:t>প্রতিবেদন</a:t>
          </a:r>
          <a:r>
            <a:rPr lang="en-US" sz="2400" dirty="0" smtClean="0"/>
            <a:t> </a:t>
          </a:r>
          <a:r>
            <a:rPr lang="en-US" sz="2400" dirty="0" err="1" smtClean="0"/>
            <a:t>বিশ্লেষণ</a:t>
          </a:r>
          <a:endParaRPr lang="en-US" sz="2400" dirty="0"/>
        </a:p>
      </dgm:t>
    </dgm:pt>
    <dgm:pt modelId="{6ACD4CC6-5C4B-4273-96EB-0C19D819CD6E}" type="parTrans" cxnId="{61C3AB88-D4C9-4B65-88FF-00D94F601FEE}">
      <dgm:prSet/>
      <dgm:spPr/>
      <dgm:t>
        <a:bodyPr/>
        <a:lstStyle/>
        <a:p>
          <a:endParaRPr lang="en-US"/>
        </a:p>
      </dgm:t>
    </dgm:pt>
    <dgm:pt modelId="{26CA5E46-D7F6-4E2E-95A4-900CB7017B1B}" type="sibTrans" cxnId="{61C3AB88-D4C9-4B65-88FF-00D94F601FEE}">
      <dgm:prSet/>
      <dgm:spPr/>
      <dgm:t>
        <a:bodyPr/>
        <a:lstStyle/>
        <a:p>
          <a:endParaRPr lang="en-US"/>
        </a:p>
      </dgm:t>
    </dgm:pt>
    <dgm:pt modelId="{B88E3507-FCC9-4BB2-91A3-F0FE8DA8A365}">
      <dgm:prSet phldrT="[Text]"/>
      <dgm:spPr/>
      <dgm:t>
        <a:bodyPr/>
        <a:lstStyle/>
        <a:p>
          <a:r>
            <a:rPr lang="en-US" dirty="0" smtClean="0"/>
            <a:t>BEP</a:t>
          </a:r>
          <a:endParaRPr lang="en-US" dirty="0"/>
        </a:p>
      </dgm:t>
    </dgm:pt>
    <dgm:pt modelId="{95D9AB3A-37AF-4166-9F91-AFC38DAED5FA}" type="parTrans" cxnId="{4DDAD3BC-2435-48F7-BD44-565C3A834E92}">
      <dgm:prSet/>
      <dgm:spPr/>
      <dgm:t>
        <a:bodyPr/>
        <a:lstStyle/>
        <a:p>
          <a:endParaRPr lang="en-US"/>
        </a:p>
      </dgm:t>
    </dgm:pt>
    <dgm:pt modelId="{0F7DA2EC-7CE0-4785-8BCA-405FEB37F55A}" type="sibTrans" cxnId="{4DDAD3BC-2435-48F7-BD44-565C3A834E92}">
      <dgm:prSet/>
      <dgm:spPr/>
      <dgm:t>
        <a:bodyPr/>
        <a:lstStyle/>
        <a:p>
          <a:endParaRPr lang="en-US"/>
        </a:p>
      </dgm:t>
    </dgm:pt>
    <dgm:pt modelId="{10F95E9C-89FB-47CB-B859-E37F13B07A8C}">
      <dgm:prSet phldrT="[Text]"/>
      <dgm:spPr/>
      <dgm:t>
        <a:bodyPr/>
        <a:lstStyle/>
        <a:p>
          <a:r>
            <a:rPr lang="en-US" dirty="0" err="1" smtClean="0"/>
            <a:t>আর্থিক</a:t>
          </a:r>
          <a:r>
            <a:rPr lang="en-US" dirty="0" smtClean="0"/>
            <a:t> </a:t>
          </a:r>
          <a:r>
            <a:rPr lang="en-US" dirty="0" err="1" smtClean="0"/>
            <a:t>বিশ্লেষণ</a:t>
          </a:r>
          <a:endParaRPr lang="en-US" dirty="0"/>
        </a:p>
      </dgm:t>
    </dgm:pt>
    <dgm:pt modelId="{7F05CBCE-8A4A-4756-A602-3B1058B9DC44}" type="parTrans" cxnId="{FE9A2570-39EC-49F6-8235-7A128E086587}">
      <dgm:prSet/>
      <dgm:spPr/>
      <dgm:t>
        <a:bodyPr/>
        <a:lstStyle/>
        <a:p>
          <a:endParaRPr lang="en-US"/>
        </a:p>
      </dgm:t>
    </dgm:pt>
    <dgm:pt modelId="{30A6AB2E-5303-4686-B74E-ED2F823E5D29}" type="sibTrans" cxnId="{FE9A2570-39EC-49F6-8235-7A128E086587}">
      <dgm:prSet/>
      <dgm:spPr/>
      <dgm:t>
        <a:bodyPr/>
        <a:lstStyle/>
        <a:p>
          <a:endParaRPr lang="en-US"/>
        </a:p>
      </dgm:t>
    </dgm:pt>
    <dgm:pt modelId="{B01BED67-792E-404D-96F7-AF9B1C962585}">
      <dgm:prSet/>
      <dgm:spPr/>
      <dgm:t>
        <a:bodyPr/>
        <a:lstStyle/>
        <a:p>
          <a:r>
            <a:rPr lang="en-US" dirty="0" err="1" smtClean="0"/>
            <a:t>অভ্যন্তরীণ</a:t>
          </a:r>
          <a:r>
            <a:rPr lang="en-US" dirty="0" smtClean="0"/>
            <a:t> </a:t>
          </a:r>
          <a:r>
            <a:rPr lang="en-US" dirty="0" err="1" smtClean="0"/>
            <a:t>নিরীক্ষা</a:t>
          </a:r>
          <a:endParaRPr lang="en-US" dirty="0"/>
        </a:p>
      </dgm:t>
    </dgm:pt>
    <dgm:pt modelId="{2128B7AC-027C-4637-9961-2D1541EDD52A}" type="parTrans" cxnId="{B606EE9A-5E9B-4530-80AA-CDCE97F8567F}">
      <dgm:prSet/>
      <dgm:spPr/>
      <dgm:t>
        <a:bodyPr/>
        <a:lstStyle/>
        <a:p>
          <a:endParaRPr lang="en-US"/>
        </a:p>
      </dgm:t>
    </dgm:pt>
    <dgm:pt modelId="{B314F464-F223-4625-8AB0-4BEF6B8DCD3B}" type="sibTrans" cxnId="{B606EE9A-5E9B-4530-80AA-CDCE97F8567F}">
      <dgm:prSet/>
      <dgm:spPr/>
      <dgm:t>
        <a:bodyPr/>
        <a:lstStyle/>
        <a:p>
          <a:endParaRPr lang="en-US"/>
        </a:p>
      </dgm:t>
    </dgm:pt>
    <dgm:pt modelId="{9CE510C9-769F-463F-8536-50A4AF3441F8}">
      <dgm:prSet custT="1"/>
      <dgm:spPr/>
      <dgm:t>
        <a:bodyPr/>
        <a:lstStyle/>
        <a:p>
          <a:r>
            <a:rPr lang="en-US" sz="2800" dirty="0" err="1" smtClean="0"/>
            <a:t>ব্যক্তিগত</a:t>
          </a:r>
          <a:r>
            <a:rPr lang="en-US" sz="2800" dirty="0" smtClean="0"/>
            <a:t> </a:t>
          </a:r>
          <a:r>
            <a:rPr lang="en-US" sz="2800" dirty="0" err="1" smtClean="0"/>
            <a:t>পর্যবেক্ষণ</a:t>
          </a:r>
          <a:endParaRPr lang="en-US" sz="2800" dirty="0"/>
        </a:p>
      </dgm:t>
    </dgm:pt>
    <dgm:pt modelId="{95473D7E-F2FC-4998-9347-082CEA98D0F7}" type="parTrans" cxnId="{1B5A23A8-04BA-42E9-BD75-E002CFCA7499}">
      <dgm:prSet/>
      <dgm:spPr/>
      <dgm:t>
        <a:bodyPr/>
        <a:lstStyle/>
        <a:p>
          <a:endParaRPr lang="en-US"/>
        </a:p>
      </dgm:t>
    </dgm:pt>
    <dgm:pt modelId="{21EC0004-94B4-4992-A376-5B4840A6D488}" type="sibTrans" cxnId="{1B5A23A8-04BA-42E9-BD75-E002CFCA7499}">
      <dgm:prSet/>
      <dgm:spPr/>
      <dgm:t>
        <a:bodyPr/>
        <a:lstStyle/>
        <a:p>
          <a:endParaRPr lang="en-US"/>
        </a:p>
      </dgm:t>
    </dgm:pt>
    <dgm:pt modelId="{535D377A-976B-455E-89E8-09771D7969A1}">
      <dgm:prSet/>
      <dgm:spPr/>
      <dgm:t>
        <a:bodyPr/>
        <a:lstStyle/>
        <a:p>
          <a:r>
            <a:rPr lang="en-US" dirty="0" err="1" smtClean="0"/>
            <a:t>বিনিয়োগ</a:t>
          </a:r>
          <a:r>
            <a:rPr lang="en-US" dirty="0" smtClean="0"/>
            <a:t> </a:t>
          </a:r>
          <a:r>
            <a:rPr lang="en-US" dirty="0" err="1" smtClean="0"/>
            <a:t>বিশ্লেষণ</a:t>
          </a:r>
          <a:endParaRPr lang="en-US" dirty="0"/>
        </a:p>
      </dgm:t>
    </dgm:pt>
    <dgm:pt modelId="{45B7F3BA-CF15-4ECF-A940-EF0F7399B603}" type="parTrans" cxnId="{46F27B0B-3C9F-4038-8A0A-25F815B43572}">
      <dgm:prSet/>
      <dgm:spPr/>
      <dgm:t>
        <a:bodyPr/>
        <a:lstStyle/>
        <a:p>
          <a:endParaRPr lang="en-US"/>
        </a:p>
      </dgm:t>
    </dgm:pt>
    <dgm:pt modelId="{3CB3543D-5584-45B9-91A7-F4BFFA35A9CA}" type="sibTrans" cxnId="{46F27B0B-3C9F-4038-8A0A-25F815B43572}">
      <dgm:prSet/>
      <dgm:spPr/>
      <dgm:t>
        <a:bodyPr/>
        <a:lstStyle/>
        <a:p>
          <a:endParaRPr lang="en-US"/>
        </a:p>
      </dgm:t>
    </dgm:pt>
    <dgm:pt modelId="{28A328CE-116A-4B22-8A04-A16DFD05FC01}" type="pres">
      <dgm:prSet presAssocID="{34F4DE94-269B-4935-91CC-3A56B867734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B0CC69-50F3-46E8-BDB1-461DF6E26CE3}" type="pres">
      <dgm:prSet presAssocID="{175C4F11-787E-4401-87E5-AA669958E461}" presName="centerShape" presStyleLbl="node0" presStyleIdx="0" presStyleCnt="1"/>
      <dgm:spPr/>
      <dgm:t>
        <a:bodyPr/>
        <a:lstStyle/>
        <a:p>
          <a:endParaRPr lang="en-US"/>
        </a:p>
      </dgm:t>
    </dgm:pt>
    <dgm:pt modelId="{D97AB16F-93C4-493E-B819-7CF9176A41C9}" type="pres">
      <dgm:prSet presAssocID="{61422F07-8C71-4FA2-BC77-9F4AE20C8326}" presName="parTrans" presStyleLbl="sibTrans2D1" presStyleIdx="0" presStyleCnt="7"/>
      <dgm:spPr/>
      <dgm:t>
        <a:bodyPr/>
        <a:lstStyle/>
        <a:p>
          <a:endParaRPr lang="en-US"/>
        </a:p>
      </dgm:t>
    </dgm:pt>
    <dgm:pt modelId="{C26901AE-4A2E-448D-8E8B-62F9D1162C97}" type="pres">
      <dgm:prSet presAssocID="{61422F07-8C71-4FA2-BC77-9F4AE20C8326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C437CB1B-F7BD-4BA9-9EA9-540627418D4A}" type="pres">
      <dgm:prSet presAssocID="{8EA14759-014B-49DA-A796-0A95ACA7B70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7E752-1670-4C47-AE85-DF82793B8A6D}" type="pres">
      <dgm:prSet presAssocID="{6ACD4CC6-5C4B-4273-96EB-0C19D819CD6E}" presName="parTrans" presStyleLbl="sibTrans2D1" presStyleIdx="1" presStyleCnt="7"/>
      <dgm:spPr/>
      <dgm:t>
        <a:bodyPr/>
        <a:lstStyle/>
        <a:p>
          <a:endParaRPr lang="en-US"/>
        </a:p>
      </dgm:t>
    </dgm:pt>
    <dgm:pt modelId="{A8E88C4F-CD55-4CCA-BC54-CE1978FBEB67}" type="pres">
      <dgm:prSet presAssocID="{6ACD4CC6-5C4B-4273-96EB-0C19D819CD6E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8BC7E3B-F433-4359-A249-F7D07CEEF852}" type="pres">
      <dgm:prSet presAssocID="{F01C6109-11FB-4C06-9D12-E6C62AAFBAF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E6876-5E66-40AC-A25E-C6A41C1CDE7A}" type="pres">
      <dgm:prSet presAssocID="{95473D7E-F2FC-4998-9347-082CEA98D0F7}" presName="parTrans" presStyleLbl="sibTrans2D1" presStyleIdx="2" presStyleCnt="7"/>
      <dgm:spPr/>
      <dgm:t>
        <a:bodyPr/>
        <a:lstStyle/>
        <a:p>
          <a:endParaRPr lang="en-US"/>
        </a:p>
      </dgm:t>
    </dgm:pt>
    <dgm:pt modelId="{856A3918-0FAF-4499-B7D8-ED09FE7786E2}" type="pres">
      <dgm:prSet presAssocID="{95473D7E-F2FC-4998-9347-082CEA98D0F7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4EDD545-B471-4CCC-A73F-6625CB0B26CD}" type="pres">
      <dgm:prSet presAssocID="{9CE510C9-769F-463F-8536-50A4AF3441F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BAF24-0967-44EA-B362-78F11B090F6C}" type="pres">
      <dgm:prSet presAssocID="{2128B7AC-027C-4637-9961-2D1541EDD52A}" presName="parTrans" presStyleLbl="sibTrans2D1" presStyleIdx="3" presStyleCnt="7"/>
      <dgm:spPr/>
      <dgm:t>
        <a:bodyPr/>
        <a:lstStyle/>
        <a:p>
          <a:endParaRPr lang="en-US"/>
        </a:p>
      </dgm:t>
    </dgm:pt>
    <dgm:pt modelId="{24488631-7306-4440-A97F-13AD9E0A9EFF}" type="pres">
      <dgm:prSet presAssocID="{2128B7AC-027C-4637-9961-2D1541EDD52A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D6CC4F1F-942D-45F5-9566-4D9B2DED81F6}" type="pres">
      <dgm:prSet presAssocID="{B01BED67-792E-404D-96F7-AF9B1C96258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B976A-2A28-4993-9BEC-2C36BFDEE9C0}" type="pres">
      <dgm:prSet presAssocID="{95D9AB3A-37AF-4166-9F91-AFC38DAED5FA}" presName="parTrans" presStyleLbl="sibTrans2D1" presStyleIdx="4" presStyleCnt="7"/>
      <dgm:spPr/>
      <dgm:t>
        <a:bodyPr/>
        <a:lstStyle/>
        <a:p>
          <a:endParaRPr lang="en-US"/>
        </a:p>
      </dgm:t>
    </dgm:pt>
    <dgm:pt modelId="{81C132F4-0E44-4077-B8AB-650333B1DD83}" type="pres">
      <dgm:prSet presAssocID="{95D9AB3A-37AF-4166-9F91-AFC38DAED5FA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4CDCCE36-413A-4413-8772-CA3D36BDD685}" type="pres">
      <dgm:prSet presAssocID="{B88E3507-FCC9-4BB2-91A3-F0FE8DA8A36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5F475-FB6A-45F1-9A45-B20F940F742A}" type="pres">
      <dgm:prSet presAssocID="{7F05CBCE-8A4A-4756-A602-3B1058B9DC44}" presName="parTrans" presStyleLbl="sibTrans2D1" presStyleIdx="5" presStyleCnt="7"/>
      <dgm:spPr/>
      <dgm:t>
        <a:bodyPr/>
        <a:lstStyle/>
        <a:p>
          <a:endParaRPr lang="en-US"/>
        </a:p>
      </dgm:t>
    </dgm:pt>
    <dgm:pt modelId="{99495C72-E820-4EC9-BC2B-98CB48167A29}" type="pres">
      <dgm:prSet presAssocID="{7F05CBCE-8A4A-4756-A602-3B1058B9DC44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F155120-9C35-4B4D-AEDF-FF721783FBC8}" type="pres">
      <dgm:prSet presAssocID="{10F95E9C-89FB-47CB-B859-E37F13B07A8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28876-AA66-4EC1-8871-2DC63D19B0B0}" type="pres">
      <dgm:prSet presAssocID="{45B7F3BA-CF15-4ECF-A940-EF0F7399B603}" presName="parTrans" presStyleLbl="sibTrans2D1" presStyleIdx="6" presStyleCnt="7"/>
      <dgm:spPr/>
      <dgm:t>
        <a:bodyPr/>
        <a:lstStyle/>
        <a:p>
          <a:endParaRPr lang="en-US"/>
        </a:p>
      </dgm:t>
    </dgm:pt>
    <dgm:pt modelId="{B526EAFA-F678-4A55-B78E-FD3E16FE0715}" type="pres">
      <dgm:prSet presAssocID="{45B7F3BA-CF15-4ECF-A940-EF0F7399B603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328FA0CA-C08E-4857-A9D9-89990282F8FA}" type="pres">
      <dgm:prSet presAssocID="{535D377A-976B-455E-89E8-09771D7969A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BFF27A-8B96-4FC9-B2BF-50C0DB7BEBCB}" type="presOf" srcId="{34F4DE94-269B-4935-91CC-3A56B867734E}" destId="{28A328CE-116A-4B22-8A04-A16DFD05FC01}" srcOrd="0" destOrd="0" presId="urn:microsoft.com/office/officeart/2005/8/layout/radial5"/>
    <dgm:cxn modelId="{9B469FE0-818C-4EB8-93E9-ACF544E942AD}" type="presOf" srcId="{10F95E9C-89FB-47CB-B859-E37F13B07A8C}" destId="{9F155120-9C35-4B4D-AEDF-FF721783FBC8}" srcOrd="0" destOrd="0" presId="urn:microsoft.com/office/officeart/2005/8/layout/radial5"/>
    <dgm:cxn modelId="{46F27B0B-3C9F-4038-8A0A-25F815B43572}" srcId="{175C4F11-787E-4401-87E5-AA669958E461}" destId="{535D377A-976B-455E-89E8-09771D7969A1}" srcOrd="6" destOrd="0" parTransId="{45B7F3BA-CF15-4ECF-A940-EF0F7399B603}" sibTransId="{3CB3543D-5584-45B9-91A7-F4BFFA35A9CA}"/>
    <dgm:cxn modelId="{9F6EEEF0-5C44-4ED7-B7DD-68E17E5EBE59}" type="presOf" srcId="{9CE510C9-769F-463F-8536-50A4AF3441F8}" destId="{64EDD545-B471-4CCC-A73F-6625CB0B26CD}" srcOrd="0" destOrd="0" presId="urn:microsoft.com/office/officeart/2005/8/layout/radial5"/>
    <dgm:cxn modelId="{E5217F31-B7BC-48EE-B474-479CAE2672AC}" type="presOf" srcId="{95473D7E-F2FC-4998-9347-082CEA98D0F7}" destId="{856A3918-0FAF-4499-B7D8-ED09FE7786E2}" srcOrd="1" destOrd="0" presId="urn:microsoft.com/office/officeart/2005/8/layout/radial5"/>
    <dgm:cxn modelId="{D5261844-0278-4E52-90A3-602135FFA6CF}" type="presOf" srcId="{45B7F3BA-CF15-4ECF-A940-EF0F7399B603}" destId="{B526EAFA-F678-4A55-B78E-FD3E16FE0715}" srcOrd="1" destOrd="0" presId="urn:microsoft.com/office/officeart/2005/8/layout/radial5"/>
    <dgm:cxn modelId="{0EBD562E-A5C6-41E1-80F9-537D68361705}" type="presOf" srcId="{7F05CBCE-8A4A-4756-A602-3B1058B9DC44}" destId="{99495C72-E820-4EC9-BC2B-98CB48167A29}" srcOrd="1" destOrd="0" presId="urn:microsoft.com/office/officeart/2005/8/layout/radial5"/>
    <dgm:cxn modelId="{B6E7189B-2885-4E1F-A68C-5110F0A20931}" type="presOf" srcId="{6ACD4CC6-5C4B-4273-96EB-0C19D819CD6E}" destId="{A8E88C4F-CD55-4CCA-BC54-CE1978FBEB67}" srcOrd="1" destOrd="0" presId="urn:microsoft.com/office/officeart/2005/8/layout/radial5"/>
    <dgm:cxn modelId="{8943A333-20C5-412A-8E3B-4F2E09C22262}" type="presOf" srcId="{6ACD4CC6-5C4B-4273-96EB-0C19D819CD6E}" destId="{2F77E752-1670-4C47-AE85-DF82793B8A6D}" srcOrd="0" destOrd="0" presId="urn:microsoft.com/office/officeart/2005/8/layout/radial5"/>
    <dgm:cxn modelId="{FFC3A26D-D02A-4EDD-9D31-EA8874ECBE24}" type="presOf" srcId="{2128B7AC-027C-4637-9961-2D1541EDD52A}" destId="{939BAF24-0967-44EA-B362-78F11B090F6C}" srcOrd="0" destOrd="0" presId="urn:microsoft.com/office/officeart/2005/8/layout/radial5"/>
    <dgm:cxn modelId="{D29A43B8-8833-40AC-BB6F-120EAAEE129A}" type="presOf" srcId="{2128B7AC-027C-4637-9961-2D1541EDD52A}" destId="{24488631-7306-4440-A97F-13AD9E0A9EFF}" srcOrd="1" destOrd="0" presId="urn:microsoft.com/office/officeart/2005/8/layout/radial5"/>
    <dgm:cxn modelId="{B606EE9A-5E9B-4530-80AA-CDCE97F8567F}" srcId="{175C4F11-787E-4401-87E5-AA669958E461}" destId="{B01BED67-792E-404D-96F7-AF9B1C962585}" srcOrd="3" destOrd="0" parTransId="{2128B7AC-027C-4637-9961-2D1541EDD52A}" sibTransId="{B314F464-F223-4625-8AB0-4BEF6B8DCD3B}"/>
    <dgm:cxn modelId="{76124CDE-410D-460C-8BC7-1E96A67E8485}" type="presOf" srcId="{8EA14759-014B-49DA-A796-0A95ACA7B701}" destId="{C437CB1B-F7BD-4BA9-9EA9-540627418D4A}" srcOrd="0" destOrd="0" presId="urn:microsoft.com/office/officeart/2005/8/layout/radial5"/>
    <dgm:cxn modelId="{C343C4F8-7E3C-4491-805F-694047B841BD}" type="presOf" srcId="{F01C6109-11FB-4C06-9D12-E6C62AAFBAFA}" destId="{38BC7E3B-F433-4359-A249-F7D07CEEF852}" srcOrd="0" destOrd="0" presId="urn:microsoft.com/office/officeart/2005/8/layout/radial5"/>
    <dgm:cxn modelId="{9E0B7119-F807-4300-A084-EDCE55401F1D}" srcId="{34F4DE94-269B-4935-91CC-3A56B867734E}" destId="{175C4F11-787E-4401-87E5-AA669958E461}" srcOrd="0" destOrd="0" parTransId="{CD603342-7AD4-4E1E-A3B0-964543358470}" sibTransId="{BC830C23-E516-43C2-975B-665E17EE87AC}"/>
    <dgm:cxn modelId="{50D56465-9955-4D35-86E4-B3FDE23C1E28}" type="presOf" srcId="{61422F07-8C71-4FA2-BC77-9F4AE20C8326}" destId="{D97AB16F-93C4-493E-B819-7CF9176A41C9}" srcOrd="0" destOrd="0" presId="urn:microsoft.com/office/officeart/2005/8/layout/radial5"/>
    <dgm:cxn modelId="{358B5EE7-1F20-423A-B9D5-0AB256426C7F}" type="presOf" srcId="{B88E3507-FCC9-4BB2-91A3-F0FE8DA8A365}" destId="{4CDCCE36-413A-4413-8772-CA3D36BDD685}" srcOrd="0" destOrd="0" presId="urn:microsoft.com/office/officeart/2005/8/layout/radial5"/>
    <dgm:cxn modelId="{1B5A23A8-04BA-42E9-BD75-E002CFCA7499}" srcId="{175C4F11-787E-4401-87E5-AA669958E461}" destId="{9CE510C9-769F-463F-8536-50A4AF3441F8}" srcOrd="2" destOrd="0" parTransId="{95473D7E-F2FC-4998-9347-082CEA98D0F7}" sibTransId="{21EC0004-94B4-4992-A376-5B4840A6D488}"/>
    <dgm:cxn modelId="{A74CE3EB-8FD8-493E-ADD2-8997F5EC82DF}" type="presOf" srcId="{95473D7E-F2FC-4998-9347-082CEA98D0F7}" destId="{598E6876-5E66-40AC-A25E-C6A41C1CDE7A}" srcOrd="0" destOrd="0" presId="urn:microsoft.com/office/officeart/2005/8/layout/radial5"/>
    <dgm:cxn modelId="{99F69E63-CF05-4A3E-8DDC-BBFFDC28DBE9}" type="presOf" srcId="{95D9AB3A-37AF-4166-9F91-AFC38DAED5FA}" destId="{9ADB976A-2A28-4993-9BEC-2C36BFDEE9C0}" srcOrd="0" destOrd="0" presId="urn:microsoft.com/office/officeart/2005/8/layout/radial5"/>
    <dgm:cxn modelId="{B22ED362-49C9-4414-80C4-F8064A1DD39F}" type="presOf" srcId="{95D9AB3A-37AF-4166-9F91-AFC38DAED5FA}" destId="{81C132F4-0E44-4077-B8AB-650333B1DD83}" srcOrd="1" destOrd="0" presId="urn:microsoft.com/office/officeart/2005/8/layout/radial5"/>
    <dgm:cxn modelId="{91929033-54AF-4619-8B10-6BB7DB30D7DB}" type="presOf" srcId="{7F05CBCE-8A4A-4756-A602-3B1058B9DC44}" destId="{7F65F475-FB6A-45F1-9A45-B20F940F742A}" srcOrd="0" destOrd="0" presId="urn:microsoft.com/office/officeart/2005/8/layout/radial5"/>
    <dgm:cxn modelId="{4DDAD3BC-2435-48F7-BD44-565C3A834E92}" srcId="{175C4F11-787E-4401-87E5-AA669958E461}" destId="{B88E3507-FCC9-4BB2-91A3-F0FE8DA8A365}" srcOrd="4" destOrd="0" parTransId="{95D9AB3A-37AF-4166-9F91-AFC38DAED5FA}" sibTransId="{0F7DA2EC-7CE0-4785-8BCA-405FEB37F55A}"/>
    <dgm:cxn modelId="{BF46BBA8-CECD-44C3-AC01-0D3E5331178B}" type="presOf" srcId="{B01BED67-792E-404D-96F7-AF9B1C962585}" destId="{D6CC4F1F-942D-45F5-9566-4D9B2DED81F6}" srcOrd="0" destOrd="0" presId="urn:microsoft.com/office/officeart/2005/8/layout/radial5"/>
    <dgm:cxn modelId="{4A6B932E-9072-4681-9833-B0BAD48D4BA4}" type="presOf" srcId="{61422F07-8C71-4FA2-BC77-9F4AE20C8326}" destId="{C26901AE-4A2E-448D-8E8B-62F9D1162C97}" srcOrd="1" destOrd="0" presId="urn:microsoft.com/office/officeart/2005/8/layout/radial5"/>
    <dgm:cxn modelId="{B01BA7FF-1426-452D-9A33-58A53C545469}" srcId="{175C4F11-787E-4401-87E5-AA669958E461}" destId="{8EA14759-014B-49DA-A796-0A95ACA7B701}" srcOrd="0" destOrd="0" parTransId="{61422F07-8C71-4FA2-BC77-9F4AE20C8326}" sibTransId="{1F202691-1DC8-413E-8269-09BED6BF2276}"/>
    <dgm:cxn modelId="{7CDA5FBF-FA48-4CE0-81F8-4A83E4F9A97F}" type="presOf" srcId="{45B7F3BA-CF15-4ECF-A940-EF0F7399B603}" destId="{88828876-AA66-4EC1-8871-2DC63D19B0B0}" srcOrd="0" destOrd="0" presId="urn:microsoft.com/office/officeart/2005/8/layout/radial5"/>
    <dgm:cxn modelId="{489FD7D8-4688-4800-ABC7-CE67D8CB4F2F}" type="presOf" srcId="{535D377A-976B-455E-89E8-09771D7969A1}" destId="{328FA0CA-C08E-4857-A9D9-89990282F8FA}" srcOrd="0" destOrd="0" presId="urn:microsoft.com/office/officeart/2005/8/layout/radial5"/>
    <dgm:cxn modelId="{DF9240C1-C4A8-492B-8973-F52A581B52A3}" type="presOf" srcId="{175C4F11-787E-4401-87E5-AA669958E461}" destId="{FEB0CC69-50F3-46E8-BDB1-461DF6E26CE3}" srcOrd="0" destOrd="0" presId="urn:microsoft.com/office/officeart/2005/8/layout/radial5"/>
    <dgm:cxn modelId="{61C3AB88-D4C9-4B65-88FF-00D94F601FEE}" srcId="{175C4F11-787E-4401-87E5-AA669958E461}" destId="{F01C6109-11FB-4C06-9D12-E6C62AAFBAFA}" srcOrd="1" destOrd="0" parTransId="{6ACD4CC6-5C4B-4273-96EB-0C19D819CD6E}" sibTransId="{26CA5E46-D7F6-4E2E-95A4-900CB7017B1B}"/>
    <dgm:cxn modelId="{FE9A2570-39EC-49F6-8235-7A128E086587}" srcId="{175C4F11-787E-4401-87E5-AA669958E461}" destId="{10F95E9C-89FB-47CB-B859-E37F13B07A8C}" srcOrd="5" destOrd="0" parTransId="{7F05CBCE-8A4A-4756-A602-3B1058B9DC44}" sibTransId="{30A6AB2E-5303-4686-B74E-ED2F823E5D29}"/>
    <dgm:cxn modelId="{3E0369C6-33A6-431A-90A2-AD4723C6DB74}" type="presParOf" srcId="{28A328CE-116A-4B22-8A04-A16DFD05FC01}" destId="{FEB0CC69-50F3-46E8-BDB1-461DF6E26CE3}" srcOrd="0" destOrd="0" presId="urn:microsoft.com/office/officeart/2005/8/layout/radial5"/>
    <dgm:cxn modelId="{AB6C2069-5E20-4F7B-9DDA-25D030791741}" type="presParOf" srcId="{28A328CE-116A-4B22-8A04-A16DFD05FC01}" destId="{D97AB16F-93C4-493E-B819-7CF9176A41C9}" srcOrd="1" destOrd="0" presId="urn:microsoft.com/office/officeart/2005/8/layout/radial5"/>
    <dgm:cxn modelId="{444E6C94-B7DF-4270-90E1-2EFFE560CFE5}" type="presParOf" srcId="{D97AB16F-93C4-493E-B819-7CF9176A41C9}" destId="{C26901AE-4A2E-448D-8E8B-62F9D1162C97}" srcOrd="0" destOrd="0" presId="urn:microsoft.com/office/officeart/2005/8/layout/radial5"/>
    <dgm:cxn modelId="{659BCB19-4088-4B33-B5BE-FBD43C5CBB28}" type="presParOf" srcId="{28A328CE-116A-4B22-8A04-A16DFD05FC01}" destId="{C437CB1B-F7BD-4BA9-9EA9-540627418D4A}" srcOrd="2" destOrd="0" presId="urn:microsoft.com/office/officeart/2005/8/layout/radial5"/>
    <dgm:cxn modelId="{0898F237-2CF7-49E0-BA3B-BB09AD8C73C0}" type="presParOf" srcId="{28A328CE-116A-4B22-8A04-A16DFD05FC01}" destId="{2F77E752-1670-4C47-AE85-DF82793B8A6D}" srcOrd="3" destOrd="0" presId="urn:microsoft.com/office/officeart/2005/8/layout/radial5"/>
    <dgm:cxn modelId="{74D48558-DC4A-4498-B70E-D2D11EC9424A}" type="presParOf" srcId="{2F77E752-1670-4C47-AE85-DF82793B8A6D}" destId="{A8E88C4F-CD55-4CCA-BC54-CE1978FBEB67}" srcOrd="0" destOrd="0" presId="urn:microsoft.com/office/officeart/2005/8/layout/radial5"/>
    <dgm:cxn modelId="{43CE0327-8F0A-4BC6-8208-ACCE78920B4B}" type="presParOf" srcId="{28A328CE-116A-4B22-8A04-A16DFD05FC01}" destId="{38BC7E3B-F433-4359-A249-F7D07CEEF852}" srcOrd="4" destOrd="0" presId="urn:microsoft.com/office/officeart/2005/8/layout/radial5"/>
    <dgm:cxn modelId="{F2290FF7-A66A-4925-A664-1902A02D3533}" type="presParOf" srcId="{28A328CE-116A-4B22-8A04-A16DFD05FC01}" destId="{598E6876-5E66-40AC-A25E-C6A41C1CDE7A}" srcOrd="5" destOrd="0" presId="urn:microsoft.com/office/officeart/2005/8/layout/radial5"/>
    <dgm:cxn modelId="{523C5CED-F005-4537-B50B-4931413E5B91}" type="presParOf" srcId="{598E6876-5E66-40AC-A25E-C6A41C1CDE7A}" destId="{856A3918-0FAF-4499-B7D8-ED09FE7786E2}" srcOrd="0" destOrd="0" presId="urn:microsoft.com/office/officeart/2005/8/layout/radial5"/>
    <dgm:cxn modelId="{E3B07EF3-79DD-42E2-9BD8-7E39AFC723ED}" type="presParOf" srcId="{28A328CE-116A-4B22-8A04-A16DFD05FC01}" destId="{64EDD545-B471-4CCC-A73F-6625CB0B26CD}" srcOrd="6" destOrd="0" presId="urn:microsoft.com/office/officeart/2005/8/layout/radial5"/>
    <dgm:cxn modelId="{C556F2CF-2E3F-4E5C-9364-58C83985CE26}" type="presParOf" srcId="{28A328CE-116A-4B22-8A04-A16DFD05FC01}" destId="{939BAF24-0967-44EA-B362-78F11B090F6C}" srcOrd="7" destOrd="0" presId="urn:microsoft.com/office/officeart/2005/8/layout/radial5"/>
    <dgm:cxn modelId="{2BC75440-287B-483A-B00D-77F04B0C65C2}" type="presParOf" srcId="{939BAF24-0967-44EA-B362-78F11B090F6C}" destId="{24488631-7306-4440-A97F-13AD9E0A9EFF}" srcOrd="0" destOrd="0" presId="urn:microsoft.com/office/officeart/2005/8/layout/radial5"/>
    <dgm:cxn modelId="{8290612C-D0D4-46B6-8947-ED584EBEAADF}" type="presParOf" srcId="{28A328CE-116A-4B22-8A04-A16DFD05FC01}" destId="{D6CC4F1F-942D-45F5-9566-4D9B2DED81F6}" srcOrd="8" destOrd="0" presId="urn:microsoft.com/office/officeart/2005/8/layout/radial5"/>
    <dgm:cxn modelId="{1899806D-5706-4BC0-A9B8-58D7B3826583}" type="presParOf" srcId="{28A328CE-116A-4B22-8A04-A16DFD05FC01}" destId="{9ADB976A-2A28-4993-9BEC-2C36BFDEE9C0}" srcOrd="9" destOrd="0" presId="urn:microsoft.com/office/officeart/2005/8/layout/radial5"/>
    <dgm:cxn modelId="{D46E1ADD-6F57-4CC0-8F31-60D53E8FC0CA}" type="presParOf" srcId="{9ADB976A-2A28-4993-9BEC-2C36BFDEE9C0}" destId="{81C132F4-0E44-4077-B8AB-650333B1DD83}" srcOrd="0" destOrd="0" presId="urn:microsoft.com/office/officeart/2005/8/layout/radial5"/>
    <dgm:cxn modelId="{2696375F-DD7E-45AD-AE63-B3CBC99420A7}" type="presParOf" srcId="{28A328CE-116A-4B22-8A04-A16DFD05FC01}" destId="{4CDCCE36-413A-4413-8772-CA3D36BDD685}" srcOrd="10" destOrd="0" presId="urn:microsoft.com/office/officeart/2005/8/layout/radial5"/>
    <dgm:cxn modelId="{CDC17478-CCAF-481C-8824-862C79EC5268}" type="presParOf" srcId="{28A328CE-116A-4B22-8A04-A16DFD05FC01}" destId="{7F65F475-FB6A-45F1-9A45-B20F940F742A}" srcOrd="11" destOrd="0" presId="urn:microsoft.com/office/officeart/2005/8/layout/radial5"/>
    <dgm:cxn modelId="{68F13FDC-C45E-418C-80BA-50314281C06A}" type="presParOf" srcId="{7F65F475-FB6A-45F1-9A45-B20F940F742A}" destId="{99495C72-E820-4EC9-BC2B-98CB48167A29}" srcOrd="0" destOrd="0" presId="urn:microsoft.com/office/officeart/2005/8/layout/radial5"/>
    <dgm:cxn modelId="{55FCDB7C-C8CA-40FF-96D0-8A240F2AD12B}" type="presParOf" srcId="{28A328CE-116A-4B22-8A04-A16DFD05FC01}" destId="{9F155120-9C35-4B4D-AEDF-FF721783FBC8}" srcOrd="12" destOrd="0" presId="urn:microsoft.com/office/officeart/2005/8/layout/radial5"/>
    <dgm:cxn modelId="{ED21435F-84EF-4337-A9C0-28539FB8124A}" type="presParOf" srcId="{28A328CE-116A-4B22-8A04-A16DFD05FC01}" destId="{88828876-AA66-4EC1-8871-2DC63D19B0B0}" srcOrd="13" destOrd="0" presId="urn:microsoft.com/office/officeart/2005/8/layout/radial5"/>
    <dgm:cxn modelId="{214193A6-56C1-4CD1-A0D4-0C8E756BC049}" type="presParOf" srcId="{88828876-AA66-4EC1-8871-2DC63D19B0B0}" destId="{B526EAFA-F678-4A55-B78E-FD3E16FE0715}" srcOrd="0" destOrd="0" presId="urn:microsoft.com/office/officeart/2005/8/layout/radial5"/>
    <dgm:cxn modelId="{8C1E486D-54CF-4180-8184-848EFB508233}" type="presParOf" srcId="{28A328CE-116A-4B22-8A04-A16DFD05FC01}" destId="{328FA0CA-C08E-4857-A9D9-89990282F8FA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55CBF5-F232-4A01-93B6-418B3F77AA3F}" type="doc">
      <dgm:prSet loTypeId="urn:microsoft.com/office/officeart/2005/8/layout/cycle7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B90A957-EBED-46A1-8C58-DAB13022DFEE}">
      <dgm:prSet phldrT="[Text]"/>
      <dgm:spPr/>
      <dgm:t>
        <a:bodyPr/>
        <a:lstStyle/>
        <a:p>
          <a:r>
            <a:rPr lang="en-US" dirty="0" err="1" smtClean="0"/>
            <a:t>পরিকল্পনা</a:t>
          </a:r>
          <a:r>
            <a:rPr lang="en-US" dirty="0" smtClean="0"/>
            <a:t> ও </a:t>
          </a:r>
          <a:r>
            <a:rPr lang="en-US" dirty="0" err="1" smtClean="0"/>
            <a:t>নিয়ন্ত্রণ</a:t>
          </a:r>
          <a:endParaRPr lang="en-US" dirty="0"/>
        </a:p>
      </dgm:t>
    </dgm:pt>
    <dgm:pt modelId="{AA5BFFDA-1FFD-4086-9285-D331E350B7BD}" type="parTrans" cxnId="{91F2E38D-EDEF-4497-94CB-DEDB0A400EDE}">
      <dgm:prSet/>
      <dgm:spPr/>
      <dgm:t>
        <a:bodyPr/>
        <a:lstStyle/>
        <a:p>
          <a:endParaRPr lang="en-US"/>
        </a:p>
      </dgm:t>
    </dgm:pt>
    <dgm:pt modelId="{50E06EAF-F5DA-495C-8CC8-08A70E027976}" type="sibTrans" cxnId="{91F2E38D-EDEF-4497-94CB-DEDB0A400EDE}">
      <dgm:prSet/>
      <dgm:spPr/>
      <dgm:t>
        <a:bodyPr/>
        <a:lstStyle/>
        <a:p>
          <a:endParaRPr lang="en-US"/>
        </a:p>
      </dgm:t>
    </dgm:pt>
    <dgm:pt modelId="{75166939-C3C6-41AE-A233-A211F5C6B3C0}">
      <dgm:prSet phldrT="[Text]"/>
      <dgm:spPr/>
      <dgm:t>
        <a:bodyPr/>
        <a:lstStyle/>
        <a:p>
          <a:r>
            <a:rPr lang="en-US" dirty="0" err="1" smtClean="0"/>
            <a:t>পার্ট</a:t>
          </a:r>
          <a:endParaRPr lang="en-US" dirty="0"/>
        </a:p>
      </dgm:t>
    </dgm:pt>
    <dgm:pt modelId="{E62B21BA-4745-4092-8D19-62B59D0763C2}" type="parTrans" cxnId="{AE8E008E-CD7F-4702-B24C-9CEA82EDCA56}">
      <dgm:prSet/>
      <dgm:spPr/>
      <dgm:t>
        <a:bodyPr/>
        <a:lstStyle/>
        <a:p>
          <a:endParaRPr lang="en-US"/>
        </a:p>
      </dgm:t>
    </dgm:pt>
    <dgm:pt modelId="{BF26FADF-2B63-4EEC-A2B4-32FCB89B1980}" type="sibTrans" cxnId="{AE8E008E-CD7F-4702-B24C-9CEA82EDCA56}">
      <dgm:prSet/>
      <dgm:spPr/>
      <dgm:t>
        <a:bodyPr/>
        <a:lstStyle/>
        <a:p>
          <a:endParaRPr lang="en-US"/>
        </a:p>
      </dgm:t>
    </dgm:pt>
    <dgm:pt modelId="{CE275845-B55D-4B90-B340-343D13A4AA80}">
      <dgm:prSet phldrT="[Text]"/>
      <dgm:spPr/>
      <dgm:t>
        <a:bodyPr/>
        <a:lstStyle/>
        <a:p>
          <a:r>
            <a:rPr lang="en-US" dirty="0" err="1" smtClean="0"/>
            <a:t>গ্যান্ট</a:t>
          </a:r>
          <a:r>
            <a:rPr lang="en-US" dirty="0" smtClean="0"/>
            <a:t> </a:t>
          </a:r>
          <a:r>
            <a:rPr lang="en-US" dirty="0" err="1" smtClean="0"/>
            <a:t>চার্ট</a:t>
          </a:r>
          <a:endParaRPr lang="en-US" dirty="0"/>
        </a:p>
      </dgm:t>
    </dgm:pt>
    <dgm:pt modelId="{12030C30-389E-4E72-A75E-29F319A3FE87}" type="parTrans" cxnId="{3AF1CE3D-413A-48A9-8D4F-9F14778CAF33}">
      <dgm:prSet/>
      <dgm:spPr/>
      <dgm:t>
        <a:bodyPr/>
        <a:lstStyle/>
        <a:p>
          <a:endParaRPr lang="en-US"/>
        </a:p>
      </dgm:t>
    </dgm:pt>
    <dgm:pt modelId="{4AABE378-8D42-4339-8E22-3D1DD9E2CB84}" type="sibTrans" cxnId="{3AF1CE3D-413A-48A9-8D4F-9F14778CAF33}">
      <dgm:prSet/>
      <dgm:spPr/>
      <dgm:t>
        <a:bodyPr/>
        <a:lstStyle/>
        <a:p>
          <a:endParaRPr lang="en-US"/>
        </a:p>
      </dgm:t>
    </dgm:pt>
    <dgm:pt modelId="{CB08AB91-5198-43CE-9DF6-BE5561163F57}" type="pres">
      <dgm:prSet presAssocID="{0255CBF5-F232-4A01-93B6-418B3F77AA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E916AF-439F-43E4-A3D2-4A3856F9BC30}" type="pres">
      <dgm:prSet presAssocID="{1B90A957-EBED-46A1-8C58-DAB13022DF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B11A4-E51D-423A-B168-2CAC0FD2B40E}" type="pres">
      <dgm:prSet presAssocID="{50E06EAF-F5DA-495C-8CC8-08A70E02797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4486F15-1D93-4CBC-AB2F-ED83BB8A2279}" type="pres">
      <dgm:prSet presAssocID="{50E06EAF-F5DA-495C-8CC8-08A70E02797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AEB47C8-9D2E-42EF-B256-9261C3FD08ED}" type="pres">
      <dgm:prSet presAssocID="{75166939-C3C6-41AE-A233-A211F5C6B3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6CFE6-A5CD-4D52-BB3D-3A5B3E30BBDE}" type="pres">
      <dgm:prSet presAssocID="{BF26FADF-2B63-4EEC-A2B4-32FCB89B198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7736A8E-E10D-4AA6-9011-84282A44A29F}" type="pres">
      <dgm:prSet presAssocID="{BF26FADF-2B63-4EEC-A2B4-32FCB89B198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C3A7C91-3A6D-4D4A-BC95-9CC0D2A44A95}" type="pres">
      <dgm:prSet presAssocID="{CE275845-B55D-4B90-B340-343D13A4AA8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A61AA-1E91-4AC0-BE8F-A7E76AE0798A}" type="pres">
      <dgm:prSet presAssocID="{4AABE378-8D42-4339-8E22-3D1DD9E2CB8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30A8D16-F08C-4550-8E0F-CE5E3D83366B}" type="pres">
      <dgm:prSet presAssocID="{4AABE378-8D42-4339-8E22-3D1DD9E2CB8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E8E008E-CD7F-4702-B24C-9CEA82EDCA56}" srcId="{0255CBF5-F232-4A01-93B6-418B3F77AA3F}" destId="{75166939-C3C6-41AE-A233-A211F5C6B3C0}" srcOrd="1" destOrd="0" parTransId="{E62B21BA-4745-4092-8D19-62B59D0763C2}" sibTransId="{BF26FADF-2B63-4EEC-A2B4-32FCB89B1980}"/>
    <dgm:cxn modelId="{60FE0E03-A665-474B-B497-3D2044B96A3F}" type="presOf" srcId="{BF26FADF-2B63-4EEC-A2B4-32FCB89B1980}" destId="{DFB6CFE6-A5CD-4D52-BB3D-3A5B3E30BBDE}" srcOrd="0" destOrd="0" presId="urn:microsoft.com/office/officeart/2005/8/layout/cycle7"/>
    <dgm:cxn modelId="{406E50C7-9DC4-4726-9A77-5853D3FC9334}" type="presOf" srcId="{75166939-C3C6-41AE-A233-A211F5C6B3C0}" destId="{FAEB47C8-9D2E-42EF-B256-9261C3FD08ED}" srcOrd="0" destOrd="0" presId="urn:microsoft.com/office/officeart/2005/8/layout/cycle7"/>
    <dgm:cxn modelId="{91F2E38D-EDEF-4497-94CB-DEDB0A400EDE}" srcId="{0255CBF5-F232-4A01-93B6-418B3F77AA3F}" destId="{1B90A957-EBED-46A1-8C58-DAB13022DFEE}" srcOrd="0" destOrd="0" parTransId="{AA5BFFDA-1FFD-4086-9285-D331E350B7BD}" sibTransId="{50E06EAF-F5DA-495C-8CC8-08A70E027976}"/>
    <dgm:cxn modelId="{56E6636C-4E06-47E9-A744-B2EDE8C26A1B}" type="presOf" srcId="{4AABE378-8D42-4339-8E22-3D1DD9E2CB84}" destId="{830A8D16-F08C-4550-8E0F-CE5E3D83366B}" srcOrd="1" destOrd="0" presId="urn:microsoft.com/office/officeart/2005/8/layout/cycle7"/>
    <dgm:cxn modelId="{4F5BC1C4-032D-401A-8ADB-4D85212BFA96}" type="presOf" srcId="{0255CBF5-F232-4A01-93B6-418B3F77AA3F}" destId="{CB08AB91-5198-43CE-9DF6-BE5561163F57}" srcOrd="0" destOrd="0" presId="urn:microsoft.com/office/officeart/2005/8/layout/cycle7"/>
    <dgm:cxn modelId="{61DD8F6D-26DD-441B-A7BA-A72F11092406}" type="presOf" srcId="{50E06EAF-F5DA-495C-8CC8-08A70E027976}" destId="{CB2B11A4-E51D-423A-B168-2CAC0FD2B40E}" srcOrd="0" destOrd="0" presId="urn:microsoft.com/office/officeart/2005/8/layout/cycle7"/>
    <dgm:cxn modelId="{3AF1CE3D-413A-48A9-8D4F-9F14778CAF33}" srcId="{0255CBF5-F232-4A01-93B6-418B3F77AA3F}" destId="{CE275845-B55D-4B90-B340-343D13A4AA80}" srcOrd="2" destOrd="0" parTransId="{12030C30-389E-4E72-A75E-29F319A3FE87}" sibTransId="{4AABE378-8D42-4339-8E22-3D1DD9E2CB84}"/>
    <dgm:cxn modelId="{9DDFA8D2-9FFE-4928-B065-211805054115}" type="presOf" srcId="{50E06EAF-F5DA-495C-8CC8-08A70E027976}" destId="{F4486F15-1D93-4CBC-AB2F-ED83BB8A2279}" srcOrd="1" destOrd="0" presId="urn:microsoft.com/office/officeart/2005/8/layout/cycle7"/>
    <dgm:cxn modelId="{08F55A16-BABB-4D1A-8875-9CBAAA835AF6}" type="presOf" srcId="{1B90A957-EBED-46A1-8C58-DAB13022DFEE}" destId="{ABE916AF-439F-43E4-A3D2-4A3856F9BC30}" srcOrd="0" destOrd="0" presId="urn:microsoft.com/office/officeart/2005/8/layout/cycle7"/>
    <dgm:cxn modelId="{6CB3DB14-EF36-4761-B682-79F1138D4418}" type="presOf" srcId="{BF26FADF-2B63-4EEC-A2B4-32FCB89B1980}" destId="{57736A8E-E10D-4AA6-9011-84282A44A29F}" srcOrd="1" destOrd="0" presId="urn:microsoft.com/office/officeart/2005/8/layout/cycle7"/>
    <dgm:cxn modelId="{942A0C2E-9DB2-4AB1-A6AD-04CC681C29B5}" type="presOf" srcId="{CE275845-B55D-4B90-B340-343D13A4AA80}" destId="{7C3A7C91-3A6D-4D4A-BC95-9CC0D2A44A95}" srcOrd="0" destOrd="0" presId="urn:microsoft.com/office/officeart/2005/8/layout/cycle7"/>
    <dgm:cxn modelId="{F03E294B-D656-428B-8223-C5CFA0F4A3F6}" type="presOf" srcId="{4AABE378-8D42-4339-8E22-3D1DD9E2CB84}" destId="{363A61AA-1E91-4AC0-BE8F-A7E76AE0798A}" srcOrd="0" destOrd="0" presId="urn:microsoft.com/office/officeart/2005/8/layout/cycle7"/>
    <dgm:cxn modelId="{625F98F9-6409-47C8-8909-6E21C274D3D2}" type="presParOf" srcId="{CB08AB91-5198-43CE-9DF6-BE5561163F57}" destId="{ABE916AF-439F-43E4-A3D2-4A3856F9BC30}" srcOrd="0" destOrd="0" presId="urn:microsoft.com/office/officeart/2005/8/layout/cycle7"/>
    <dgm:cxn modelId="{715EF58B-3E62-41F0-B770-A55D7CB075CC}" type="presParOf" srcId="{CB08AB91-5198-43CE-9DF6-BE5561163F57}" destId="{CB2B11A4-E51D-423A-B168-2CAC0FD2B40E}" srcOrd="1" destOrd="0" presId="urn:microsoft.com/office/officeart/2005/8/layout/cycle7"/>
    <dgm:cxn modelId="{DCB83316-BF42-449D-A9AF-C56D3235D600}" type="presParOf" srcId="{CB2B11A4-E51D-423A-B168-2CAC0FD2B40E}" destId="{F4486F15-1D93-4CBC-AB2F-ED83BB8A2279}" srcOrd="0" destOrd="0" presId="urn:microsoft.com/office/officeart/2005/8/layout/cycle7"/>
    <dgm:cxn modelId="{71969F45-4966-494D-9734-EC04BBB7454D}" type="presParOf" srcId="{CB08AB91-5198-43CE-9DF6-BE5561163F57}" destId="{FAEB47C8-9D2E-42EF-B256-9261C3FD08ED}" srcOrd="2" destOrd="0" presId="urn:microsoft.com/office/officeart/2005/8/layout/cycle7"/>
    <dgm:cxn modelId="{3AD3FB48-65FF-4F96-B0E6-921E7E60959B}" type="presParOf" srcId="{CB08AB91-5198-43CE-9DF6-BE5561163F57}" destId="{DFB6CFE6-A5CD-4D52-BB3D-3A5B3E30BBDE}" srcOrd="3" destOrd="0" presId="urn:microsoft.com/office/officeart/2005/8/layout/cycle7"/>
    <dgm:cxn modelId="{B3757C84-E616-4B8C-BA95-68C0F082E116}" type="presParOf" srcId="{DFB6CFE6-A5CD-4D52-BB3D-3A5B3E30BBDE}" destId="{57736A8E-E10D-4AA6-9011-84282A44A29F}" srcOrd="0" destOrd="0" presId="urn:microsoft.com/office/officeart/2005/8/layout/cycle7"/>
    <dgm:cxn modelId="{8BC48472-47F5-4677-AD8E-942438DB2224}" type="presParOf" srcId="{CB08AB91-5198-43CE-9DF6-BE5561163F57}" destId="{7C3A7C91-3A6D-4D4A-BC95-9CC0D2A44A95}" srcOrd="4" destOrd="0" presId="urn:microsoft.com/office/officeart/2005/8/layout/cycle7"/>
    <dgm:cxn modelId="{1D6C4367-F974-480E-9763-D98D308A98BF}" type="presParOf" srcId="{CB08AB91-5198-43CE-9DF6-BE5561163F57}" destId="{363A61AA-1E91-4AC0-BE8F-A7E76AE0798A}" srcOrd="5" destOrd="0" presId="urn:microsoft.com/office/officeart/2005/8/layout/cycle7"/>
    <dgm:cxn modelId="{351299A5-91F9-416D-B416-CCEFCC053031}" type="presParOf" srcId="{363A61AA-1E91-4AC0-BE8F-A7E76AE0798A}" destId="{830A8D16-F08C-4550-8E0F-CE5E3D83366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1B207F-BA78-4B18-80F5-B9EBCBE176D4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748E68-6E4C-4527-9A72-2AF679C9E4F9}">
      <dgm:prSet phldrT="[Text]"/>
      <dgm:spPr/>
      <dgm:t>
        <a:bodyPr/>
        <a:lstStyle/>
        <a:p>
          <a:r>
            <a:rPr lang="en-US" dirty="0" smtClean="0"/>
            <a:t>             </a:t>
          </a:r>
          <a:r>
            <a:rPr lang="en-US" dirty="0" err="1" smtClean="0"/>
            <a:t>গ্যান্ট</a:t>
          </a:r>
          <a:r>
            <a:rPr lang="en-US" dirty="0" smtClean="0"/>
            <a:t> </a:t>
          </a:r>
          <a:r>
            <a:rPr lang="en-US" dirty="0" err="1" smtClean="0"/>
            <a:t>চার্ট</a:t>
          </a:r>
          <a:endParaRPr lang="en-US" dirty="0"/>
        </a:p>
      </dgm:t>
    </dgm:pt>
    <dgm:pt modelId="{4EBA1F19-A24C-47E7-BBC9-76D0EE799FDC}" type="parTrans" cxnId="{344872DA-C209-4B96-8712-312387E2D1F4}">
      <dgm:prSet/>
      <dgm:spPr/>
      <dgm:t>
        <a:bodyPr/>
        <a:lstStyle/>
        <a:p>
          <a:endParaRPr lang="en-US"/>
        </a:p>
      </dgm:t>
    </dgm:pt>
    <dgm:pt modelId="{E55CE980-3512-4A7D-9228-A59EE82FECC5}" type="sibTrans" cxnId="{344872DA-C209-4B96-8712-312387E2D1F4}">
      <dgm:prSet/>
      <dgm:spPr/>
      <dgm:t>
        <a:bodyPr/>
        <a:lstStyle/>
        <a:p>
          <a:endParaRPr lang="en-US"/>
        </a:p>
      </dgm:t>
    </dgm:pt>
    <dgm:pt modelId="{7F56891A-C73D-464F-B8B1-B85837D0B9B6}">
      <dgm:prSet phldrT="[Text]"/>
      <dgm:spPr/>
      <dgm:t>
        <a:bodyPr/>
        <a:lstStyle/>
        <a:p>
          <a:r>
            <a:rPr lang="en-US" dirty="0" smtClean="0"/>
            <a:t>                </a:t>
          </a:r>
          <a:r>
            <a:rPr lang="en-US" dirty="0" err="1" smtClean="0"/>
            <a:t>পার্ট</a:t>
          </a:r>
          <a:endParaRPr lang="en-US" dirty="0"/>
        </a:p>
      </dgm:t>
    </dgm:pt>
    <dgm:pt modelId="{A36F6B9F-EDBA-4E92-AF99-1DA15EFE068F}" type="parTrans" cxnId="{A0FD72F3-A019-4BE0-8DDD-78A38CBF3028}">
      <dgm:prSet/>
      <dgm:spPr/>
      <dgm:t>
        <a:bodyPr/>
        <a:lstStyle/>
        <a:p>
          <a:endParaRPr lang="en-US"/>
        </a:p>
      </dgm:t>
    </dgm:pt>
    <dgm:pt modelId="{C956F7C2-89F2-4FEB-9AC1-B313A3E9F12F}" type="sibTrans" cxnId="{A0FD72F3-A019-4BE0-8DDD-78A38CBF3028}">
      <dgm:prSet/>
      <dgm:spPr/>
      <dgm:t>
        <a:bodyPr/>
        <a:lstStyle/>
        <a:p>
          <a:endParaRPr lang="en-US"/>
        </a:p>
      </dgm:t>
    </dgm:pt>
    <dgm:pt modelId="{FF3EF9E1-2A6B-4BC1-9926-CC707EA4995B}" type="pres">
      <dgm:prSet presAssocID="{9C1B207F-BA78-4B18-80F5-B9EBCBE176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FFF7A3-D598-4FE6-819E-FD3BF75B86F3}" type="pres">
      <dgm:prSet presAssocID="{E0748E68-6E4C-4527-9A72-2AF679C9E4F9}" presName="composite" presStyleCnt="0"/>
      <dgm:spPr/>
    </dgm:pt>
    <dgm:pt modelId="{93514DB4-DE08-4914-9BF9-4A7119E10D61}" type="pres">
      <dgm:prSet presAssocID="{E0748E68-6E4C-4527-9A72-2AF679C9E4F9}" presName="rect1" presStyleLbl="trAlignAcc1" presStyleIdx="0" presStyleCnt="2" custScaleX="94885" custLinFactNeighborX="-19419" custLinFactNeighborY="3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B0604-BA0E-400C-9565-B55ADC8AAE88}" type="pres">
      <dgm:prSet presAssocID="{E0748E68-6E4C-4527-9A72-2AF679C9E4F9}" presName="rect2" presStyleLbl="fgImgPlace1" presStyleIdx="0" presStyleCnt="2" custScaleX="191214" custScaleY="88756" custLinFactNeighborX="-8350" custLinFactNeighborY="1473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7C8DE5A-837B-4065-9F6E-8DD49C12F8A1}" type="pres">
      <dgm:prSet presAssocID="{E55CE980-3512-4A7D-9228-A59EE82FECC5}" presName="sibTrans" presStyleCnt="0"/>
      <dgm:spPr/>
    </dgm:pt>
    <dgm:pt modelId="{7ADFC3EF-87A4-4249-AEE3-0FAEB2C1F6C3}" type="pres">
      <dgm:prSet presAssocID="{7F56891A-C73D-464F-B8B1-B85837D0B9B6}" presName="composite" presStyleCnt="0"/>
      <dgm:spPr/>
    </dgm:pt>
    <dgm:pt modelId="{8B3FD8EA-7831-43ED-94E8-2FEF0E37762F}" type="pres">
      <dgm:prSet presAssocID="{7F56891A-C73D-464F-B8B1-B85837D0B9B6}" presName="rect1" presStyleLbl="trAlignAcc1" presStyleIdx="1" presStyleCnt="2" custScaleX="93533" custScaleY="96527" custLinFactNeighborX="-35399" custLinFactNeighborY="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269FF-1597-4862-8C07-31B2B32EE06C}" type="pres">
      <dgm:prSet presAssocID="{7F56891A-C73D-464F-B8B1-B85837D0B9B6}" presName="rect2" presStyleLbl="fgImgPlace1" presStyleIdx="1" presStyleCnt="2" custScaleX="216836" custScaleY="83405" custLinFactNeighborX="-13074" custLinFactNeighborY="1238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3000" r="-73000"/>
          </a:stretch>
        </a:blipFill>
      </dgm:spPr>
    </dgm:pt>
  </dgm:ptLst>
  <dgm:cxnLst>
    <dgm:cxn modelId="{AA791DBD-187C-4AB7-AEA0-FEDD6D0A762C}" type="presOf" srcId="{9C1B207F-BA78-4B18-80F5-B9EBCBE176D4}" destId="{FF3EF9E1-2A6B-4BC1-9926-CC707EA4995B}" srcOrd="0" destOrd="0" presId="urn:microsoft.com/office/officeart/2008/layout/PictureStrips"/>
    <dgm:cxn modelId="{A0FD72F3-A019-4BE0-8DDD-78A38CBF3028}" srcId="{9C1B207F-BA78-4B18-80F5-B9EBCBE176D4}" destId="{7F56891A-C73D-464F-B8B1-B85837D0B9B6}" srcOrd="1" destOrd="0" parTransId="{A36F6B9F-EDBA-4E92-AF99-1DA15EFE068F}" sibTransId="{C956F7C2-89F2-4FEB-9AC1-B313A3E9F12F}"/>
    <dgm:cxn modelId="{9B009EAC-4F7D-4778-B3F8-AB0CEFCD5827}" type="presOf" srcId="{7F56891A-C73D-464F-B8B1-B85837D0B9B6}" destId="{8B3FD8EA-7831-43ED-94E8-2FEF0E37762F}" srcOrd="0" destOrd="0" presId="urn:microsoft.com/office/officeart/2008/layout/PictureStrips"/>
    <dgm:cxn modelId="{46C57652-A454-4F9D-9B9D-32AE920A61C3}" type="presOf" srcId="{E0748E68-6E4C-4527-9A72-2AF679C9E4F9}" destId="{93514DB4-DE08-4914-9BF9-4A7119E10D61}" srcOrd="0" destOrd="0" presId="urn:microsoft.com/office/officeart/2008/layout/PictureStrips"/>
    <dgm:cxn modelId="{344872DA-C209-4B96-8712-312387E2D1F4}" srcId="{9C1B207F-BA78-4B18-80F5-B9EBCBE176D4}" destId="{E0748E68-6E4C-4527-9A72-2AF679C9E4F9}" srcOrd="0" destOrd="0" parTransId="{4EBA1F19-A24C-47E7-BBC9-76D0EE799FDC}" sibTransId="{E55CE980-3512-4A7D-9228-A59EE82FECC5}"/>
    <dgm:cxn modelId="{49E0BD64-3D20-4329-AE14-F44DA03A2674}" type="presParOf" srcId="{FF3EF9E1-2A6B-4BC1-9926-CC707EA4995B}" destId="{7DFFF7A3-D598-4FE6-819E-FD3BF75B86F3}" srcOrd="0" destOrd="0" presId="urn:microsoft.com/office/officeart/2008/layout/PictureStrips"/>
    <dgm:cxn modelId="{772E8AA8-2306-44C8-A847-D83C570D5A9A}" type="presParOf" srcId="{7DFFF7A3-D598-4FE6-819E-FD3BF75B86F3}" destId="{93514DB4-DE08-4914-9BF9-4A7119E10D61}" srcOrd="0" destOrd="0" presId="urn:microsoft.com/office/officeart/2008/layout/PictureStrips"/>
    <dgm:cxn modelId="{DAEA6D73-2692-4260-901A-E214D4AEEC1A}" type="presParOf" srcId="{7DFFF7A3-D598-4FE6-819E-FD3BF75B86F3}" destId="{8C3B0604-BA0E-400C-9565-B55ADC8AAE88}" srcOrd="1" destOrd="0" presId="urn:microsoft.com/office/officeart/2008/layout/PictureStrips"/>
    <dgm:cxn modelId="{733AA716-8A09-49AD-9A28-C2D27F71480D}" type="presParOf" srcId="{FF3EF9E1-2A6B-4BC1-9926-CC707EA4995B}" destId="{17C8DE5A-837B-4065-9F6E-8DD49C12F8A1}" srcOrd="1" destOrd="0" presId="urn:microsoft.com/office/officeart/2008/layout/PictureStrips"/>
    <dgm:cxn modelId="{E3505214-5312-4297-91B4-1148679231A6}" type="presParOf" srcId="{FF3EF9E1-2A6B-4BC1-9926-CC707EA4995B}" destId="{7ADFC3EF-87A4-4249-AEE3-0FAEB2C1F6C3}" srcOrd="2" destOrd="0" presId="urn:microsoft.com/office/officeart/2008/layout/PictureStrips"/>
    <dgm:cxn modelId="{29BF8FCE-AC7B-4EE8-8C42-9123533B847D}" type="presParOf" srcId="{7ADFC3EF-87A4-4249-AEE3-0FAEB2C1F6C3}" destId="{8B3FD8EA-7831-43ED-94E8-2FEF0E37762F}" srcOrd="0" destOrd="0" presId="urn:microsoft.com/office/officeart/2008/layout/PictureStrips"/>
    <dgm:cxn modelId="{2F2BBB55-1FC5-4E43-8BC9-AF5607A83F2C}" type="presParOf" srcId="{7ADFC3EF-87A4-4249-AEE3-0FAEB2C1F6C3}" destId="{FC8269FF-1597-4862-8C07-31B2B32EE06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FC84D-B16F-4DCB-BBDE-EED5E15A4167}">
      <dsp:nvSpPr>
        <dsp:cNvPr id="0" name=""/>
        <dsp:cNvSpPr/>
      </dsp:nvSpPr>
      <dsp:spPr>
        <a:xfrm>
          <a:off x="4741287" y="1864186"/>
          <a:ext cx="3798669" cy="1337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248"/>
              </a:lnTo>
              <a:lnTo>
                <a:pt x="3798669" y="1069248"/>
              </a:lnTo>
              <a:lnTo>
                <a:pt x="3798669" y="13379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3E335-97A5-42F6-9D77-F84EEA28DB8C}">
      <dsp:nvSpPr>
        <dsp:cNvPr id="0" name=""/>
        <dsp:cNvSpPr/>
      </dsp:nvSpPr>
      <dsp:spPr>
        <a:xfrm>
          <a:off x="4741287" y="1864186"/>
          <a:ext cx="253781" cy="1337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248"/>
              </a:lnTo>
              <a:lnTo>
                <a:pt x="253781" y="1069248"/>
              </a:lnTo>
              <a:lnTo>
                <a:pt x="253781" y="13379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8FA20-99A7-4CAF-8086-44564ADA0DD4}">
      <dsp:nvSpPr>
        <dsp:cNvPr id="0" name=""/>
        <dsp:cNvSpPr/>
      </dsp:nvSpPr>
      <dsp:spPr>
        <a:xfrm>
          <a:off x="1435882" y="1864186"/>
          <a:ext cx="3305404" cy="1323642"/>
        </a:xfrm>
        <a:custGeom>
          <a:avLst/>
          <a:gdLst/>
          <a:ahLst/>
          <a:cxnLst/>
          <a:rect l="0" t="0" r="0" b="0"/>
          <a:pathLst>
            <a:path>
              <a:moveTo>
                <a:pt x="3305404" y="0"/>
              </a:moveTo>
              <a:lnTo>
                <a:pt x="3305404" y="1054956"/>
              </a:lnTo>
              <a:lnTo>
                <a:pt x="0" y="1054956"/>
              </a:lnTo>
              <a:lnTo>
                <a:pt x="0" y="13236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9F33D-2242-4FF8-B432-C880E002C0F5}">
      <dsp:nvSpPr>
        <dsp:cNvPr id="0" name=""/>
        <dsp:cNvSpPr/>
      </dsp:nvSpPr>
      <dsp:spPr>
        <a:xfrm>
          <a:off x="2014134" y="22456"/>
          <a:ext cx="5454306" cy="18417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1A5E2-A34C-458A-A185-EB877AC2BF79}">
      <dsp:nvSpPr>
        <dsp:cNvPr id="0" name=""/>
        <dsp:cNvSpPr/>
      </dsp:nvSpPr>
      <dsp:spPr>
        <a:xfrm>
          <a:off x="2336396" y="328605"/>
          <a:ext cx="5454306" cy="1841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err="1" smtClean="0">
              <a:solidFill>
                <a:srgbClr val="00B0F0"/>
              </a:solidFill>
            </a:rPr>
            <a:t>নিয়ন্ত্রণ</a:t>
          </a:r>
          <a:r>
            <a:rPr lang="en-US" sz="7200" kern="1200" dirty="0" smtClean="0">
              <a:solidFill>
                <a:srgbClr val="00B0F0"/>
              </a:solidFill>
            </a:rPr>
            <a:t> </a:t>
          </a:r>
          <a:r>
            <a:rPr lang="en-US" sz="7200" kern="1200" dirty="0" err="1" smtClean="0">
              <a:solidFill>
                <a:srgbClr val="00B0F0"/>
              </a:solidFill>
            </a:rPr>
            <a:t>কৌশল</a:t>
          </a:r>
          <a:endParaRPr lang="en-US" sz="7200" kern="1200" dirty="0">
            <a:solidFill>
              <a:srgbClr val="00B0F0"/>
            </a:solidFill>
          </a:endParaRPr>
        </a:p>
      </dsp:txBody>
      <dsp:txXfrm>
        <a:off x="2390338" y="382547"/>
        <a:ext cx="5346422" cy="1733846"/>
      </dsp:txXfrm>
    </dsp:sp>
    <dsp:sp modelId="{469CEC89-C7AE-4539-B1AF-6886DAFC14AA}">
      <dsp:nvSpPr>
        <dsp:cNvPr id="0" name=""/>
        <dsp:cNvSpPr/>
      </dsp:nvSpPr>
      <dsp:spPr>
        <a:xfrm>
          <a:off x="-14298" y="3187829"/>
          <a:ext cx="2900362" cy="184173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0D84E-8E5E-421F-98E4-247CE1B23F17}">
      <dsp:nvSpPr>
        <dsp:cNvPr id="0" name=""/>
        <dsp:cNvSpPr/>
      </dsp:nvSpPr>
      <dsp:spPr>
        <a:xfrm>
          <a:off x="307963" y="3493978"/>
          <a:ext cx="2900362" cy="1841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>
              <a:solidFill>
                <a:srgbClr val="7030A0"/>
              </a:solidFill>
            </a:rPr>
            <a:t>বাজেটীয়</a:t>
          </a:r>
          <a:r>
            <a:rPr lang="en-US" sz="4200" kern="1200" dirty="0" smtClean="0">
              <a:solidFill>
                <a:srgbClr val="7030A0"/>
              </a:solidFill>
            </a:rPr>
            <a:t> </a:t>
          </a:r>
          <a:r>
            <a:rPr lang="en-US" sz="4200" kern="1200" dirty="0" err="1" smtClean="0">
              <a:solidFill>
                <a:srgbClr val="7030A0"/>
              </a:solidFill>
            </a:rPr>
            <a:t>নিয়ন্ত্রণ</a:t>
          </a:r>
          <a:endParaRPr lang="en-US" sz="4200" kern="1200" dirty="0">
            <a:solidFill>
              <a:srgbClr val="7030A0"/>
            </a:solidFill>
          </a:endParaRPr>
        </a:p>
      </dsp:txBody>
      <dsp:txXfrm>
        <a:off x="361905" y="3547920"/>
        <a:ext cx="2792478" cy="1733846"/>
      </dsp:txXfrm>
    </dsp:sp>
    <dsp:sp modelId="{AD8FBF79-7AE3-4F63-9460-00CCFF57D50B}">
      <dsp:nvSpPr>
        <dsp:cNvPr id="0" name=""/>
        <dsp:cNvSpPr/>
      </dsp:nvSpPr>
      <dsp:spPr>
        <a:xfrm>
          <a:off x="3544887" y="3202121"/>
          <a:ext cx="2900362" cy="184173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5B1D0-AE48-4B21-823F-0D35A4BCC802}">
      <dsp:nvSpPr>
        <dsp:cNvPr id="0" name=""/>
        <dsp:cNvSpPr/>
      </dsp:nvSpPr>
      <dsp:spPr>
        <a:xfrm>
          <a:off x="3867150" y="3508270"/>
          <a:ext cx="2900362" cy="1841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>
              <a:solidFill>
                <a:srgbClr val="7030A0"/>
              </a:solidFill>
            </a:rPr>
            <a:t>অবাজেটীয়</a:t>
          </a:r>
          <a:r>
            <a:rPr lang="en-US" sz="4200" kern="1200" dirty="0" smtClean="0">
              <a:solidFill>
                <a:srgbClr val="7030A0"/>
              </a:solidFill>
            </a:rPr>
            <a:t> </a:t>
          </a:r>
          <a:r>
            <a:rPr lang="en-US" sz="4200" kern="1200" dirty="0" err="1" smtClean="0">
              <a:solidFill>
                <a:srgbClr val="7030A0"/>
              </a:solidFill>
            </a:rPr>
            <a:t>নিয়ন্ত্রণ</a:t>
          </a:r>
          <a:endParaRPr lang="en-US" sz="4200" kern="1200" dirty="0">
            <a:solidFill>
              <a:srgbClr val="7030A0"/>
            </a:solidFill>
          </a:endParaRPr>
        </a:p>
      </dsp:txBody>
      <dsp:txXfrm>
        <a:off x="3921092" y="3562212"/>
        <a:ext cx="2792478" cy="1733846"/>
      </dsp:txXfrm>
    </dsp:sp>
    <dsp:sp modelId="{792DB5D6-8326-4C8D-916E-7B5E0A11814D}">
      <dsp:nvSpPr>
        <dsp:cNvPr id="0" name=""/>
        <dsp:cNvSpPr/>
      </dsp:nvSpPr>
      <dsp:spPr>
        <a:xfrm>
          <a:off x="7089775" y="3202121"/>
          <a:ext cx="2900362" cy="184173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67648-7700-45C3-AF71-1A5DE49B869F}">
      <dsp:nvSpPr>
        <dsp:cNvPr id="0" name=""/>
        <dsp:cNvSpPr/>
      </dsp:nvSpPr>
      <dsp:spPr>
        <a:xfrm>
          <a:off x="7412038" y="3508270"/>
          <a:ext cx="2900362" cy="1841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>
              <a:solidFill>
                <a:srgbClr val="7030A0"/>
              </a:solidFill>
            </a:rPr>
            <a:t>পরিকল্পনা</a:t>
          </a:r>
          <a:r>
            <a:rPr lang="en-US" sz="4200" kern="1200" dirty="0" smtClean="0">
              <a:solidFill>
                <a:srgbClr val="7030A0"/>
              </a:solidFill>
            </a:rPr>
            <a:t> ও </a:t>
          </a:r>
          <a:r>
            <a:rPr lang="en-US" sz="4200" kern="1200" dirty="0" err="1" smtClean="0">
              <a:solidFill>
                <a:srgbClr val="7030A0"/>
              </a:solidFill>
            </a:rPr>
            <a:t>নিয়ন্ত্রণ</a:t>
          </a:r>
          <a:endParaRPr lang="en-US" sz="4200" kern="1200" dirty="0">
            <a:solidFill>
              <a:srgbClr val="7030A0"/>
            </a:solidFill>
          </a:endParaRPr>
        </a:p>
      </dsp:txBody>
      <dsp:txXfrm>
        <a:off x="7465980" y="3562212"/>
        <a:ext cx="2792478" cy="1733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0CC69-50F3-46E8-BDB1-461DF6E26CE3}">
      <dsp:nvSpPr>
        <dsp:cNvPr id="0" name=""/>
        <dsp:cNvSpPr/>
      </dsp:nvSpPr>
      <dsp:spPr>
        <a:xfrm>
          <a:off x="4688789" y="2486480"/>
          <a:ext cx="1906370" cy="19063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অবাজেটীয়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নিয়ন্ত্রণ</a:t>
          </a:r>
          <a:endParaRPr lang="en-US" sz="2800" kern="1200" dirty="0"/>
        </a:p>
      </dsp:txBody>
      <dsp:txXfrm>
        <a:off x="4967970" y="2765661"/>
        <a:ext cx="1348008" cy="1348008"/>
      </dsp:txXfrm>
    </dsp:sp>
    <dsp:sp modelId="{D97AB16F-93C4-493E-B819-7CF9176A41C9}">
      <dsp:nvSpPr>
        <dsp:cNvPr id="0" name=""/>
        <dsp:cNvSpPr/>
      </dsp:nvSpPr>
      <dsp:spPr>
        <a:xfrm rot="16200000">
          <a:off x="5438947" y="1790818"/>
          <a:ext cx="406055" cy="6481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5499855" y="1981359"/>
        <a:ext cx="284239" cy="388899"/>
      </dsp:txXfrm>
    </dsp:sp>
    <dsp:sp modelId="{C437CB1B-F7BD-4BA9-9EA9-540627418D4A}">
      <dsp:nvSpPr>
        <dsp:cNvPr id="0" name=""/>
        <dsp:cNvSpPr/>
      </dsp:nvSpPr>
      <dsp:spPr>
        <a:xfrm>
          <a:off x="4784108" y="4604"/>
          <a:ext cx="1715733" cy="17157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উপাত্ত</a:t>
          </a:r>
          <a:r>
            <a:rPr lang="en-US" sz="2400" kern="1200" baseline="0" dirty="0" smtClean="0"/>
            <a:t> </a:t>
          </a:r>
          <a:r>
            <a:rPr lang="en-US" sz="2400" kern="1200" baseline="0" dirty="0" err="1" smtClean="0"/>
            <a:t>বিশ্লেষণ</a:t>
          </a:r>
          <a:endParaRPr lang="en-US" sz="2400" kern="1200" dirty="0"/>
        </a:p>
      </dsp:txBody>
      <dsp:txXfrm>
        <a:off x="5035371" y="255867"/>
        <a:ext cx="1213207" cy="1213207"/>
      </dsp:txXfrm>
    </dsp:sp>
    <dsp:sp modelId="{2F77E752-1670-4C47-AE85-DF82793B8A6D}">
      <dsp:nvSpPr>
        <dsp:cNvPr id="0" name=""/>
        <dsp:cNvSpPr/>
      </dsp:nvSpPr>
      <dsp:spPr>
        <a:xfrm rot="19285714">
          <a:off x="6474689" y="2289605"/>
          <a:ext cx="406055" cy="6481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487977" y="2457214"/>
        <a:ext cx="284239" cy="388899"/>
      </dsp:txXfrm>
    </dsp:sp>
    <dsp:sp modelId="{38BC7E3B-F433-4359-A249-F7D07CEEF852}">
      <dsp:nvSpPr>
        <dsp:cNvPr id="0" name=""/>
        <dsp:cNvSpPr/>
      </dsp:nvSpPr>
      <dsp:spPr>
        <a:xfrm>
          <a:off x="6799039" y="974944"/>
          <a:ext cx="1715733" cy="17157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প্রতিবেদন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বিশ্লেষণ</a:t>
          </a:r>
          <a:endParaRPr lang="en-US" sz="2400" kern="1200" dirty="0"/>
        </a:p>
      </dsp:txBody>
      <dsp:txXfrm>
        <a:off x="7050302" y="1226207"/>
        <a:ext cx="1213207" cy="1213207"/>
      </dsp:txXfrm>
    </dsp:sp>
    <dsp:sp modelId="{598E6876-5E66-40AC-A25E-C6A41C1CDE7A}">
      <dsp:nvSpPr>
        <dsp:cNvPr id="0" name=""/>
        <dsp:cNvSpPr/>
      </dsp:nvSpPr>
      <dsp:spPr>
        <a:xfrm rot="771429">
          <a:off x="6730496" y="3410370"/>
          <a:ext cx="406055" cy="6481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732023" y="3526450"/>
        <a:ext cx="284239" cy="388899"/>
      </dsp:txXfrm>
    </dsp:sp>
    <dsp:sp modelId="{64EDD545-B471-4CCC-A73F-6625CB0B26CD}">
      <dsp:nvSpPr>
        <dsp:cNvPr id="0" name=""/>
        <dsp:cNvSpPr/>
      </dsp:nvSpPr>
      <dsp:spPr>
        <a:xfrm>
          <a:off x="7296686" y="3155278"/>
          <a:ext cx="1715733" cy="17157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ব্যক্তিগত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পর্যবেক্ষণ</a:t>
          </a:r>
          <a:endParaRPr lang="en-US" sz="2800" kern="1200" dirty="0"/>
        </a:p>
      </dsp:txBody>
      <dsp:txXfrm>
        <a:off x="7547949" y="3406541"/>
        <a:ext cx="1213207" cy="1213207"/>
      </dsp:txXfrm>
    </dsp:sp>
    <dsp:sp modelId="{939BAF24-0967-44EA-B362-78F11B090F6C}">
      <dsp:nvSpPr>
        <dsp:cNvPr id="0" name=""/>
        <dsp:cNvSpPr/>
      </dsp:nvSpPr>
      <dsp:spPr>
        <a:xfrm rot="3857143">
          <a:off x="6013740" y="4309154"/>
          <a:ext cx="406055" cy="6481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048221" y="4383911"/>
        <a:ext cx="284239" cy="388899"/>
      </dsp:txXfrm>
    </dsp:sp>
    <dsp:sp modelId="{D6CC4F1F-942D-45F5-9566-4D9B2DED81F6}">
      <dsp:nvSpPr>
        <dsp:cNvPr id="0" name=""/>
        <dsp:cNvSpPr/>
      </dsp:nvSpPr>
      <dsp:spPr>
        <a:xfrm>
          <a:off x="5902310" y="4903770"/>
          <a:ext cx="1715733" cy="17157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অভ্যন্তরীণ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নিরীক্ষা</a:t>
          </a:r>
          <a:endParaRPr lang="en-US" sz="3100" kern="1200" dirty="0"/>
        </a:p>
      </dsp:txBody>
      <dsp:txXfrm>
        <a:off x="6153573" y="5155033"/>
        <a:ext cx="1213207" cy="1213207"/>
      </dsp:txXfrm>
    </dsp:sp>
    <dsp:sp modelId="{9ADB976A-2A28-4993-9BEC-2C36BFDEE9C0}">
      <dsp:nvSpPr>
        <dsp:cNvPr id="0" name=""/>
        <dsp:cNvSpPr/>
      </dsp:nvSpPr>
      <dsp:spPr>
        <a:xfrm rot="6942857">
          <a:off x="4864153" y="4309154"/>
          <a:ext cx="406055" cy="6481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4951488" y="4383911"/>
        <a:ext cx="284239" cy="388899"/>
      </dsp:txXfrm>
    </dsp:sp>
    <dsp:sp modelId="{4CDCCE36-413A-4413-8772-CA3D36BDD685}">
      <dsp:nvSpPr>
        <dsp:cNvPr id="0" name=""/>
        <dsp:cNvSpPr/>
      </dsp:nvSpPr>
      <dsp:spPr>
        <a:xfrm>
          <a:off x="3665905" y="4903770"/>
          <a:ext cx="1715733" cy="17157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BEP</a:t>
          </a:r>
          <a:endParaRPr lang="en-US" sz="3100" kern="1200" dirty="0"/>
        </a:p>
      </dsp:txBody>
      <dsp:txXfrm>
        <a:off x="3917168" y="5155033"/>
        <a:ext cx="1213207" cy="1213207"/>
      </dsp:txXfrm>
    </dsp:sp>
    <dsp:sp modelId="{7F65F475-FB6A-45F1-9A45-B20F940F742A}">
      <dsp:nvSpPr>
        <dsp:cNvPr id="0" name=""/>
        <dsp:cNvSpPr/>
      </dsp:nvSpPr>
      <dsp:spPr>
        <a:xfrm rot="10028571">
          <a:off x="4147397" y="3410370"/>
          <a:ext cx="406055" cy="6481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4267686" y="3526450"/>
        <a:ext cx="284239" cy="388899"/>
      </dsp:txXfrm>
    </dsp:sp>
    <dsp:sp modelId="{9F155120-9C35-4B4D-AEDF-FF721783FBC8}">
      <dsp:nvSpPr>
        <dsp:cNvPr id="0" name=""/>
        <dsp:cNvSpPr/>
      </dsp:nvSpPr>
      <dsp:spPr>
        <a:xfrm>
          <a:off x="2271529" y="3155278"/>
          <a:ext cx="1715733" cy="17157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আর্থিক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বিশ্লেষণ</a:t>
          </a:r>
          <a:endParaRPr lang="en-US" sz="3100" kern="1200" dirty="0"/>
        </a:p>
      </dsp:txBody>
      <dsp:txXfrm>
        <a:off x="2522792" y="3406541"/>
        <a:ext cx="1213207" cy="1213207"/>
      </dsp:txXfrm>
    </dsp:sp>
    <dsp:sp modelId="{88828876-AA66-4EC1-8871-2DC63D19B0B0}">
      <dsp:nvSpPr>
        <dsp:cNvPr id="0" name=""/>
        <dsp:cNvSpPr/>
      </dsp:nvSpPr>
      <dsp:spPr>
        <a:xfrm rot="13114286">
          <a:off x="4403204" y="2289605"/>
          <a:ext cx="406055" cy="6481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4511732" y="2457214"/>
        <a:ext cx="284239" cy="388899"/>
      </dsp:txXfrm>
    </dsp:sp>
    <dsp:sp modelId="{328FA0CA-C08E-4857-A9D9-89990282F8FA}">
      <dsp:nvSpPr>
        <dsp:cNvPr id="0" name=""/>
        <dsp:cNvSpPr/>
      </dsp:nvSpPr>
      <dsp:spPr>
        <a:xfrm>
          <a:off x="2769176" y="974944"/>
          <a:ext cx="1715733" cy="17157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বিনিয়োগ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বিশ্লেষণ</a:t>
          </a:r>
          <a:endParaRPr lang="en-US" sz="3100" kern="1200" dirty="0"/>
        </a:p>
      </dsp:txBody>
      <dsp:txXfrm>
        <a:off x="3020439" y="1226207"/>
        <a:ext cx="1213207" cy="1213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916AF-439F-43E4-A3D2-4A3856F9BC30}">
      <dsp:nvSpPr>
        <dsp:cNvPr id="0" name=""/>
        <dsp:cNvSpPr/>
      </dsp:nvSpPr>
      <dsp:spPr>
        <a:xfrm>
          <a:off x="2661046" y="1572"/>
          <a:ext cx="2805906" cy="1402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পরিকল্পনা</a:t>
          </a:r>
          <a:r>
            <a:rPr lang="en-US" sz="3500" kern="1200" dirty="0" smtClean="0"/>
            <a:t> ও </a:t>
          </a:r>
          <a:r>
            <a:rPr lang="en-US" sz="3500" kern="1200" dirty="0" err="1" smtClean="0"/>
            <a:t>নিয়ন্ত্রণ</a:t>
          </a:r>
          <a:endParaRPr lang="en-US" sz="3500" kern="1200" dirty="0"/>
        </a:p>
      </dsp:txBody>
      <dsp:txXfrm>
        <a:off x="2702137" y="42663"/>
        <a:ext cx="2723724" cy="1320771"/>
      </dsp:txXfrm>
    </dsp:sp>
    <dsp:sp modelId="{CB2B11A4-E51D-423A-B168-2CAC0FD2B40E}">
      <dsp:nvSpPr>
        <dsp:cNvPr id="0" name=""/>
        <dsp:cNvSpPr/>
      </dsp:nvSpPr>
      <dsp:spPr>
        <a:xfrm rot="3600000">
          <a:off x="4491365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638675" y="2562023"/>
        <a:ext cx="1167307" cy="294619"/>
      </dsp:txXfrm>
    </dsp:sp>
    <dsp:sp modelId="{FAEB47C8-9D2E-42EF-B256-9261C3FD08ED}">
      <dsp:nvSpPr>
        <dsp:cNvPr id="0" name=""/>
        <dsp:cNvSpPr/>
      </dsp:nvSpPr>
      <dsp:spPr>
        <a:xfrm>
          <a:off x="4977704" y="4014141"/>
          <a:ext cx="2805906" cy="1402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পার্ট</a:t>
          </a:r>
          <a:endParaRPr lang="en-US" sz="3500" kern="1200" dirty="0"/>
        </a:p>
      </dsp:txBody>
      <dsp:txXfrm>
        <a:off x="5018795" y="4055232"/>
        <a:ext cx="2723724" cy="1320771"/>
      </dsp:txXfrm>
    </dsp:sp>
    <dsp:sp modelId="{DFB6CFE6-A5CD-4D52-BB3D-3A5B3E30BBDE}">
      <dsp:nvSpPr>
        <dsp:cNvPr id="0" name=""/>
        <dsp:cNvSpPr/>
      </dsp:nvSpPr>
      <dsp:spPr>
        <a:xfrm rot="10800000">
          <a:off x="3333036" y="4470101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480346" y="4568308"/>
        <a:ext cx="1167307" cy="294619"/>
      </dsp:txXfrm>
    </dsp:sp>
    <dsp:sp modelId="{7C3A7C91-3A6D-4D4A-BC95-9CC0D2A44A95}">
      <dsp:nvSpPr>
        <dsp:cNvPr id="0" name=""/>
        <dsp:cNvSpPr/>
      </dsp:nvSpPr>
      <dsp:spPr>
        <a:xfrm>
          <a:off x="344389" y="4014141"/>
          <a:ext cx="2805906" cy="1402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গ্যান্ট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চার্ট</a:t>
          </a:r>
          <a:endParaRPr lang="en-US" sz="3500" kern="1200" dirty="0"/>
        </a:p>
      </dsp:txBody>
      <dsp:txXfrm>
        <a:off x="385480" y="4055232"/>
        <a:ext cx="2723724" cy="1320771"/>
      </dsp:txXfrm>
    </dsp:sp>
    <dsp:sp modelId="{363A61AA-1E91-4AC0-BE8F-A7E76AE0798A}">
      <dsp:nvSpPr>
        <dsp:cNvPr id="0" name=""/>
        <dsp:cNvSpPr/>
      </dsp:nvSpPr>
      <dsp:spPr>
        <a:xfrm rot="18000000">
          <a:off x="2174707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322017" y="2562023"/>
        <a:ext cx="1167307" cy="2946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14DB4-DE08-4914-9BF9-4A7119E10D61}">
      <dsp:nvSpPr>
        <dsp:cNvPr id="0" name=""/>
        <dsp:cNvSpPr/>
      </dsp:nvSpPr>
      <dsp:spPr>
        <a:xfrm>
          <a:off x="0" y="475780"/>
          <a:ext cx="6781962" cy="223361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90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            </a:t>
          </a:r>
          <a:r>
            <a:rPr lang="en-US" sz="6500" kern="1200" dirty="0" err="1" smtClean="0"/>
            <a:t>গ্যান্ট</a:t>
          </a:r>
          <a:r>
            <a:rPr lang="en-US" sz="6500" kern="1200" dirty="0" smtClean="0"/>
            <a:t> </a:t>
          </a:r>
          <a:r>
            <a:rPr lang="en-US" sz="6500" kern="1200" dirty="0" err="1" smtClean="0"/>
            <a:t>চার্ট</a:t>
          </a:r>
          <a:endParaRPr lang="en-US" sz="6500" kern="1200" dirty="0"/>
        </a:p>
      </dsp:txBody>
      <dsp:txXfrm>
        <a:off x="0" y="475780"/>
        <a:ext cx="6781962" cy="2233612"/>
      </dsp:txXfrm>
    </dsp:sp>
    <dsp:sp modelId="{8C3B0604-BA0E-400C-9565-B55ADC8AAE88}">
      <dsp:nvSpPr>
        <dsp:cNvPr id="0" name=""/>
        <dsp:cNvSpPr/>
      </dsp:nvSpPr>
      <dsp:spPr>
        <a:xfrm>
          <a:off x="0" y="553380"/>
          <a:ext cx="2989685" cy="20815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3FD8EA-7831-43ED-94E8-2FEF0E37762F}">
      <dsp:nvSpPr>
        <dsp:cNvPr id="0" name=""/>
        <dsp:cNvSpPr/>
      </dsp:nvSpPr>
      <dsp:spPr>
        <a:xfrm>
          <a:off x="0" y="3070590"/>
          <a:ext cx="6685327" cy="2156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90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               </a:t>
          </a:r>
          <a:r>
            <a:rPr lang="en-US" sz="6500" kern="1200" dirty="0" err="1" smtClean="0"/>
            <a:t>পার্ট</a:t>
          </a:r>
          <a:endParaRPr lang="en-US" sz="6500" kern="1200" dirty="0"/>
        </a:p>
      </dsp:txBody>
      <dsp:txXfrm>
        <a:off x="0" y="3070590"/>
        <a:ext cx="6685327" cy="2156039"/>
      </dsp:txXfrm>
    </dsp:sp>
    <dsp:sp modelId="{FC8269FF-1597-4862-8C07-31B2B32EE06C}">
      <dsp:nvSpPr>
        <dsp:cNvPr id="0" name=""/>
        <dsp:cNvSpPr/>
      </dsp:nvSpPr>
      <dsp:spPr>
        <a:xfrm>
          <a:off x="0" y="3178260"/>
          <a:ext cx="3390293" cy="195609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3000" r="-7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1D335-D2AD-4DF6-B35B-CE45B4C628F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7AC8D-782C-4C78-9A55-B2B71C1F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BF8F2-E63E-4EA9-917C-FBBC72B6DD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76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7CBA2-C54E-436F-B1E8-8A619DE046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95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7AC8D-782C-4C78-9A55-B2B71C1F91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6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1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0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1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2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4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4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0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7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860EE-1C4C-435E-A29F-CDB56DF3A10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E8B25-2337-4ABA-A38E-72AEC325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3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</a:rPr>
              <a:t>আজকের</a:t>
            </a:r>
            <a:r>
              <a:rPr lang="en-US" sz="8800" dirty="0" smtClean="0">
                <a:solidFill>
                  <a:schemeClr val="bg1"/>
                </a:solidFill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</a:rPr>
              <a:t>ক্লাসে</a:t>
            </a:r>
            <a:r>
              <a:rPr lang="en-US" sz="8800" dirty="0" smtClean="0">
                <a:solidFill>
                  <a:schemeClr val="bg1"/>
                </a:solidFill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</a:rPr>
              <a:t>সকলকে</a:t>
            </a:r>
            <a:r>
              <a:rPr lang="en-US" sz="8800" dirty="0" smtClean="0">
                <a:solidFill>
                  <a:schemeClr val="bg1"/>
                </a:solidFill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</a:rPr>
              <a:t>স্বাগতম</a:t>
            </a:r>
            <a:endParaRPr lang="en-US" sz="8800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1" y="1814512"/>
            <a:ext cx="10515599" cy="480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0257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83816016"/>
              </p:ext>
            </p:extLst>
          </p:nvPr>
        </p:nvGraphicFramePr>
        <p:xfrm>
          <a:off x="388938" y="233890"/>
          <a:ext cx="11283950" cy="6624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72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B0CC69-50F3-46E8-BDB1-461DF6E26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FEB0CC69-50F3-46E8-BDB1-461DF6E26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FEB0CC69-50F3-46E8-BDB1-461DF6E26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FEB0CC69-50F3-46E8-BDB1-461DF6E26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FEB0CC69-50F3-46E8-BDB1-461DF6E26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7AB16F-93C4-493E-B819-7CF9176A4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D97AB16F-93C4-493E-B819-7CF9176A4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D97AB16F-93C4-493E-B819-7CF9176A4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D97AB16F-93C4-493E-B819-7CF9176A4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D97AB16F-93C4-493E-B819-7CF9176A41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37CB1B-F7BD-4BA9-9EA9-540627418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C437CB1B-F7BD-4BA9-9EA9-540627418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C437CB1B-F7BD-4BA9-9EA9-540627418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C437CB1B-F7BD-4BA9-9EA9-540627418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C437CB1B-F7BD-4BA9-9EA9-540627418D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77E752-1670-4C47-AE85-DF82793B8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2F77E752-1670-4C47-AE85-DF82793B8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2F77E752-1670-4C47-AE85-DF82793B8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2F77E752-1670-4C47-AE85-DF82793B8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2F77E752-1670-4C47-AE85-DF82793B8A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BC7E3B-F433-4359-A249-F7D07CEEF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38BC7E3B-F433-4359-A249-F7D07CEEF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38BC7E3B-F433-4359-A249-F7D07CEEF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38BC7E3B-F433-4359-A249-F7D07CEEF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38BC7E3B-F433-4359-A249-F7D07CEEF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8E6876-5E66-40AC-A25E-C6A41C1C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98E6876-5E66-40AC-A25E-C6A41C1C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598E6876-5E66-40AC-A25E-C6A41C1C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598E6876-5E66-40AC-A25E-C6A41C1C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598E6876-5E66-40AC-A25E-C6A41C1CD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EDD545-B471-4CCC-A73F-6625CB0B2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64EDD545-B471-4CCC-A73F-6625CB0B2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64EDD545-B471-4CCC-A73F-6625CB0B2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64EDD545-B471-4CCC-A73F-6625CB0B2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64EDD545-B471-4CCC-A73F-6625CB0B2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BAF24-0967-44EA-B362-78F11B09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939BAF24-0967-44EA-B362-78F11B09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939BAF24-0967-44EA-B362-78F11B09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939BAF24-0967-44EA-B362-78F11B09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graphicEl>
                                              <a:dgm id="{939BAF24-0967-44EA-B362-78F11B090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CC4F1F-942D-45F5-9566-4D9B2DED8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D6CC4F1F-942D-45F5-9566-4D9B2DED8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D6CC4F1F-942D-45F5-9566-4D9B2DED8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D6CC4F1F-942D-45F5-9566-4D9B2DED8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D6CC4F1F-942D-45F5-9566-4D9B2DED81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DB976A-2A28-4993-9BEC-2C36BFDEE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9ADB976A-2A28-4993-9BEC-2C36BFDEE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ADB976A-2A28-4993-9BEC-2C36BFDEE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ADB976A-2A28-4993-9BEC-2C36BFDEE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graphicEl>
                                              <a:dgm id="{9ADB976A-2A28-4993-9BEC-2C36BFDEE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CCE36-413A-4413-8772-CA3D36BDD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4CDCCE36-413A-4413-8772-CA3D36BDD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4CDCCE36-413A-4413-8772-CA3D36BDD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graphicEl>
                                              <a:dgm id="{4CDCCE36-413A-4413-8772-CA3D36BDD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graphicEl>
                                              <a:dgm id="{4CDCCE36-413A-4413-8772-CA3D36BDD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65F475-FB6A-45F1-9A45-B20F940F7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7F65F475-FB6A-45F1-9A45-B20F940F7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graphicEl>
                                              <a:dgm id="{7F65F475-FB6A-45F1-9A45-B20F940F7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7F65F475-FB6A-45F1-9A45-B20F940F7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7F65F475-FB6A-45F1-9A45-B20F940F7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55120-9C35-4B4D-AEDF-FF721783F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graphicEl>
                                              <a:dgm id="{9F155120-9C35-4B4D-AEDF-FF721783F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9F155120-9C35-4B4D-AEDF-FF721783F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9F155120-9C35-4B4D-AEDF-FF721783F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>
                                            <p:graphicEl>
                                              <a:dgm id="{9F155120-9C35-4B4D-AEDF-FF721783FB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828876-AA66-4EC1-8871-2DC63D19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88828876-AA66-4EC1-8871-2DC63D19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88828876-AA66-4EC1-8871-2DC63D19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graphicEl>
                                              <a:dgm id="{88828876-AA66-4EC1-8871-2DC63D19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>
                                            <p:graphicEl>
                                              <a:dgm id="{88828876-AA66-4EC1-8871-2DC63D19B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8FA0CA-C08E-4857-A9D9-89990282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328FA0CA-C08E-4857-A9D9-89990282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graphicEl>
                                              <a:dgm id="{328FA0CA-C08E-4857-A9D9-89990282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328FA0CA-C08E-4857-A9D9-89990282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328FA0CA-C08E-4857-A9D9-89990282F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386805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2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E916AF-439F-43E4-A3D2-4A3856F9B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ABE916AF-439F-43E4-A3D2-4A3856F9B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ABE916AF-439F-43E4-A3D2-4A3856F9B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ABE916AF-439F-43E4-A3D2-4A3856F9B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2B11A4-E51D-423A-B168-2CAC0FD2B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CB2B11A4-E51D-423A-B168-2CAC0FD2B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CB2B11A4-E51D-423A-B168-2CAC0FD2B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CB2B11A4-E51D-423A-B168-2CAC0FD2B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EB47C8-9D2E-42EF-B256-9261C3FD0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FAEB47C8-9D2E-42EF-B256-9261C3FD0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FAEB47C8-9D2E-42EF-B256-9261C3FD0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FAEB47C8-9D2E-42EF-B256-9261C3FD0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B6CFE6-A5CD-4D52-BB3D-3A5B3E30B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DFB6CFE6-A5CD-4D52-BB3D-3A5B3E30B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DFB6CFE6-A5CD-4D52-BB3D-3A5B3E30B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DFB6CFE6-A5CD-4D52-BB3D-3A5B3E30B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3A7C91-3A6D-4D4A-BC95-9CC0D2A44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7C3A7C91-3A6D-4D4A-BC95-9CC0D2A44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7C3A7C91-3A6D-4D4A-BC95-9CC0D2A44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C3A7C91-3A6D-4D4A-BC95-9CC0D2A44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3A61AA-1E91-4AC0-BE8F-A7E76AE07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363A61AA-1E91-4AC0-BE8F-A7E76AE07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363A61AA-1E91-4AC0-BE8F-A7E76AE07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363A61AA-1E91-4AC0-BE8F-A7E76AE07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327815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2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3B0604-BA0E-400C-9565-B55ADC8AA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8C3B0604-BA0E-400C-9565-B55ADC8AA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8C3B0604-BA0E-400C-9565-B55ADC8AA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8C3B0604-BA0E-400C-9565-B55ADC8AA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514DB4-DE08-4914-9BF9-4A7119E10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93514DB4-DE08-4914-9BF9-4A7119E10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93514DB4-DE08-4914-9BF9-4A7119E10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graphicEl>
                                              <a:dgm id="{93514DB4-DE08-4914-9BF9-4A7119E10D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8269FF-1597-4862-8C07-31B2B32EE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FC8269FF-1597-4862-8C07-31B2B32EE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FC8269FF-1597-4862-8C07-31B2B32EE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FC8269FF-1597-4862-8C07-31B2B32EE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3FD8EA-7831-43ED-94E8-2FEF0E37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8B3FD8EA-7831-43ED-94E8-2FEF0E37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8B3FD8EA-7831-43ED-94E8-2FEF0E37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8B3FD8EA-7831-43ED-94E8-2FEF0E377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200026" y="1757363"/>
            <a:ext cx="11991974" cy="497205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2525" y="2719894"/>
            <a:ext cx="10086975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dirty="0" smtClean="0"/>
              <a:t>১। </a:t>
            </a:r>
            <a:r>
              <a:rPr lang="as-IN" sz="4800" dirty="0" smtClean="0"/>
              <a:t>বাজেট কী?</a:t>
            </a:r>
          </a:p>
          <a:p>
            <a:r>
              <a:rPr lang="en-US" sz="4800" dirty="0" smtClean="0"/>
              <a:t>২। </a:t>
            </a:r>
            <a:r>
              <a:rPr lang="as-IN" sz="4800" dirty="0" smtClean="0"/>
              <a:t>গ্যান্ট চার্ট কী?</a:t>
            </a:r>
          </a:p>
          <a:p>
            <a:r>
              <a:rPr lang="en-US" sz="4800" dirty="0"/>
              <a:t>৩</a:t>
            </a:r>
            <a:r>
              <a:rPr lang="en-US" sz="4800" dirty="0" smtClean="0"/>
              <a:t>। </a:t>
            </a:r>
            <a:r>
              <a:rPr lang="as-IN" sz="4800" dirty="0" smtClean="0"/>
              <a:t>ব্রেক </a:t>
            </a:r>
            <a:r>
              <a:rPr lang="as-IN" sz="4800" dirty="0"/>
              <a:t>ইভেন্ট পয়েন্ট কী?</a:t>
            </a:r>
          </a:p>
          <a:p>
            <a:r>
              <a:rPr lang="en-US" sz="4800" dirty="0" smtClean="0"/>
              <a:t>৪। </a:t>
            </a:r>
            <a:r>
              <a:rPr lang="as-IN" sz="4800" dirty="0" smtClean="0"/>
              <a:t>পার্ট(</a:t>
            </a:r>
            <a:r>
              <a:rPr lang="en-US" sz="4800" dirty="0"/>
              <a:t>PERT)</a:t>
            </a:r>
            <a:r>
              <a:rPr lang="as-IN" sz="4800" dirty="0"/>
              <a:t>কী?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3150" y="75768"/>
            <a:ext cx="5614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মূল্যায়ন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3229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871663"/>
            <a:ext cx="12192000" cy="49863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2962" y="2785424"/>
            <a:ext cx="10515601" cy="31588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6000" dirty="0" err="1" smtClean="0">
                <a:latin typeface="Shonar Bangla" panose="020B0502040204020203" pitchFamily="34" charset="0"/>
                <a:ea typeface="Calibri" panose="020F0502020204030204" pitchFamily="34" charset="0"/>
              </a:rPr>
              <a:t>ক.নিয়ন্ত্রণ</a:t>
            </a:r>
            <a:r>
              <a:rPr lang="en-US" sz="6000" dirty="0" smtClean="0">
                <a:latin typeface="Shonar Bangla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latin typeface="Shonar Bangla" panose="020B0502040204020203" pitchFamily="34" charset="0"/>
                <a:ea typeface="Calibri" panose="020F0502020204030204" pitchFamily="34" charset="0"/>
              </a:rPr>
              <a:t>প্রক্রিয়া</a:t>
            </a:r>
            <a:r>
              <a:rPr lang="en-US" sz="6000" dirty="0">
                <a:latin typeface="Shonar Bangla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latin typeface="Shonar Bangla" panose="020B0502040204020203" pitchFamily="34" charset="0"/>
                <a:ea typeface="Calibri" panose="020F0502020204030204" pitchFamily="34" charset="0"/>
              </a:rPr>
              <a:t>কী</a:t>
            </a:r>
            <a:r>
              <a:rPr lang="en-US" sz="6000" dirty="0">
                <a:latin typeface="Shonar Bangla" panose="020B0502040204020203" pitchFamily="34" charset="0"/>
                <a:ea typeface="Calibri" panose="020F0502020204030204" pitchFamily="34" charset="0"/>
              </a:rPr>
              <a:t>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6000" dirty="0" smtClean="0">
                <a:latin typeface="Shonar Bangla" panose="020B0502040204020203" pitchFamily="34" charset="0"/>
                <a:ea typeface="Calibri" panose="020F0502020204030204" pitchFamily="34" charset="0"/>
              </a:rPr>
              <a:t>খ. </a:t>
            </a:r>
            <a:r>
              <a:rPr lang="en-US" sz="6000" dirty="0" err="1">
                <a:latin typeface="Shonar Bangla" panose="020B0502040204020203" pitchFamily="34" charset="0"/>
                <a:ea typeface="Calibri" panose="020F0502020204030204" pitchFamily="34" charset="0"/>
              </a:rPr>
              <a:t>অভ্যন্তরীন</a:t>
            </a:r>
            <a:r>
              <a:rPr lang="en-US" sz="6000" dirty="0">
                <a:latin typeface="Shonar Bangla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latin typeface="Shonar Bangla" panose="020B0502040204020203" pitchFamily="34" charset="0"/>
                <a:ea typeface="Calibri" panose="020F0502020204030204" pitchFamily="34" charset="0"/>
              </a:rPr>
              <a:t>নিরীক্ষা</a:t>
            </a:r>
            <a:r>
              <a:rPr lang="en-US" sz="6000" dirty="0">
                <a:latin typeface="Shonar Bangla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latin typeface="Shonar Bangla" panose="020B0502040204020203" pitchFamily="34" charset="0"/>
                <a:ea typeface="Calibri" panose="020F0502020204030204" pitchFamily="34" charset="0"/>
              </a:rPr>
              <a:t>কীভাবে</a:t>
            </a:r>
            <a:r>
              <a:rPr lang="en-US" sz="6000" dirty="0">
                <a:latin typeface="Shonar Bangla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latin typeface="Shonar Bangla" panose="020B0502040204020203" pitchFamily="34" charset="0"/>
                <a:ea typeface="Calibri" panose="020F0502020204030204" pitchFamily="34" charset="0"/>
              </a:rPr>
              <a:t>নিয়ন্ত্রণে</a:t>
            </a:r>
            <a:r>
              <a:rPr lang="en-US" sz="6000" dirty="0">
                <a:latin typeface="Shonar Bangla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latin typeface="Shonar Bangla" panose="020B0502040204020203" pitchFamily="34" charset="0"/>
                <a:ea typeface="Calibri" panose="020F0502020204030204" pitchFamily="34" charset="0"/>
              </a:rPr>
              <a:t>সাহায্য</a:t>
            </a:r>
            <a:r>
              <a:rPr lang="en-US" sz="6000" dirty="0">
                <a:latin typeface="Shonar Bangla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6000" dirty="0" err="1">
                <a:latin typeface="Shonar Bangla" panose="020B0502040204020203" pitchFamily="34" charset="0"/>
                <a:ea typeface="Calibri" panose="020F0502020204030204" pitchFamily="34" charset="0"/>
              </a:rPr>
              <a:t>করে</a:t>
            </a:r>
            <a:r>
              <a:rPr lang="en-US" sz="6000" dirty="0">
                <a:latin typeface="Shonar Bangla" panose="020B0502040204020203" pitchFamily="34" charset="0"/>
                <a:ea typeface="Calibri" panose="020F0502020204030204" pitchFamily="34" charset="0"/>
              </a:rPr>
              <a:t>?</a:t>
            </a:r>
            <a:endParaRPr lang="en-US" sz="6000" dirty="0">
              <a:effectLst/>
              <a:latin typeface="Shonar Bangla" panose="020B0502040204020203" pitchFamily="34" charset="0"/>
              <a:ea typeface="Calibri" panose="020F0502020204030204" pitchFamily="34" charset="0"/>
            </a:endParaRPr>
          </a:p>
        </p:txBody>
      </p:sp>
      <p:sp>
        <p:nvSpPr>
          <p:cNvPr id="4" name="Flowchart: Predefined Process 3"/>
          <p:cNvSpPr/>
          <p:nvPr/>
        </p:nvSpPr>
        <p:spPr>
          <a:xfrm>
            <a:off x="2402681" y="271783"/>
            <a:ext cx="7386638" cy="11430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বাড়ির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8630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dirty="0" smtClean="0"/>
              <a:t>           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সকলকে</a:t>
            </a:r>
            <a:r>
              <a:rPr lang="en-US" sz="8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ধন্যবাদ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1044"/>
            <a:ext cx="10515600" cy="4000500"/>
          </a:xfrm>
        </p:spPr>
      </p:pic>
    </p:spTree>
    <p:extLst>
      <p:ext uri="{BB962C8B-B14F-4D97-AF65-F5344CB8AC3E}">
        <p14:creationId xmlns:p14="http://schemas.microsoft.com/office/powerpoint/2010/main" val="34572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257175"/>
            <a:ext cx="12192000" cy="6400800"/>
          </a:xfrm>
          <a:prstGeom prst="horizontalScrol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795295" y="1343025"/>
            <a:ext cx="0" cy="41433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925463" y="2028825"/>
            <a:ext cx="0" cy="282892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665127" y="2028825"/>
            <a:ext cx="0" cy="282892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58083" y="3816240"/>
            <a:ext cx="49379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ণি </a:t>
            </a:r>
            <a:r>
              <a:rPr lang="bn-BD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1996" y="2610981"/>
            <a:ext cx="3352800" cy="224676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বৈরাগী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শরণখোলা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শরণখোলা,বাগেরহাট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55" y="944333"/>
            <a:ext cx="4286250" cy="261461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7877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86275" y="0"/>
            <a:ext cx="3343275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চলো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কিছু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ছবি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দেখি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6059984"/>
            <a:ext cx="6772275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ছবিগুলো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দেখে</a:t>
            </a:r>
            <a:r>
              <a:rPr lang="en-US" sz="4400" dirty="0" smtClean="0"/>
              <a:t> </a:t>
            </a:r>
            <a:r>
              <a:rPr lang="en-US" sz="4400" dirty="0" err="1" smtClean="0"/>
              <a:t>আমরা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বুঝতে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পারছি</a:t>
            </a:r>
            <a:r>
              <a:rPr lang="en-US" sz="4400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00863" y="6058942"/>
            <a:ext cx="525779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dirty="0" err="1" smtClean="0"/>
              <a:t>নিয়ন্ত্রণ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সম্পর্কিত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কিছু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।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4775"/>
            <a:ext cx="6200776" cy="28870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1863"/>
            <a:ext cx="6200776" cy="254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5" y="598556"/>
            <a:ext cx="5957886" cy="2887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5" y="3486151"/>
            <a:ext cx="5957886" cy="252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9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742950" y="1985963"/>
            <a:ext cx="9772649" cy="3871912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0070C0"/>
                </a:solidFill>
              </a:rPr>
              <a:t>নিয়ন্ত্রণ</a:t>
            </a:r>
            <a:r>
              <a:rPr lang="en-US" sz="8000" dirty="0" smtClean="0">
                <a:solidFill>
                  <a:srgbClr val="0070C0"/>
                </a:solidFill>
              </a:rPr>
              <a:t> ও </a:t>
            </a:r>
            <a:r>
              <a:rPr lang="en-US" sz="8000" dirty="0" err="1" smtClean="0">
                <a:solidFill>
                  <a:srgbClr val="0070C0"/>
                </a:solidFill>
              </a:rPr>
              <a:t>নিয়ন্ত্রণ</a:t>
            </a:r>
            <a:r>
              <a:rPr lang="en-US" sz="8000" dirty="0" smtClean="0">
                <a:solidFill>
                  <a:srgbClr val="0070C0"/>
                </a:solidFill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</a:rPr>
              <a:t>কৌশলসমূহ</a:t>
            </a:r>
            <a:endParaRPr lang="en-US" sz="8000" dirty="0">
              <a:solidFill>
                <a:srgbClr val="0070C0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700213" y="0"/>
            <a:ext cx="8086725" cy="16002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6600" dirty="0">
                <a:solidFill>
                  <a:schemeClr val="bg1"/>
                </a:solidFill>
              </a:rPr>
              <a:t>আজকের পাঠ </a:t>
            </a:r>
          </a:p>
        </p:txBody>
      </p:sp>
    </p:spTree>
    <p:extLst>
      <p:ext uri="{BB962C8B-B14F-4D97-AF65-F5344CB8AC3E}">
        <p14:creationId xmlns:p14="http://schemas.microsoft.com/office/powerpoint/2010/main" val="240241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1671637"/>
            <a:ext cx="12192000" cy="4314825"/>
          </a:xfrm>
          <a:prstGeom prst="fra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dirty="0" err="1" smtClean="0">
                <a:solidFill>
                  <a:srgbClr val="00B050"/>
                </a:solidFill>
              </a:rPr>
              <a:t>নিয়ন্ত্রণের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ধারণা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সম্পর্কে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বলতে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5400" dirty="0" smtClean="0">
                <a:solidFill>
                  <a:srgbClr val="00B050"/>
                </a:solidFill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dirty="0" err="1" smtClean="0">
                <a:solidFill>
                  <a:srgbClr val="00B050"/>
                </a:solidFill>
              </a:rPr>
              <a:t>নিয়ন্ত্রণের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কৌশলসমূহ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বর্ণনা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করতে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5400" dirty="0" smtClean="0">
                <a:solidFill>
                  <a:srgbClr val="00B050"/>
                </a:solidFill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dirty="0" err="1" smtClean="0">
                <a:solidFill>
                  <a:srgbClr val="00B050"/>
                </a:solidFill>
              </a:rPr>
              <a:t>নিয়ন্ত্রণের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প্রতিটি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কৌশল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বিশ্লেষণ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করতে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5400" dirty="0" smtClean="0">
                <a:solidFill>
                  <a:srgbClr val="00B050"/>
                </a:solidFill>
              </a:rPr>
              <a:t> ।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0" y="0"/>
            <a:ext cx="9101138" cy="1528763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6000" dirty="0">
                <a:solidFill>
                  <a:srgbClr val="00B0F0"/>
                </a:solidFill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val="1609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5756" y="0"/>
            <a:ext cx="64008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নিয়ন্ত্রণ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ontroll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8" y="1253162"/>
            <a:ext cx="6324600" cy="2624138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4" name="Picture 3" descr="coordination-and-controling-3-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8" y="4005888"/>
            <a:ext cx="6324600" cy="2557478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181850" y="1985963"/>
            <a:ext cx="419100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যাবতীয় কার্যাবলি সম্পাদিত হচ্ছে কিনা তা তদারকি করা, ত্রুটি-বিচ্যুতি নির্ণয় করা এবং প্রয়োজনে সংশোধনমূলক ব্যবস্থা গ্রহণ করার সার্বিক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2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91002" y="616892"/>
            <a:ext cx="3309889" cy="8309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5" tIns="45718" rIns="91435" bIns="45718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100" b="1" spc="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100" b="1" spc="50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00" b="1" spc="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1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0235" y="1637621"/>
            <a:ext cx="1127125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67088" y="5808990"/>
            <a:ext cx="5862638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/>
              <a:t>ব্যবসায়</a:t>
            </a:r>
            <a:r>
              <a:rPr lang="en-US" sz="6000" dirty="0" smtClean="0"/>
              <a:t> </a:t>
            </a:r>
            <a:r>
              <a:rPr lang="en-US" sz="6000" dirty="0" err="1" smtClean="0"/>
              <a:t>নিয়ন্ত্রণ</a:t>
            </a:r>
            <a:r>
              <a:rPr lang="en-US" sz="6000" dirty="0" smtClean="0"/>
              <a:t> </a:t>
            </a:r>
            <a:r>
              <a:rPr lang="en-US" sz="6000" dirty="0" err="1" smtClean="0"/>
              <a:t>কী</a:t>
            </a:r>
            <a:r>
              <a:rPr lang="en-US" sz="6000" dirty="0" smtClean="0"/>
              <a:t> ?</a:t>
            </a:r>
            <a:endParaRPr lang="en-US" sz="6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1827436"/>
            <a:ext cx="9239250" cy="372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2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77448104"/>
              </p:ext>
            </p:extLst>
          </p:nvPr>
        </p:nvGraphicFramePr>
        <p:xfrm>
          <a:off x="660399" y="442914"/>
          <a:ext cx="10312401" cy="5866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31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C9F33D-2242-4FF8-B432-C880E002C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2DC9F33D-2242-4FF8-B432-C880E002C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2DC9F33D-2242-4FF8-B432-C880E002C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2DC9F33D-2242-4FF8-B432-C880E002C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81A5E2-A34C-458A-A185-EB877AC2B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C81A5E2-A34C-458A-A185-EB877AC2BF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C81A5E2-A34C-458A-A185-EB877AC2B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C81A5E2-A34C-458A-A185-EB877AC2B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A8FA20-99A7-4CAF-8086-44564ADA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DEA8FA20-99A7-4CAF-8086-44564ADA0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DEA8FA20-99A7-4CAF-8086-44564ADA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DEA8FA20-99A7-4CAF-8086-44564ADA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9CEC89-C7AE-4539-B1AF-6886DAFC1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469CEC89-C7AE-4539-B1AF-6886DAFC1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469CEC89-C7AE-4539-B1AF-6886DAFC1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469CEC89-C7AE-4539-B1AF-6886DAFC1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80D84E-8E5E-421F-98E4-247CE1B23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9080D84E-8E5E-421F-98E4-247CE1B23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9080D84E-8E5E-421F-98E4-247CE1B23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9080D84E-8E5E-421F-98E4-247CE1B23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13E335-97A5-42F6-9D77-F84EEA28D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1A13E335-97A5-42F6-9D77-F84EEA28D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A13E335-97A5-42F6-9D77-F84EEA28D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1A13E335-97A5-42F6-9D77-F84EEA28D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8FBF79-7AE3-4F63-9460-00CCFF57D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AD8FBF79-7AE3-4F63-9460-00CCFF57D5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AD8FBF79-7AE3-4F63-9460-00CCFF57D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AD8FBF79-7AE3-4F63-9460-00CCFF57D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75B1D0-AE48-4B21-823F-0D35A4BCC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8275B1D0-AE48-4B21-823F-0D35A4BCC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8275B1D0-AE48-4B21-823F-0D35A4BCC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8275B1D0-AE48-4B21-823F-0D35A4BCC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2FC84D-B16F-4DCB-BBDE-EED5E15A4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graphicEl>
                                              <a:dgm id="{C82FC84D-B16F-4DCB-BBDE-EED5E15A4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graphicEl>
                                              <a:dgm id="{C82FC84D-B16F-4DCB-BBDE-EED5E15A4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C82FC84D-B16F-4DCB-BBDE-EED5E15A4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2DB5D6-8326-4C8D-916E-7B5E0A118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graphicEl>
                                              <a:dgm id="{792DB5D6-8326-4C8D-916E-7B5E0A118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792DB5D6-8326-4C8D-916E-7B5E0A118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792DB5D6-8326-4C8D-916E-7B5E0A118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467648-7700-45C3-AF71-1A5DE49B8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graphicEl>
                                              <a:dgm id="{D1467648-7700-45C3-AF71-1A5DE49B8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D1467648-7700-45C3-AF71-1A5DE49B8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D1467648-7700-45C3-AF71-1A5DE49B8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775"/>
            <a:ext cx="6429375" cy="5229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1628774"/>
            <a:ext cx="5734050" cy="522922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214687" y="0"/>
            <a:ext cx="4986337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বাজেটীয়</a:t>
            </a:r>
            <a:r>
              <a:rPr lang="en-US" sz="6600" dirty="0" smtClean="0"/>
              <a:t> </a:t>
            </a:r>
            <a:r>
              <a:rPr lang="en-US" sz="6600" dirty="0" err="1" smtClean="0"/>
              <a:t>নিয়ন্ত্রণ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546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178</Words>
  <Application>Microsoft Office PowerPoint</Application>
  <PresentationFormat>Widescreen</PresentationFormat>
  <Paragraphs>52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Shonar Bangla</vt:lpstr>
      <vt:lpstr>Vrinda</vt:lpstr>
      <vt:lpstr>Wingdings</vt:lpstr>
      <vt:lpstr>Office Theme</vt:lpstr>
      <vt:lpstr>আজকের ক্লাসে সকলকে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সকলকে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61</cp:revision>
  <dcterms:created xsi:type="dcterms:W3CDTF">2019-08-12T11:27:48Z</dcterms:created>
  <dcterms:modified xsi:type="dcterms:W3CDTF">2019-10-20T13:23:20Z</dcterms:modified>
</cp:coreProperties>
</file>