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1039" autoAdjust="0"/>
  </p:normalViewPr>
  <p:slideViewPr>
    <p:cSldViewPr>
      <p:cViewPr varScale="1">
        <p:scale>
          <a:sx n="67" d="100"/>
          <a:sy n="67" d="100"/>
        </p:scale>
        <p:origin x="-146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10/21/2019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5486400"/>
            <a:ext cx="4876800" cy="1066800"/>
          </a:xfrm>
          <a:solidFill>
            <a:schemeClr val="accent1">
              <a:lumMod val="40000"/>
              <a:lumOff val="60000"/>
            </a:schemeClr>
          </a:solidFill>
          <a:ln w="28575">
            <a:solidFill>
              <a:srgbClr val="C00000"/>
            </a:solidFill>
          </a:ln>
        </p:spPr>
        <p:txBody>
          <a:bodyPr>
            <a:noAutofit/>
          </a:bodyPr>
          <a:lstStyle/>
          <a:p>
            <a:r>
              <a:rPr lang="bn-BD" sz="9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9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3" descr="44i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-1"/>
            <a:ext cx="7010400" cy="5251033"/>
          </a:xfrm>
          <a:prstGeom prst="rect">
            <a:avLst/>
          </a:prstGeom>
          <a:ln w="76200">
            <a:solidFill>
              <a:srgbClr val="FFFF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1676400" y="274638"/>
            <a:ext cx="5715000" cy="1143000"/>
          </a:xfrm>
          <a:solidFill>
            <a:schemeClr val="tx2">
              <a:lumMod val="60000"/>
              <a:lumOff val="40000"/>
            </a:schemeClr>
          </a:solidFill>
          <a:ln w="57150">
            <a:solidFill>
              <a:srgbClr val="00B050"/>
            </a:solidFill>
          </a:ln>
        </p:spPr>
        <p:txBody>
          <a:bodyPr>
            <a:noAutofit/>
          </a:bodyPr>
          <a:lstStyle/>
          <a:p>
            <a:r>
              <a:rPr lang="bn-BD" sz="7200" dirty="0" smtClean="0">
                <a:solidFill>
                  <a:srgbClr val="FFC000"/>
                </a:solidFill>
                <a:latin typeface="NikoshBAN" pitchFamily="2" charset="0"/>
                <a:cs typeface="NikoshBAN" pitchFamily="2" charset="0"/>
              </a:rPr>
              <a:t>শিক্ষক  পরিচিতি</a:t>
            </a:r>
            <a:endParaRPr lang="en-US" sz="7200" dirty="0">
              <a:solidFill>
                <a:srgbClr val="FFC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1981200"/>
            <a:ext cx="6858000" cy="23083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সাজু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প্রসাদ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গুপ্ত</a:t>
            </a:r>
            <a:endParaRPr lang="bn-BD" sz="3600" dirty="0" smtClean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সহকারী শিক্ষক </a:t>
            </a:r>
          </a:p>
          <a:p>
            <a:pPr algn="ctr"/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ফুলবাড়ি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বাংলা</a:t>
            </a:r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সরকারি প্রাথমিক বিদ্যালয়</a:t>
            </a:r>
          </a:p>
          <a:p>
            <a:pPr algn="ctr"/>
            <a:r>
              <a:rPr lang="en-US" sz="3600" dirty="0" err="1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ফুলবাড়ি</a:t>
            </a:r>
            <a:r>
              <a:rPr lang="en-US" sz="3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60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দিনাজপুর</a:t>
            </a:r>
            <a:endParaRPr lang="en-US" sz="3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19400" y="381000"/>
            <a:ext cx="4114800" cy="110799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পাঠ  পরিচিতি</a:t>
            </a:r>
            <a:endParaRPr lang="en-US" sz="6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676400" y="2133600"/>
            <a:ext cx="5562600" cy="4247317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বিষয়ঃ প্রাথমিক গণিত</a:t>
            </a: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শ্রেণীঃ প্রথম</a:t>
            </a: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সময়ঃ৪০ মিনিট</a:t>
            </a: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তারিখঃ২০/১২/২০১৫</a:t>
            </a:r>
          </a:p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পাঠঃ যোগের ধারণা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05200" y="457200"/>
            <a:ext cx="2743200" cy="1015663"/>
          </a:xfrm>
          <a:prstGeom prst="rect">
            <a:avLst/>
          </a:prstGeom>
          <a:solidFill>
            <a:schemeClr val="bg2">
              <a:lumMod val="75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sz="6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85800" y="1905000"/>
            <a:ext cx="8229600" cy="397031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১।(৯.১.১) উপকরণ একত্রিত করে উপকরণ গুচ্ছগুলোর সংখ্যা বলতে ও লিখতে পারবে 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২।(৯.১.২) উপকরণের সাহায্যে সংখ্যা যোগ করে প্রতীকের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মাধ্যমে প্রকাশ করতে পারবে ।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৩।(৯.১.৩) “+” ও “=‘’ চিহ্ন চিনে বলতে পারবে ।</a:t>
            </a:r>
          </a:p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  <a:p>
            <a:endParaRPr lang="bn-BD" sz="3600" dirty="0" smtClean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i90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57200"/>
            <a:ext cx="3019425" cy="1924050"/>
          </a:xfrm>
          <a:prstGeom prst="rect">
            <a:avLst/>
          </a:prstGeom>
        </p:spPr>
      </p:pic>
      <p:pic>
        <p:nvPicPr>
          <p:cNvPr id="4" name="Picture 3" descr="i90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3800" y="533400"/>
            <a:ext cx="2514600" cy="1924050"/>
          </a:xfrm>
          <a:prstGeom prst="rect">
            <a:avLst/>
          </a:prstGeom>
        </p:spPr>
      </p:pic>
      <p:pic>
        <p:nvPicPr>
          <p:cNvPr id="5" name="Picture 4" descr="i90mages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381000"/>
            <a:ext cx="2667000" cy="19240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676400" y="3200400"/>
            <a:ext cx="5638800" cy="1569660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 w="762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যোগের  ধারণা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28800" y="609600"/>
            <a:ext cx="6096000" cy="769441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38100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বাস্তব পর্যায়ের কাজ</a:t>
            </a:r>
            <a:endParaRPr lang="en-US" sz="4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95400" y="2438400"/>
            <a:ext cx="6934200" cy="286232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  <a:ln w="3810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শিক্ষার্থীদের কাঠি,বিচি, ফল ইত্যাদি বাস্ত উপকরণের মাধ্যমে যোগের ধারণা দেব ।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0ind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28600"/>
            <a:ext cx="2352675" cy="1943100"/>
          </a:xfrm>
          <a:prstGeom prst="rect">
            <a:avLst/>
          </a:prstGeom>
        </p:spPr>
      </p:pic>
      <p:pic>
        <p:nvPicPr>
          <p:cNvPr id="3" name="Picture 2" descr="40ind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2057400"/>
            <a:ext cx="2352675" cy="1943100"/>
          </a:xfrm>
          <a:prstGeom prst="rect">
            <a:avLst/>
          </a:prstGeom>
        </p:spPr>
      </p:pic>
      <p:pic>
        <p:nvPicPr>
          <p:cNvPr id="4" name="Picture 3" descr="40ind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4114800"/>
            <a:ext cx="2352675" cy="1943100"/>
          </a:xfrm>
          <a:prstGeom prst="rect">
            <a:avLst/>
          </a:prstGeom>
        </p:spPr>
      </p:pic>
      <p:pic>
        <p:nvPicPr>
          <p:cNvPr id="5" name="Picture 4" descr="40ind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228600"/>
            <a:ext cx="2352675" cy="1943100"/>
          </a:xfrm>
          <a:prstGeom prst="rect">
            <a:avLst/>
          </a:prstGeom>
        </p:spPr>
      </p:pic>
      <p:pic>
        <p:nvPicPr>
          <p:cNvPr id="6" name="Picture 5" descr="40ind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2209800"/>
            <a:ext cx="2352675" cy="1943100"/>
          </a:xfrm>
          <a:prstGeom prst="rect">
            <a:avLst/>
          </a:prstGeom>
        </p:spPr>
      </p:pic>
      <p:pic>
        <p:nvPicPr>
          <p:cNvPr id="7" name="Picture 6" descr="40ind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7600" y="4419600"/>
            <a:ext cx="2352675" cy="1943100"/>
          </a:xfrm>
          <a:prstGeom prst="rect">
            <a:avLst/>
          </a:prstGeom>
        </p:spPr>
      </p:pic>
      <p:pic>
        <p:nvPicPr>
          <p:cNvPr id="8" name="Picture 7" descr="40ind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228600"/>
            <a:ext cx="2352675" cy="1943100"/>
          </a:xfrm>
          <a:prstGeom prst="rect">
            <a:avLst/>
          </a:prstGeom>
        </p:spPr>
      </p:pic>
      <p:pic>
        <p:nvPicPr>
          <p:cNvPr id="9" name="Picture 8" descr="40ind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2362200"/>
            <a:ext cx="2352675" cy="1943100"/>
          </a:xfrm>
          <a:prstGeom prst="rect">
            <a:avLst/>
          </a:prstGeom>
        </p:spPr>
      </p:pic>
      <p:pic>
        <p:nvPicPr>
          <p:cNvPr id="10" name="Picture 9" descr="40ind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4495800"/>
            <a:ext cx="2352675" cy="1943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9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52400"/>
            <a:ext cx="2438400" cy="1828800"/>
          </a:xfrm>
          <a:prstGeom prst="rect">
            <a:avLst/>
          </a:prstGeom>
        </p:spPr>
      </p:pic>
      <p:pic>
        <p:nvPicPr>
          <p:cNvPr id="3" name="Picture 2" descr="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057400"/>
            <a:ext cx="2438400" cy="1828800"/>
          </a:xfrm>
          <a:prstGeom prst="rect">
            <a:avLst/>
          </a:prstGeom>
        </p:spPr>
      </p:pic>
      <p:pic>
        <p:nvPicPr>
          <p:cNvPr id="4" name="Picture 3" descr="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0" y="1066800"/>
            <a:ext cx="2514600" cy="2000250"/>
          </a:xfrm>
          <a:prstGeom prst="rect">
            <a:avLst/>
          </a:prstGeom>
        </p:spPr>
      </p:pic>
      <p:pic>
        <p:nvPicPr>
          <p:cNvPr id="5" name="Picture 4" descr="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228600"/>
            <a:ext cx="2133600" cy="1600200"/>
          </a:xfrm>
          <a:prstGeom prst="rect">
            <a:avLst/>
          </a:prstGeom>
        </p:spPr>
      </p:pic>
      <p:pic>
        <p:nvPicPr>
          <p:cNvPr id="6" name="Picture 5" descr="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1981200"/>
            <a:ext cx="2184400" cy="1714500"/>
          </a:xfrm>
          <a:prstGeom prst="rect">
            <a:avLst/>
          </a:prstGeom>
        </p:spPr>
      </p:pic>
      <p:pic>
        <p:nvPicPr>
          <p:cNvPr id="7" name="Picture 6" descr="1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07200" y="3810000"/>
            <a:ext cx="2336800" cy="17526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09600" y="5638800"/>
            <a:ext cx="1676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২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0" y="5562601"/>
            <a:ext cx="1600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১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858000" y="5791200"/>
            <a:ext cx="1905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৩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981200" y="5791200"/>
            <a:ext cx="1143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+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800600" y="5791200"/>
            <a:ext cx="12192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latin typeface="NikoshBAN" pitchFamily="2" charset="0"/>
                <a:cs typeface="NikoshBAN" pitchFamily="2" charset="0"/>
              </a:rPr>
              <a:t>=</a:t>
            </a:r>
            <a:endParaRPr lang="en-US" sz="6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  <p:bldP spid="14" grpId="0"/>
      <p:bldP spid="15" grpId="0"/>
      <p:bldP spid="15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2133600" cy="201358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3" name="Picture 2" descr="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133600"/>
            <a:ext cx="2133600" cy="198120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4" name="Picture 3" descr="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914400"/>
            <a:ext cx="2209800" cy="2051431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2438400" y="1371600"/>
            <a:ext cx="762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+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 descr="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10823" y="0"/>
            <a:ext cx="2033177" cy="1918811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8" name="Picture 7" descr="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125457" y="1981200"/>
            <a:ext cx="2018543" cy="190500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9" name="Picture 8" descr="6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62800" y="4038600"/>
            <a:ext cx="1981200" cy="1768475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11" name="TextBox 10"/>
          <p:cNvSpPr txBox="1"/>
          <p:nvPr/>
        </p:nvSpPr>
        <p:spPr>
          <a:xfrm>
            <a:off x="5715000" y="1447800"/>
            <a:ext cx="9906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000" dirty="0" smtClean="0">
                <a:latin typeface="NikoshBAN" pitchFamily="2" charset="0"/>
                <a:cs typeface="NikoshBAN" pitchFamily="2" charset="0"/>
              </a:rPr>
              <a:t>=</a:t>
            </a:r>
            <a:endParaRPr lang="en-US" sz="8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1000" y="5562600"/>
            <a:ext cx="160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৪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057400" y="5715000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+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581400" y="5657671"/>
            <a:ext cx="1905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২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486400" y="5638800"/>
            <a:ext cx="114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=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62800" y="5638800"/>
            <a:ext cx="152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7200" dirty="0" smtClean="0">
                <a:latin typeface="NikoshBAN" pitchFamily="2" charset="0"/>
                <a:cs typeface="NikoshBAN" pitchFamily="2" charset="0"/>
              </a:rPr>
              <a:t>৬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4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2" grpId="0"/>
      <p:bldP spid="14" grpId="0"/>
      <p:bldP spid="15" grpId="0"/>
      <p:bldP spid="16" grpId="0"/>
      <p:bldP spid="1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43000" y="1295400"/>
            <a:ext cx="1066800" cy="156966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+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3810000"/>
            <a:ext cx="1066800" cy="156966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=</a:t>
            </a:r>
            <a:endParaRPr lang="en-US" sz="9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3124200" y="2133600"/>
            <a:ext cx="2133600" cy="1588"/>
          </a:xfrm>
          <a:prstGeom prst="straightConnector1">
            <a:avLst/>
          </a:prstGeom>
          <a:ln w="76200">
            <a:solidFill>
              <a:srgbClr val="FFFF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>
            <a:off x="2895600" y="4800600"/>
            <a:ext cx="2286000" cy="1588"/>
          </a:xfrm>
          <a:prstGeom prst="straightConnector1">
            <a:avLst/>
          </a:prstGeom>
          <a:ln w="7620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5486400" y="1371600"/>
            <a:ext cx="2362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যোগ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 flipH="1">
            <a:off x="5334000" y="4114800"/>
            <a:ext cx="266700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8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সমান</a:t>
            </a:r>
            <a:endParaRPr lang="en-US" sz="88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124200" y="381000"/>
            <a:ext cx="1447800" cy="9233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381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5400" dirty="0" smtClean="0">
                <a:latin typeface="NikoshBAN" pitchFamily="2" charset="0"/>
                <a:cs typeface="NikoshBAN" pitchFamily="2" charset="0"/>
              </a:rPr>
              <a:t>চিহ্ন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14" grpId="0"/>
      <p:bldP spid="2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00200" y="381000"/>
            <a:ext cx="5867400" cy="1200329"/>
          </a:xfrm>
          <a:prstGeom prst="rect">
            <a:avLst/>
          </a:prstGeom>
          <a:solidFill>
            <a:srgbClr val="C00000"/>
          </a:solidFill>
          <a:ln w="5715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এখন শিক্ষার্থীদের সহায়তায় নিচের সমস্যাগুলোর সমাধান করব ।</a:t>
            </a:r>
            <a:endParaRPr lang="en-US" sz="3600" dirty="0">
              <a:solidFill>
                <a:srgbClr val="92D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04800" y="1828800"/>
            <a:ext cx="4419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১। ৪+৩=</a:t>
            </a:r>
          </a:p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২। ৩+৫=</a:t>
            </a:r>
          </a:p>
          <a:p>
            <a:r>
              <a:rPr lang="bn-BD" sz="9600" dirty="0" smtClean="0">
                <a:latin typeface="NikoshBAN" pitchFamily="2" charset="0"/>
                <a:cs typeface="NikoshBAN" pitchFamily="2" charset="0"/>
              </a:rPr>
              <a:t>৩। ৬+৩=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572000" y="2057400"/>
            <a:ext cx="1981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৭</a:t>
            </a:r>
            <a:endParaRPr lang="en-US" sz="96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48200" y="3429000"/>
            <a:ext cx="1143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৮</a:t>
            </a:r>
            <a:endParaRPr lang="en-US" sz="96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648200" y="4800600"/>
            <a:ext cx="16764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৯</a:t>
            </a:r>
            <a:endParaRPr lang="en-US" sz="9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9" grpId="0"/>
      <p:bldP spid="12" grpId="0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657600" y="457200"/>
            <a:ext cx="1600200" cy="646331"/>
          </a:xfrm>
          <a:prstGeom prst="rect">
            <a:avLst/>
          </a:prstGeom>
          <a:solidFill>
            <a:schemeClr val="accent6">
              <a:lumMod val="75000"/>
            </a:schemeClr>
          </a:solidFill>
          <a:ln w="762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57200" y="1524000"/>
            <a:ext cx="8382000" cy="830997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শিক্ষার্থীদের তিনটি দলে ভাগ করে প্রথম ও দ্বিতীয় দলকে কিছু কাঠি দিয়ে তা গুণে খাতায়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লিখে তৃতীয় দলকে দিতে বলব । তৃতীয় দলকে মোট কাঠি গুণে খাতায় লিখতে বলব ।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9000" y="2819400"/>
            <a:ext cx="2438400" cy="1754326"/>
          </a:xfrm>
          <a:prstGeom prst="rect">
            <a:avLst/>
          </a:prstGeom>
          <a:solidFill>
            <a:srgbClr val="FFFF00"/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যোগ -১ দলঃ</a:t>
            </a:r>
          </a:p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যোগ -২ দলঃ</a:t>
            </a:r>
          </a:p>
          <a:p>
            <a:pPr algn="ctr"/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সমান দলঃ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457200"/>
            <a:ext cx="8229600" cy="64633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3810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নিজ নিজ খাতায় ফুলের সংখ্যাগুলো লিখে যোগ করঃ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 descr="i45nd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1295400"/>
            <a:ext cx="1828800" cy="1447800"/>
          </a:xfrm>
          <a:prstGeom prst="rect">
            <a:avLst/>
          </a:prstGeom>
        </p:spPr>
      </p:pic>
      <p:pic>
        <p:nvPicPr>
          <p:cNvPr id="6" name="Picture 5" descr="i45nd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" y="2819400"/>
            <a:ext cx="1828800" cy="1447800"/>
          </a:xfrm>
          <a:prstGeom prst="rect">
            <a:avLst/>
          </a:prstGeom>
        </p:spPr>
      </p:pic>
      <p:pic>
        <p:nvPicPr>
          <p:cNvPr id="7" name="Picture 6" descr="i45nd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2819400"/>
            <a:ext cx="1828800" cy="1447800"/>
          </a:xfrm>
          <a:prstGeom prst="rect">
            <a:avLst/>
          </a:prstGeom>
        </p:spPr>
      </p:pic>
      <p:pic>
        <p:nvPicPr>
          <p:cNvPr id="8" name="Picture 7" descr="i45nd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295400"/>
            <a:ext cx="1828800" cy="14478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67200" y="1981200"/>
            <a:ext cx="990600" cy="156966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9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+</a:t>
            </a:r>
            <a:endParaRPr lang="en-US" sz="9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 descr="i45nd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1295400"/>
            <a:ext cx="1828800" cy="1447800"/>
          </a:xfrm>
          <a:prstGeom prst="rect">
            <a:avLst/>
          </a:prstGeom>
        </p:spPr>
      </p:pic>
      <p:pic>
        <p:nvPicPr>
          <p:cNvPr id="11" name="Picture 10" descr="i45nd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2895600"/>
            <a:ext cx="1828800" cy="1447800"/>
          </a:xfrm>
          <a:prstGeom prst="rect">
            <a:avLst/>
          </a:prstGeom>
        </p:spPr>
      </p:pic>
      <p:pic>
        <p:nvPicPr>
          <p:cNvPr id="12" name="Picture 11" descr="i45ndex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2209800"/>
            <a:ext cx="1828800" cy="14478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838200" y="4953000"/>
            <a:ext cx="1447800" cy="1569660"/>
          </a:xfrm>
          <a:prstGeom prst="rect">
            <a:avLst/>
          </a:prstGeom>
          <a:solidFill>
            <a:schemeClr val="accent6"/>
          </a:solidFill>
          <a:ln w="762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9600" dirty="0" smtClean="0">
                <a:latin typeface="NikoshBAN" pitchFamily="2" charset="0"/>
                <a:cs typeface="NikoshBAN" pitchFamily="2" charset="0"/>
              </a:rPr>
              <a:t>4</a:t>
            </a:r>
            <a:endParaRPr lang="en-US" sz="9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19400" y="4953000"/>
            <a:ext cx="1066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+</a:t>
            </a:r>
            <a:endParaRPr lang="en-US" sz="96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810000" y="4953000"/>
            <a:ext cx="1066800" cy="1569660"/>
          </a:xfrm>
          <a:prstGeom prst="rect">
            <a:avLst/>
          </a:prstGeom>
          <a:solidFill>
            <a:srgbClr val="FF0000"/>
          </a:solidFill>
          <a:ln w="76200"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৩</a:t>
            </a:r>
            <a:endParaRPr lang="en-US" sz="96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257800" y="4953000"/>
            <a:ext cx="1066800" cy="1569660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=</a:t>
            </a:r>
            <a:endParaRPr lang="en-US" sz="96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858000" y="4953000"/>
            <a:ext cx="1295400" cy="1569660"/>
          </a:xfrm>
          <a:prstGeom prst="rect">
            <a:avLst/>
          </a:prstGeom>
          <a:solidFill>
            <a:schemeClr val="accent4">
              <a:lumMod val="50000"/>
            </a:schemeClr>
          </a:solidFill>
          <a:ln w="76200"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9600" dirty="0" smtClean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৭</a:t>
            </a:r>
            <a:endParaRPr lang="en-US" sz="96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8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49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7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7" grpId="0"/>
      <p:bldP spid="18" grpId="0" animBg="1"/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3400" y="914401"/>
            <a:ext cx="6553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নিজ নিজ খাতায় নিচের প্রশ্নগুলোর উত্তর লিখঃ</a:t>
            </a:r>
          </a:p>
          <a:p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81000" y="1841242"/>
            <a:ext cx="83058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১। যোগ চিহ্ন কোনটি ?</a:t>
            </a:r>
          </a:p>
          <a:p>
            <a:endParaRPr lang="bn-BD" sz="32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(ক)  *     (খ)  = (গ)  +    (ঘ)   -</a:t>
            </a:r>
          </a:p>
          <a:p>
            <a:endParaRPr lang="bn-BD" sz="32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উত্তরঃ</a:t>
            </a:r>
          </a:p>
          <a:p>
            <a:endParaRPr lang="bn-BD" sz="32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২। সমান চিহ্ন কোনটি ?</a:t>
            </a:r>
          </a:p>
          <a:p>
            <a:endParaRPr lang="bn-BD" sz="3200" dirty="0" smtClean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 (ক)&lt;   (খ)  -  (ঘ)  +   (ঘ)  =</a:t>
            </a:r>
          </a:p>
          <a:p>
            <a:r>
              <a:rPr lang="bn-BD" sz="3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 উত্তরঃ</a:t>
            </a:r>
            <a:endParaRPr lang="en-US" sz="3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81200" y="3505200"/>
            <a:ext cx="914400" cy="120032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7200" dirty="0" smtClean="0">
                <a:latin typeface="NikoshBAN" pitchFamily="2" charset="0"/>
                <a:cs typeface="NikoshBAN" pitchFamily="2" charset="0"/>
              </a:rPr>
              <a:t>+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76400" y="6096000"/>
            <a:ext cx="762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chemeClr val="tx2">
                    <a:lumMod val="50000"/>
                  </a:schemeClr>
                </a:solidFill>
                <a:latin typeface="NikoshBAN" pitchFamily="2" charset="0"/>
                <a:cs typeface="NikoshBAN" pitchFamily="2" charset="0"/>
              </a:rPr>
              <a:t>=</a:t>
            </a:r>
            <a:endParaRPr lang="en-US" sz="4800" dirty="0">
              <a:solidFill>
                <a:schemeClr val="tx2">
                  <a:lumMod val="50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animBg="1"/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9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38400"/>
            <a:ext cx="2590800" cy="4419600"/>
          </a:xfrm>
          <a:prstGeom prst="rect">
            <a:avLst/>
          </a:prstGeom>
        </p:spPr>
      </p:pic>
      <p:pic>
        <p:nvPicPr>
          <p:cNvPr id="3" name="Picture 2" descr="55image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1"/>
            <a:ext cx="4419600" cy="3505199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4" name="Picture 3" descr="5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4400" y="3505199"/>
            <a:ext cx="4419600" cy="3352801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pic>
        <p:nvPicPr>
          <p:cNvPr id="5" name="Picture 4" descr="68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2819400" cy="2590800"/>
          </a:xfrm>
          <a:prstGeom prst="rect">
            <a:avLst/>
          </a:prstGeom>
          <a:ln w="38100">
            <a:solidFill>
              <a:srgbClr val="FF0000"/>
            </a:solidFill>
          </a:ln>
        </p:spPr>
      </p:pic>
      <p:sp>
        <p:nvSpPr>
          <p:cNvPr id="7" name="TextBox 6"/>
          <p:cNvSpPr txBox="1"/>
          <p:nvPr/>
        </p:nvSpPr>
        <p:spPr>
          <a:xfrm>
            <a:off x="1676400" y="2895600"/>
            <a:ext cx="3429000" cy="1569660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bn-BD" sz="96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570</TotalTime>
  <Words>243</Words>
  <Application>Microsoft Office PowerPoint</Application>
  <PresentationFormat>On-screen Show (4:3)</PresentationFormat>
  <Paragraphs>71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স্বাগতম</vt:lpstr>
      <vt:lpstr>শিক্ষক  পরিচিতি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PC14</dc:creator>
  <cp:lastModifiedBy>DPE</cp:lastModifiedBy>
  <cp:revision>67</cp:revision>
  <dcterms:created xsi:type="dcterms:W3CDTF">2006-08-16T00:00:00Z</dcterms:created>
  <dcterms:modified xsi:type="dcterms:W3CDTF">2019-10-21T04:29:49Z</dcterms:modified>
</cp:coreProperties>
</file>