
<file path=[Content_Types].xml><?xml version="1.0" encoding="utf-8"?>
<Types xmlns="http://schemas.openxmlformats.org/package/2006/content-types">
  <Default Extension="tmp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80" r:id="rId6"/>
    <p:sldId id="263" r:id="rId7"/>
    <p:sldId id="264" r:id="rId8"/>
    <p:sldId id="265" r:id="rId9"/>
    <p:sldId id="266" r:id="rId10"/>
    <p:sldId id="267" r:id="rId11"/>
    <p:sldId id="268" r:id="rId12"/>
    <p:sldId id="274" r:id="rId13"/>
    <p:sldId id="275" r:id="rId14"/>
    <p:sldId id="276" r:id="rId15"/>
    <p:sldId id="269" r:id="rId16"/>
    <p:sldId id="270" r:id="rId17"/>
    <p:sldId id="271" r:id="rId18"/>
    <p:sldId id="277" r:id="rId19"/>
    <p:sldId id="278" r:id="rId20"/>
    <p:sldId id="279" r:id="rId21"/>
    <p:sldId id="272" r:id="rId22"/>
    <p:sldId id="273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596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1.jpeg"/><Relationship Id="rId4" Type="http://schemas.openxmlformats.org/officeDocument/2006/relationships/image" Target="../media/image28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79" y="32982"/>
            <a:ext cx="5257800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7200" dirty="0" smtClean="0">
                <a:latin typeface="NikoshBAN" pitchFamily="2" charset="0"/>
                <a:cs typeface="NikoshBAN" pitchFamily="2" charset="0"/>
              </a:rPr>
              <a:t>Welcome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058" y="1524000"/>
            <a:ext cx="7458497" cy="5168641"/>
          </a:xfrm>
          <a:prstGeom prst="rect">
            <a:avLst/>
          </a:prstGeom>
          <a:solidFill>
            <a:srgbClr val="FF0000"/>
          </a:solidFill>
          <a:ln w="190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422170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304800"/>
            <a:ext cx="6771290" cy="1015663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INTRODUCTION 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22890" y="3886200"/>
            <a:ext cx="7086600" cy="2800767"/>
          </a:xfrm>
          <a:prstGeom prst="rect">
            <a:avLst/>
          </a:prstGeom>
          <a:solidFill>
            <a:srgbClr val="92D050"/>
          </a:solidFill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Md.Ali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Hosen</a:t>
            </a:r>
          </a:p>
          <a:p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Assistant teacher</a:t>
            </a:r>
          </a:p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Madhobpara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 Govt. Primary </a:t>
            </a:r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School,Kaligonj,Lalmonirhat</a:t>
            </a:r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8200" y="1320463"/>
            <a:ext cx="7086600" cy="769441"/>
          </a:xfrm>
          <a:prstGeom prst="rect">
            <a:avLst/>
          </a:prstGeom>
          <a:noFill/>
          <a:ln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OF TEACHER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3600" y="2336126"/>
            <a:ext cx="2446215" cy="2563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57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6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228600"/>
            <a:ext cx="63246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24303" y="2268587"/>
            <a:ext cx="6333699" cy="3785652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Sub: English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Class:5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Lesson: Unit-20(1-2)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Topic: It’s ------school.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Time: 40 minutes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Date: </a:t>
            </a:r>
            <a:r>
              <a:rPr lang="bn-BD" sz="4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2.0</a:t>
            </a:r>
            <a:r>
              <a:rPr lang="bn-BD" sz="4000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.2019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24303" y="1295400"/>
            <a:ext cx="62956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OF LESSON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18901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152400"/>
            <a:ext cx="8991600" cy="61863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Learning 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Outcomes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Listening:      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1.3.1 Recognize which words in a sentence are stressed.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4.2.1 Understand and enjoy simple stories.</a:t>
            </a:r>
          </a:p>
          <a:p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Speaking</a:t>
            </a:r>
            <a:r>
              <a:rPr lang="en-US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1.1.1 Say words sentence with proper sounds and stress </a:t>
            </a:r>
          </a:p>
          <a:p>
            <a:r>
              <a:rPr lang="en-US" sz="3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Reading</a:t>
            </a:r>
            <a:r>
              <a:rPr lang="en-US" sz="36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R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ead words and sentence in the text with proper pronunciation, stress and intonation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0060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990600"/>
            <a:ext cx="75438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8800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Let,s</a:t>
            </a:r>
            <a:r>
              <a:rPr lang="en-US" sz="8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see some pictures</a:t>
            </a:r>
          </a:p>
        </p:txBody>
      </p:sp>
    </p:spTree>
    <p:extLst>
      <p:ext uri="{BB962C8B-B14F-4D97-AF65-F5344CB8AC3E}">
        <p14:creationId xmlns:p14="http://schemas.microsoft.com/office/powerpoint/2010/main" val="13479380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450306" y="4225356"/>
            <a:ext cx="4541295" cy="175432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Life is </a:t>
            </a:r>
            <a:r>
              <a:rPr lang="en-US" sz="4800" b="1" dirty="0" smtClean="0">
                <a:latin typeface="Times New Roman" pitchFamily="18" charset="0"/>
                <a:cs typeface="Times New Roman" pitchFamily="18" charset="0"/>
              </a:rPr>
              <a:t>beautiful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306" y="88271"/>
            <a:ext cx="3810000" cy="3439773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9588" y="88271"/>
            <a:ext cx="3757186" cy="348881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13" y="3952521"/>
            <a:ext cx="3802943" cy="2484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44496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09600" y="115613"/>
            <a:ext cx="7620000" cy="830997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PRESENTATION</a:t>
            </a: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2322" y="5867400"/>
            <a:ext cx="8844456" cy="707886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It’s a beautiful spring day.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75938"/>
            <a:ext cx="4614977" cy="418067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1196959"/>
            <a:ext cx="4419600" cy="4159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6655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829" y="228600"/>
            <a:ext cx="4466171" cy="350519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10" name="TextBox 9"/>
          <p:cNvSpPr txBox="1"/>
          <p:nvPr/>
        </p:nvSpPr>
        <p:spPr>
          <a:xfrm>
            <a:off x="1219200" y="4756996"/>
            <a:ext cx="6858000" cy="1938992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Maria get’s up early. </a:t>
            </a:r>
            <a:r>
              <a:rPr lang="en-US" sz="40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he feels happy because she knows it’s a nice day of spring.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07" y="228601"/>
            <a:ext cx="4430143" cy="3505198"/>
          </a:xfrm>
          <a:prstGeom prst="rect">
            <a:avLst/>
          </a:prstGeom>
          <a:ln w="3810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42459809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066800"/>
            <a:ext cx="8229600" cy="4708981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US" sz="6000" dirty="0" smtClean="0">
                <a:latin typeface="Times New Roman" pitchFamily="18" charset="0"/>
                <a:cs typeface="Times New Roman" pitchFamily="18" charset="0"/>
              </a:rPr>
              <a:t>She opens the window and the singing of the birds, smell the flowers outside her room .She smell sweet and fresh air.</a:t>
            </a:r>
            <a:endParaRPr lang="en-US" sz="6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5113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66258"/>
            <a:ext cx="4496428" cy="316274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4" name="TextBox 3"/>
          <p:cNvSpPr txBox="1"/>
          <p:nvPr/>
        </p:nvSpPr>
        <p:spPr>
          <a:xfrm>
            <a:off x="404648" y="4392872"/>
            <a:ext cx="8205952" cy="1569660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After Maria gets dressed and has her breakfast, she puts her books in her bag .she is ready for school.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29014" y="3429000"/>
            <a:ext cx="2895600" cy="707886"/>
          </a:xfrm>
          <a:prstGeom prst="rect">
            <a:avLst/>
          </a:prstGeom>
          <a:noFill/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Maria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257800" y="3429000"/>
            <a:ext cx="3200400" cy="707886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School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70490"/>
            <a:ext cx="3947263" cy="305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588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94513" y="152400"/>
            <a:ext cx="6324600" cy="64633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Let’s go play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5838" y="990600"/>
            <a:ext cx="7818383" cy="1323439"/>
          </a:xfrm>
          <a:prstGeom prst="rect">
            <a:avLst/>
          </a:prstGeom>
          <a:noFill/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Let’s search stress words:</a:t>
            </a:r>
          </a:p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62000" y="2314039"/>
            <a:ext cx="2476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1. Beautiful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1000" y="1881160"/>
            <a:ext cx="4195241" cy="2614640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6" name="Straight Arrow Connector 5"/>
          <p:cNvCxnSpPr>
            <a:stCxn id="3" idx="3"/>
            <a:endCxn id="8" idx="1"/>
          </p:cNvCxnSpPr>
          <p:nvPr/>
        </p:nvCxnSpPr>
        <p:spPr>
          <a:xfrm>
            <a:off x="3238500" y="2637205"/>
            <a:ext cx="952500" cy="551275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809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5200" y="503699"/>
            <a:ext cx="4943476" cy="3873039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" name="TextBox 2"/>
          <p:cNvSpPr txBox="1"/>
          <p:nvPr/>
        </p:nvSpPr>
        <p:spPr>
          <a:xfrm>
            <a:off x="609600" y="1143000"/>
            <a:ext cx="2209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pring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438400" y="1676400"/>
            <a:ext cx="1219200" cy="83820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393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4200" y="618744"/>
            <a:ext cx="5834743" cy="3267456"/>
          </a:xfrm>
          <a:prstGeom prst="rect">
            <a:avLst/>
          </a:prstGeom>
          <a:solidFill>
            <a:srgbClr val="FFFF00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3" name="TextBox 2"/>
          <p:cNvSpPr txBox="1"/>
          <p:nvPr/>
        </p:nvSpPr>
        <p:spPr>
          <a:xfrm>
            <a:off x="685800" y="1219200"/>
            <a:ext cx="190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3. Warm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362200" y="1676400"/>
            <a:ext cx="1066800" cy="1066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9186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09600" y="914400"/>
            <a:ext cx="2971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4. Smell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461138"/>
            <a:ext cx="5095774" cy="3882259"/>
          </a:xfrm>
          <a:prstGeom prst="rect">
            <a:avLst/>
          </a:prstGeom>
          <a:ln w="28575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cxnSp>
        <p:nvCxnSpPr>
          <p:cNvPr id="7" name="Straight Arrow Connector 6"/>
          <p:cNvCxnSpPr/>
          <p:nvPr/>
        </p:nvCxnSpPr>
        <p:spPr>
          <a:xfrm>
            <a:off x="2209800" y="1300572"/>
            <a:ext cx="1600200" cy="1009104"/>
          </a:xfrm>
          <a:prstGeom prst="straightConnector1">
            <a:avLst/>
          </a:prstGeom>
          <a:ln w="76200">
            <a:solidFill>
              <a:srgbClr val="92D05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07483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95400" y="914400"/>
            <a:ext cx="66294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Let’s divided in Five groups included 5 students.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21424" y="5061521"/>
            <a:ext cx="6769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2. It was a warm day because -------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5400" y="2895600"/>
            <a:ext cx="6743700" cy="76944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A. Group</a:t>
            </a:r>
            <a:endParaRPr lang="en-US" sz="4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58614" y="3834962"/>
            <a:ext cx="54469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1. It is nice day  ----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17533" y="6088645"/>
            <a:ext cx="562697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The day was sunny</a:t>
            </a:r>
            <a:endParaRPr lang="en-US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34000" y="3834962"/>
            <a:ext cx="2590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solidFill>
                  <a:srgbClr val="0070C0"/>
                </a:solidFill>
              </a:rPr>
              <a:t>Spring</a:t>
            </a:r>
            <a:endParaRPr lang="en-US" sz="5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1549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/>
      <p:bldP spid="6" grpId="0" animBg="1"/>
      <p:bldP spid="9" grpId="0"/>
      <p:bldP spid="10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36837" y="341866"/>
            <a:ext cx="42672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B. Group</a:t>
            </a:r>
            <a:endParaRPr lang="en-US" sz="4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487269"/>
            <a:ext cx="6705600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Choose the best answer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35269" y="2286000"/>
            <a:ext cx="62703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indent="-742950">
              <a:buAutoNum type="arabicPeriod"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It is very ---- </a:t>
            </a:r>
          </a:p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a. hot  b. warm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2. 	The smell is ------ 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	a. sweet  b. sweet and fresh.</a:t>
            </a:r>
          </a:p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3.	Maria is ready for </a:t>
            </a:r>
          </a:p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a. school  b. University 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622178" y="3999468"/>
            <a:ext cx="4940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√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05000" y="5176714"/>
            <a:ext cx="49404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√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200400" y="2895600"/>
            <a:ext cx="56457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√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909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3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1"/>
      <p:bldP spid="12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81200" y="137652"/>
            <a:ext cx="4572000" cy="1323439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C.  Group</a:t>
            </a:r>
          </a:p>
          <a:p>
            <a:pPr algn="ctr"/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24000" y="1828800"/>
            <a:ext cx="6400800" cy="646331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 column                    B column     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537138" y="3149768"/>
            <a:ext cx="2013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Spring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37138" y="4409090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Cuckoo Birds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2174" y="4017074"/>
            <a:ext cx="1540114" cy="103834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4511" y="5156270"/>
            <a:ext cx="1543543" cy="1181593"/>
          </a:xfrm>
          <a:prstGeom prst="rect">
            <a:avLst/>
          </a:prstGeom>
        </p:spPr>
      </p:pic>
      <p:cxnSp>
        <p:nvCxnSpPr>
          <p:cNvPr id="8" name="Straight Arrow Connector 7"/>
          <p:cNvCxnSpPr/>
          <p:nvPr/>
        </p:nvCxnSpPr>
        <p:spPr>
          <a:xfrm>
            <a:off x="2971800" y="3472933"/>
            <a:ext cx="2680138" cy="1273320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V="1">
            <a:off x="4267200" y="3352800"/>
            <a:ext cx="1554974" cy="1393453"/>
          </a:xfrm>
          <a:prstGeom prst="straightConnector1">
            <a:avLst/>
          </a:prstGeom>
          <a:ln w="571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52905" y="2665518"/>
            <a:ext cx="1509384" cy="11305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9632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/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533400"/>
            <a:ext cx="6400800" cy="769441"/>
          </a:xfrm>
          <a:prstGeom prst="rect">
            <a:avLst/>
          </a:prstGeom>
          <a:blipFill>
            <a:blip r:embed="rId2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D.  Group</a:t>
            </a:r>
            <a:endParaRPr lang="en-US" sz="4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562100" y="1712793"/>
            <a:ext cx="5562600" cy="64633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Make WH  Question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06773" y="2773570"/>
            <a:ext cx="4267200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1.Maria feels happy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306773" y="5105400"/>
            <a:ext cx="5257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It’s a beautiful day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572000" y="3609996"/>
            <a:ext cx="4430973" cy="646331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Who feels happy</a:t>
            </a:r>
            <a:r>
              <a:rPr lang="bn-BD" sz="3600" dirty="0" smtClean="0">
                <a:latin typeface="Times New Roman" pitchFamily="18" charset="0"/>
                <a:cs typeface="Times New Roman" pitchFamily="18" charset="0"/>
              </a:rPr>
              <a:t>?</a:t>
            </a: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233791" y="6019800"/>
            <a:ext cx="4661564" cy="646331"/>
          </a:xfrm>
          <a:prstGeom prst="rect">
            <a:avLst/>
          </a:prstGeom>
          <a:noFill/>
          <a:ln w="76200">
            <a:solidFill>
              <a:srgbClr val="92D050"/>
            </a:solidFill>
          </a:ln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How the day is?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6238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7.86309E-7 L -0.40052 0.00439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35" y="2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5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3.04348E-6 L -0.39288 0.01966 " pathEditMode="relative" rAng="0" ptsTypes="AA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653" y="9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/>
      <p:bldP spid="5" grpId="0"/>
      <p:bldP spid="7" grpId="0" animBg="1"/>
      <p:bldP spid="7" grpId="1" animBg="1"/>
      <p:bldP spid="8" grpId="0" animBg="1"/>
      <p:bldP spid="8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4398" y="1162333"/>
            <a:ext cx="4648200" cy="646331"/>
          </a:xfrm>
          <a:prstGeom prst="rect">
            <a:avLst/>
          </a:prstGeom>
          <a:noFill/>
          <a:ln w="5715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Times New Roman" pitchFamily="18" charset="0"/>
                <a:cs typeface="Times New Roman" pitchFamily="18" charset="0"/>
              </a:rPr>
              <a:t>Re-arrange</a:t>
            </a:r>
            <a:endParaRPr lang="en-US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6534" y="1808664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1. Maria the window opens.</a:t>
            </a:r>
            <a:endParaRPr lang="en-US" sz="3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334034" y="3810000"/>
            <a:ext cx="5562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840421" y="2633101"/>
            <a:ext cx="5943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1.Maria opens the window.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124200" y="4953000"/>
            <a:ext cx="502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4900" y="3628607"/>
            <a:ext cx="3848100" cy="3018117"/>
          </a:xfrm>
          <a:prstGeom prst="rect">
            <a:avLst/>
          </a:prstGeom>
          <a:ln w="57150">
            <a:solidFill>
              <a:srgbClr val="92D05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9" name="TextBox 8"/>
          <p:cNvSpPr txBox="1"/>
          <p:nvPr/>
        </p:nvSpPr>
        <p:spPr>
          <a:xfrm>
            <a:off x="1909598" y="228599"/>
            <a:ext cx="5257800" cy="769441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E. Group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4668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31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5" grpId="0"/>
      <p:bldP spid="9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1048434"/>
            <a:ext cx="838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2. It’s  day spring beautiful a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895600" y="2362200"/>
            <a:ext cx="5715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2. It’s a beautiful spring day</a:t>
            </a:r>
            <a:endParaRPr lang="en-US" sz="3600" b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3429000"/>
            <a:ext cx="4495800" cy="2991751"/>
          </a:xfrm>
          <a:prstGeom prst="rect">
            <a:avLst/>
          </a:prstGeom>
          <a:ln w="57150"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  <p:extLst>
      <p:ext uri="{BB962C8B-B14F-4D97-AF65-F5344CB8AC3E}">
        <p14:creationId xmlns:p14="http://schemas.microsoft.com/office/powerpoint/2010/main" val="134940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85800" y="2514600"/>
            <a:ext cx="7086600" cy="3416320"/>
          </a:xfrm>
          <a:prstGeom prst="rect">
            <a:avLst/>
          </a:prstGeom>
          <a:noFill/>
          <a:ln w="76200">
            <a:solidFill>
              <a:srgbClr val="FF0000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en-US" sz="5400" b="1" dirty="0" smtClean="0">
                <a:latin typeface="Times New Roman" pitchFamily="18" charset="0"/>
                <a:cs typeface="Times New Roman" pitchFamily="18" charset="0"/>
              </a:rPr>
              <a:t>Write some flowers and birds name of  Spring season in next class</a:t>
            </a:r>
            <a:r>
              <a:rPr lang="en-US" sz="5400" dirty="0" smtClean="0">
                <a:latin typeface="Times New Roman" pitchFamily="18" charset="0"/>
                <a:cs typeface="Times New Roman" pitchFamily="18" charset="0"/>
              </a:rPr>
              <a:t>. </a:t>
            </a:r>
            <a:endParaRPr lang="en-US" sz="5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459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3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1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2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2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3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3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4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4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50000">
                                          <p:val>
                                            <p:strVal val="#ppt_x+0.1550"/>
                                          </p:val>
                                        </p:tav>
                                        <p:tav tm="55000">
                                          <p:val>
                                            <p:strVal val="#ppt_x+0.1531"/>
                                          </p:val>
                                        </p:tav>
                                        <p:tav tm="60000">
                                          <p:val>
                                            <p:strVal val="#ppt_x+0.1474"/>
                                          </p:val>
                                        </p:tav>
                                        <p:tav tm="65000">
                                          <p:val>
                                            <p:strVal val="#ppt_x+0.1381"/>
                                          </p:val>
                                        </p:tav>
                                        <p:tav tm="70000">
                                          <p:val>
                                            <p:strVal val="#ppt_x+0.1254"/>
                                          </p:val>
                                        </p:tav>
                                        <p:tav tm="75000">
                                          <p:val>
                                            <p:strVal val="#ppt_x+0.1096"/>
                                          </p:val>
                                        </p:tav>
                                        <p:tav tm="80000">
                                          <p:val>
                                            <p:strVal val="#ppt_x+0.0911"/>
                                          </p:val>
                                        </p:tav>
                                        <p:tav tm="85000">
                                          <p:val>
                                            <p:strVal val="#ppt_x+0.0704"/>
                                          </p:val>
                                        </p:tav>
                                        <p:tav tm="90000">
                                          <p:val>
                                            <p:strVal val="#ppt_x+0.0479"/>
                                          </p:val>
                                        </p:tav>
                                        <p:tav tm="95000">
                                          <p:val>
                                            <p:strVal val="#ppt_x+0.024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00" decel="500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31"/>
                                          </p:val>
                                        </p:tav>
                                        <p:tav tm="5000">
                                          <p:val>
                                            <p:strVal val="#ppt_y+0.308"/>
                                          </p:val>
                                        </p:tav>
                                        <p:tav tm="10000">
                                          <p:val>
                                            <p:strVal val="#ppt_y+0.3024"/>
                                          </p:val>
                                        </p:tav>
                                        <p:tav tm="15000">
                                          <p:val>
                                            <p:strVal val="#ppt_y+0.2931"/>
                                          </p:val>
                                        </p:tav>
                                        <p:tav tm="20000">
                                          <p:val>
                                            <p:strVal val="#ppt_y+0.2804"/>
                                          </p:val>
                                        </p:tav>
                                        <p:tav tm="25000">
                                          <p:val>
                                            <p:strVal val="#ppt_y+0.2646"/>
                                          </p:val>
                                        </p:tav>
                                        <p:tav tm="30000">
                                          <p:val>
                                            <p:strVal val="#ppt_y+0.2461"/>
                                          </p:val>
                                        </p:tav>
                                        <p:tav tm="35000">
                                          <p:val>
                                            <p:strVal val="#ppt_y+0.2253"/>
                                          </p:val>
                                        </p:tav>
                                        <p:tav tm="40000">
                                          <p:val>
                                            <p:strVal val="#ppt_y+0.2029"/>
                                          </p:val>
                                        </p:tav>
                                        <p:tav tm="45000">
                                          <p:val>
                                            <p:strVal val="#ppt_y+0.1792"/>
                                          </p:val>
                                        </p:tav>
                                        <p:tav tm="50000">
                                          <p:val>
                                            <p:strVal val="#ppt_y+0.155"/>
                                          </p:val>
                                        </p:tav>
                                        <p:tav tm="55000">
                                          <p:val>
                                            <p:strVal val="#ppt_y+0.1307"/>
                                          </p:val>
                                        </p:tav>
                                        <p:tav tm="60000">
                                          <p:val>
                                            <p:strVal val="#ppt_y+0.1071"/>
                                          </p:val>
                                        </p:tav>
                                        <p:tav tm="65000">
                                          <p:val>
                                            <p:strVal val="#ppt_y+0.0846"/>
                                          </p:val>
                                        </p:tav>
                                        <p:tav tm="70000">
                                          <p:val>
                                            <p:strVal val="#ppt_y+0.0639"/>
                                          </p:val>
                                        </p:tav>
                                        <p:tav tm="75000">
                                          <p:val>
                                            <p:strVal val="#ppt_y+0.0454"/>
                                          </p:val>
                                        </p:tav>
                                        <p:tav tm="80000">
                                          <p:val>
                                            <p:strVal val="#ppt_y+0.0296"/>
                                          </p:val>
                                        </p:tav>
                                        <p:tav tm="85000">
                                          <p:val>
                                            <p:strVal val="#ppt_y+0.0169"/>
                                          </p:val>
                                        </p:tav>
                                        <p:tav tm="90000">
                                          <p:val>
                                            <p:strVal val="#ppt_y+0.0076"/>
                                          </p:val>
                                        </p:tav>
                                        <p:tav tm="95000">
                                          <p:val>
                                            <p:strVal val="#ppt_y+0.0019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4074635"/>
              </p:ext>
            </p:extLst>
          </p:nvPr>
        </p:nvGraphicFramePr>
        <p:xfrm>
          <a:off x="4038600" y="3209925"/>
          <a:ext cx="1066800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1" name="Packager Shell Object" showAsIcon="1" r:id="rId3" imgW="1066680" imgH="437760" progId="Package">
                  <p:embed/>
                </p:oleObj>
              </mc:Choice>
              <mc:Fallback>
                <p:oleObj name="Packager Shell Object" showAsIcon="1" r:id="rId3" imgW="1066680" imgH="437760" progId="Package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038600" y="3209925"/>
                        <a:ext cx="1066800" cy="4381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447800" y="533400"/>
            <a:ext cx="6705600" cy="830997"/>
          </a:xfrm>
          <a:prstGeom prst="rect">
            <a:avLst/>
          </a:prstGeom>
          <a:blipFill>
            <a:blip r:embed="rId5"/>
            <a:tile tx="0" ty="0" sx="100000" sy="100000" flip="none" algn="tl"/>
          </a:blipFill>
        </p:spPr>
        <p:txBody>
          <a:bodyPr wrap="square" rtlCol="0">
            <a:spAutoFit/>
          </a:bodyPr>
          <a:lstStyle/>
          <a:p>
            <a:pPr algn="ctr"/>
            <a:r>
              <a:rPr lang="en-US" sz="4800" dirty="0" smtClean="0">
                <a:latin typeface="Times New Roman" pitchFamily="18" charset="0"/>
                <a:cs typeface="Times New Roman" pitchFamily="18" charset="0"/>
              </a:rPr>
              <a:t>Let’s listen a song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47800" y="5181600"/>
            <a:ext cx="6705600" cy="156966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Good bye</a:t>
            </a:r>
            <a:endParaRPr lang="en-US" sz="9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746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749</TotalTime>
  <Words>329</Words>
  <Application>Microsoft Office PowerPoint</Application>
  <PresentationFormat>On-screen Show (4:3)</PresentationFormat>
  <Paragraphs>74</Paragraphs>
  <Slides>22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9" baseType="lpstr">
      <vt:lpstr>Arial</vt:lpstr>
      <vt:lpstr>Calibri</vt:lpstr>
      <vt:lpstr>NikoshBAN</vt:lpstr>
      <vt:lpstr>Times New Roman</vt:lpstr>
      <vt:lpstr>Vrinda</vt:lpstr>
      <vt:lpstr>Office Theme</vt:lpstr>
      <vt:lpstr>Packager Shell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PTI-LAL</dc:creator>
  <cp:lastModifiedBy>ma</cp:lastModifiedBy>
  <cp:revision>139</cp:revision>
  <dcterms:created xsi:type="dcterms:W3CDTF">2006-08-16T00:00:00Z</dcterms:created>
  <dcterms:modified xsi:type="dcterms:W3CDTF">2019-10-21T02:05:34Z</dcterms:modified>
</cp:coreProperties>
</file>