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71" r:id="rId15"/>
    <p:sldId id="272" r:id="rId16"/>
    <p:sldId id="270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D2590-65DB-4E2A-A4F8-C0EF63A66705}" type="doc">
      <dgm:prSet loTypeId="urn:microsoft.com/office/officeart/2009/3/layout/RandomtoResultProcess" loCatId="process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8BDB377-4BB7-46A0-BC48-26E1B548CA00}">
      <dgm:prSet phldrT="[Text]"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805FF2D2-F4E9-430E-B71C-221D5B4C9CC8}" type="parTrans" cxnId="{63F0695B-2012-4211-8E3F-B71E070B3A6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3D08B9AF-4F47-490F-9C2D-F294CC84DB7F}" type="sibTrans" cxnId="{63F0695B-2012-4211-8E3F-B71E070B3A6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D1508D8C-57A7-42C8-BE24-646AA2286A13}">
      <dgm:prSet phldrT="[Text]"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1ECF0328-A47F-4CD2-ABCC-FF86C5074169}" type="parTrans" cxnId="{08B24FF4-4499-45B4-91DB-DFF3FF83380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6177FA73-0013-4C2E-B691-0E9B1F3600F1}" type="sibTrans" cxnId="{08B24FF4-4499-45B4-91DB-DFF3FF83380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995DF67C-F1E7-42C8-A6C9-09A96EEB5892}">
      <dgm:prSet phldrT="[Text]" custT="1"/>
      <dgm:spPr>
        <a:ln w="339725">
          <a:solidFill>
            <a:srgbClr val="FF0000"/>
          </a:solidFill>
        </a:ln>
      </dgm:spPr>
      <dgm:t>
        <a:bodyPr/>
        <a:lstStyle/>
        <a:p>
          <a:r>
            <a:rPr lang="en-US" sz="8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</a:t>
          </a:r>
          <a:r>
            <a:rPr lang="en-US" sz="8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8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9D961-DA98-40D3-B7F6-56A037D7CD62}" type="parTrans" cxnId="{F8C41E6B-D483-4565-9F98-D01215739C27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74FABC14-9A6F-4406-92DB-2FAE39119C25}" type="sibTrans" cxnId="{F8C41E6B-D483-4565-9F98-D01215739C27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91CC1F7-33EC-4A14-8422-685C380B7709}">
      <dgm:prSet phldrT="[Text]"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CE6A0212-5721-43D0-9F69-45D71C43CD57}" type="parTrans" cxnId="{69E44ECB-CAE4-4EFB-82E3-295454388270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DC5941D0-E875-4704-BC0B-C67E37554420}" type="sibTrans" cxnId="{69E44ECB-CAE4-4EFB-82E3-295454388270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E30C893D-C7D6-4935-BDEF-A25186CC2F9A}" type="pres">
      <dgm:prSet presAssocID="{F76D2590-65DB-4E2A-A4F8-C0EF63A6670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EF2279-5F06-42E9-BE50-6BA00B2296C7}" type="pres">
      <dgm:prSet presAssocID="{B8BDB377-4BB7-46A0-BC48-26E1B548CA00}" presName="chaos" presStyleCnt="0"/>
      <dgm:spPr/>
    </dgm:pt>
    <dgm:pt modelId="{C46CD41E-8E5F-4E60-B26B-437B8F95B992}" type="pres">
      <dgm:prSet presAssocID="{B8BDB377-4BB7-46A0-BC48-26E1B548CA00}" presName="parTx1" presStyleLbl="revTx" presStyleIdx="0" presStyleCnt="3"/>
      <dgm:spPr/>
      <dgm:t>
        <a:bodyPr/>
        <a:lstStyle/>
        <a:p>
          <a:endParaRPr lang="en-US"/>
        </a:p>
      </dgm:t>
    </dgm:pt>
    <dgm:pt modelId="{9A9CD9E4-4D14-48C7-82BD-4ABE215CFCCA}" type="pres">
      <dgm:prSet presAssocID="{B8BDB377-4BB7-46A0-BC48-26E1B548CA00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0E9F3-E2D2-4854-A320-A74B35EA5B5D}" type="pres">
      <dgm:prSet presAssocID="{B8BDB377-4BB7-46A0-BC48-26E1B548CA00}" presName="c1" presStyleLbl="node1" presStyleIdx="0" presStyleCnt="19"/>
      <dgm:spPr/>
    </dgm:pt>
    <dgm:pt modelId="{64595828-0656-4100-8108-6317F0B515A6}" type="pres">
      <dgm:prSet presAssocID="{B8BDB377-4BB7-46A0-BC48-26E1B548CA00}" presName="c2" presStyleLbl="node1" presStyleIdx="1" presStyleCnt="19"/>
      <dgm:spPr/>
    </dgm:pt>
    <dgm:pt modelId="{5BB127EA-0AEB-4792-BAE9-B678BC3ABE61}" type="pres">
      <dgm:prSet presAssocID="{B8BDB377-4BB7-46A0-BC48-26E1B548CA00}" presName="c3" presStyleLbl="node1" presStyleIdx="2" presStyleCnt="19"/>
      <dgm:spPr/>
    </dgm:pt>
    <dgm:pt modelId="{DFFE5272-BFC4-41AA-A2A1-2C7B61F1418D}" type="pres">
      <dgm:prSet presAssocID="{B8BDB377-4BB7-46A0-BC48-26E1B548CA00}" presName="c4" presStyleLbl="node1" presStyleIdx="3" presStyleCnt="19"/>
      <dgm:spPr/>
    </dgm:pt>
    <dgm:pt modelId="{733068C0-1B8F-4543-8419-864BA20CC389}" type="pres">
      <dgm:prSet presAssocID="{B8BDB377-4BB7-46A0-BC48-26E1B548CA00}" presName="c5" presStyleLbl="node1" presStyleIdx="4" presStyleCnt="19"/>
      <dgm:spPr/>
    </dgm:pt>
    <dgm:pt modelId="{A95795F3-B0B2-4912-90CE-D3FAEF5ACCDF}" type="pres">
      <dgm:prSet presAssocID="{B8BDB377-4BB7-46A0-BC48-26E1B548CA00}" presName="c6" presStyleLbl="node1" presStyleIdx="5" presStyleCnt="19"/>
      <dgm:spPr/>
    </dgm:pt>
    <dgm:pt modelId="{8CBAA0C4-6C39-4D39-9188-ACA77DC4BDB0}" type="pres">
      <dgm:prSet presAssocID="{B8BDB377-4BB7-46A0-BC48-26E1B548CA00}" presName="c7" presStyleLbl="node1" presStyleIdx="6" presStyleCnt="19"/>
      <dgm:spPr/>
    </dgm:pt>
    <dgm:pt modelId="{97557EDC-AEF3-429A-90F9-C329537FB32D}" type="pres">
      <dgm:prSet presAssocID="{B8BDB377-4BB7-46A0-BC48-26E1B548CA00}" presName="c8" presStyleLbl="node1" presStyleIdx="7" presStyleCnt="19"/>
      <dgm:spPr/>
    </dgm:pt>
    <dgm:pt modelId="{725147EF-FD39-43E6-A7E8-A064B872561D}" type="pres">
      <dgm:prSet presAssocID="{B8BDB377-4BB7-46A0-BC48-26E1B548CA00}" presName="c9" presStyleLbl="node1" presStyleIdx="8" presStyleCnt="19"/>
      <dgm:spPr/>
    </dgm:pt>
    <dgm:pt modelId="{60DBA4C9-4F6F-4A92-A1CB-DB839EA5675A}" type="pres">
      <dgm:prSet presAssocID="{B8BDB377-4BB7-46A0-BC48-26E1B548CA00}" presName="c10" presStyleLbl="node1" presStyleIdx="9" presStyleCnt="19"/>
      <dgm:spPr/>
    </dgm:pt>
    <dgm:pt modelId="{58D1582C-F9FC-4AF1-BCDA-921FB7B8FA9A}" type="pres">
      <dgm:prSet presAssocID="{B8BDB377-4BB7-46A0-BC48-26E1B548CA00}" presName="c11" presStyleLbl="node1" presStyleIdx="10" presStyleCnt="19"/>
      <dgm:spPr/>
    </dgm:pt>
    <dgm:pt modelId="{1A904B4F-3325-4BFF-8F3F-30D492B0CCC2}" type="pres">
      <dgm:prSet presAssocID="{B8BDB377-4BB7-46A0-BC48-26E1B548CA00}" presName="c12" presStyleLbl="node1" presStyleIdx="11" presStyleCnt="19"/>
      <dgm:spPr/>
    </dgm:pt>
    <dgm:pt modelId="{535C02B9-0105-4693-9F07-50F299339104}" type="pres">
      <dgm:prSet presAssocID="{B8BDB377-4BB7-46A0-BC48-26E1B548CA00}" presName="c13" presStyleLbl="node1" presStyleIdx="12" presStyleCnt="19"/>
      <dgm:spPr/>
    </dgm:pt>
    <dgm:pt modelId="{3B95BE29-F4D2-47FF-8473-4E7AD3BDE6AE}" type="pres">
      <dgm:prSet presAssocID="{B8BDB377-4BB7-46A0-BC48-26E1B548CA00}" presName="c14" presStyleLbl="node1" presStyleIdx="13" presStyleCnt="19"/>
      <dgm:spPr/>
    </dgm:pt>
    <dgm:pt modelId="{82331AD0-1B9D-44D6-9236-8FE2509C00CB}" type="pres">
      <dgm:prSet presAssocID="{B8BDB377-4BB7-46A0-BC48-26E1B548CA00}" presName="c15" presStyleLbl="node1" presStyleIdx="14" presStyleCnt="19"/>
      <dgm:spPr/>
    </dgm:pt>
    <dgm:pt modelId="{F98B80FF-6C1F-42B0-A6C0-F0195BB28940}" type="pres">
      <dgm:prSet presAssocID="{B8BDB377-4BB7-46A0-BC48-26E1B548CA00}" presName="c16" presStyleLbl="node1" presStyleIdx="15" presStyleCnt="19"/>
      <dgm:spPr/>
    </dgm:pt>
    <dgm:pt modelId="{ECE5E360-8B62-45F4-BEEA-6CFCB9D24FBF}" type="pres">
      <dgm:prSet presAssocID="{B8BDB377-4BB7-46A0-BC48-26E1B548CA00}" presName="c17" presStyleLbl="node1" presStyleIdx="16" presStyleCnt="19" custLinFactNeighborX="7156" custLinFactNeighborY="3578"/>
      <dgm:spPr/>
    </dgm:pt>
    <dgm:pt modelId="{A945C356-61AD-4B57-AA39-E187EE18D392}" type="pres">
      <dgm:prSet presAssocID="{B8BDB377-4BB7-46A0-BC48-26E1B548CA00}" presName="c18" presStyleLbl="node1" presStyleIdx="17" presStyleCnt="19"/>
      <dgm:spPr/>
    </dgm:pt>
    <dgm:pt modelId="{B4315A51-606D-45B2-A8A6-EAA0F05560E6}" type="pres">
      <dgm:prSet presAssocID="{3D08B9AF-4F47-490F-9C2D-F294CC84DB7F}" presName="chevronComposite1" presStyleCnt="0"/>
      <dgm:spPr/>
    </dgm:pt>
    <dgm:pt modelId="{67F3CB0F-1383-4D51-8C54-411DEF1E50EF}" type="pres">
      <dgm:prSet presAssocID="{3D08B9AF-4F47-490F-9C2D-F294CC84DB7F}" presName="chevron1" presStyleLbl="sibTrans2D1" presStyleIdx="0" presStyleCnt="2"/>
      <dgm:spPr/>
    </dgm:pt>
    <dgm:pt modelId="{044DB2D3-571B-4F87-8CCA-98FBF3C697D2}" type="pres">
      <dgm:prSet presAssocID="{3D08B9AF-4F47-490F-9C2D-F294CC84DB7F}" presName="spChevron1" presStyleCnt="0"/>
      <dgm:spPr/>
    </dgm:pt>
    <dgm:pt modelId="{D92D54CC-C0E8-426E-AD11-5F3310F6062C}" type="pres">
      <dgm:prSet presAssocID="{3D08B9AF-4F47-490F-9C2D-F294CC84DB7F}" presName="overlap" presStyleCnt="0"/>
      <dgm:spPr/>
    </dgm:pt>
    <dgm:pt modelId="{1CF752D4-C0F4-44CB-A6E0-253EC6459034}" type="pres">
      <dgm:prSet presAssocID="{3D08B9AF-4F47-490F-9C2D-F294CC84DB7F}" presName="chevronComposite2" presStyleCnt="0"/>
      <dgm:spPr/>
    </dgm:pt>
    <dgm:pt modelId="{72735E06-3A02-40C1-B58E-8B3D578A1B87}" type="pres">
      <dgm:prSet presAssocID="{3D08B9AF-4F47-490F-9C2D-F294CC84DB7F}" presName="chevron2" presStyleLbl="sibTrans2D1" presStyleIdx="1" presStyleCnt="2"/>
      <dgm:spPr/>
    </dgm:pt>
    <dgm:pt modelId="{8CF3BEF8-0104-4FF3-AFD5-BA287E49CA23}" type="pres">
      <dgm:prSet presAssocID="{3D08B9AF-4F47-490F-9C2D-F294CC84DB7F}" presName="spChevron2" presStyleCnt="0"/>
      <dgm:spPr/>
    </dgm:pt>
    <dgm:pt modelId="{DBF9427A-DD47-4A50-B361-CDA444959293}" type="pres">
      <dgm:prSet presAssocID="{995DF67C-F1E7-42C8-A6C9-09A96EEB5892}" presName="last" presStyleCnt="0"/>
      <dgm:spPr/>
    </dgm:pt>
    <dgm:pt modelId="{7060DAA0-05BD-4F74-AAAF-2864C1719EE4}" type="pres">
      <dgm:prSet presAssocID="{995DF67C-F1E7-42C8-A6C9-09A96EEB5892}" presName="circleTx" presStyleLbl="node1" presStyleIdx="18" presStyleCnt="19"/>
      <dgm:spPr/>
      <dgm:t>
        <a:bodyPr/>
        <a:lstStyle/>
        <a:p>
          <a:endParaRPr lang="en-US"/>
        </a:p>
      </dgm:t>
    </dgm:pt>
    <dgm:pt modelId="{715CEF88-9189-429C-B7A3-8B3B2A29B2A9}" type="pres">
      <dgm:prSet presAssocID="{995DF67C-F1E7-42C8-A6C9-09A96EEB5892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71A60-AAE9-476E-A662-0030171BC29F}" type="pres">
      <dgm:prSet presAssocID="{995DF67C-F1E7-42C8-A6C9-09A96EEB5892}" presName="spN" presStyleCnt="0"/>
      <dgm:spPr/>
    </dgm:pt>
  </dgm:ptLst>
  <dgm:cxnLst>
    <dgm:cxn modelId="{50EEBE69-C981-4201-A337-2E408DD9677C}" type="presOf" srcId="{D1508D8C-57A7-42C8-BE24-646AA2286A13}" destId="{9A9CD9E4-4D14-48C7-82BD-4ABE215CFCCA}" srcOrd="0" destOrd="0" presId="urn:microsoft.com/office/officeart/2009/3/layout/RandomtoResultProcess"/>
    <dgm:cxn modelId="{08B24FF4-4499-45B4-91DB-DFF3FF83380E}" srcId="{B8BDB377-4BB7-46A0-BC48-26E1B548CA00}" destId="{D1508D8C-57A7-42C8-BE24-646AA2286A13}" srcOrd="0" destOrd="0" parTransId="{1ECF0328-A47F-4CD2-ABCC-FF86C5074169}" sibTransId="{6177FA73-0013-4C2E-B691-0E9B1F3600F1}"/>
    <dgm:cxn modelId="{F8C41E6B-D483-4565-9F98-D01215739C27}" srcId="{F76D2590-65DB-4E2A-A4F8-C0EF63A66705}" destId="{995DF67C-F1E7-42C8-A6C9-09A96EEB5892}" srcOrd="1" destOrd="0" parTransId="{D6E9D961-DA98-40D3-B7F6-56A037D7CD62}" sibTransId="{74FABC14-9A6F-4406-92DB-2FAE39119C25}"/>
    <dgm:cxn modelId="{C63DDC63-9F58-4DFB-80CF-8021BCE94532}" type="presOf" srcId="{F76D2590-65DB-4E2A-A4F8-C0EF63A66705}" destId="{E30C893D-C7D6-4935-BDEF-A25186CC2F9A}" srcOrd="0" destOrd="0" presId="urn:microsoft.com/office/officeart/2009/3/layout/RandomtoResultProcess"/>
    <dgm:cxn modelId="{A8CE5487-7EB8-4C92-8216-6D09612CF2CC}" type="presOf" srcId="{C91CC1F7-33EC-4A14-8422-685C380B7709}" destId="{715CEF88-9189-429C-B7A3-8B3B2A29B2A9}" srcOrd="0" destOrd="0" presId="urn:microsoft.com/office/officeart/2009/3/layout/RandomtoResultProcess"/>
    <dgm:cxn modelId="{5D7945F8-C3E6-4AC7-8476-15955538039A}" type="presOf" srcId="{995DF67C-F1E7-42C8-A6C9-09A96EEB5892}" destId="{7060DAA0-05BD-4F74-AAAF-2864C1719EE4}" srcOrd="0" destOrd="0" presId="urn:microsoft.com/office/officeart/2009/3/layout/RandomtoResultProcess"/>
    <dgm:cxn modelId="{4DA5F2C8-F1E6-4741-880C-C3E93BDA23F3}" type="presOf" srcId="{B8BDB377-4BB7-46A0-BC48-26E1B548CA00}" destId="{C46CD41E-8E5F-4E60-B26B-437B8F95B992}" srcOrd="0" destOrd="0" presId="urn:microsoft.com/office/officeart/2009/3/layout/RandomtoResultProcess"/>
    <dgm:cxn modelId="{69E44ECB-CAE4-4EFB-82E3-295454388270}" srcId="{995DF67C-F1E7-42C8-A6C9-09A96EEB5892}" destId="{C91CC1F7-33EC-4A14-8422-685C380B7709}" srcOrd="0" destOrd="0" parTransId="{CE6A0212-5721-43D0-9F69-45D71C43CD57}" sibTransId="{DC5941D0-E875-4704-BC0B-C67E37554420}"/>
    <dgm:cxn modelId="{63F0695B-2012-4211-8E3F-B71E070B3A6D}" srcId="{F76D2590-65DB-4E2A-A4F8-C0EF63A66705}" destId="{B8BDB377-4BB7-46A0-BC48-26E1B548CA00}" srcOrd="0" destOrd="0" parTransId="{805FF2D2-F4E9-430E-B71C-221D5B4C9CC8}" sibTransId="{3D08B9AF-4F47-490F-9C2D-F294CC84DB7F}"/>
    <dgm:cxn modelId="{03049EEA-73EA-411B-8004-6E3B70E6ACB1}" type="presParOf" srcId="{E30C893D-C7D6-4935-BDEF-A25186CC2F9A}" destId="{8FEF2279-5F06-42E9-BE50-6BA00B2296C7}" srcOrd="0" destOrd="0" presId="urn:microsoft.com/office/officeart/2009/3/layout/RandomtoResultProcess"/>
    <dgm:cxn modelId="{A272F68B-E28A-448D-A69B-EA38BD41E129}" type="presParOf" srcId="{8FEF2279-5F06-42E9-BE50-6BA00B2296C7}" destId="{C46CD41E-8E5F-4E60-B26B-437B8F95B992}" srcOrd="0" destOrd="0" presId="urn:microsoft.com/office/officeart/2009/3/layout/RandomtoResultProcess"/>
    <dgm:cxn modelId="{8ECAFC71-99F8-45A2-9C71-70D730EA8AD1}" type="presParOf" srcId="{8FEF2279-5F06-42E9-BE50-6BA00B2296C7}" destId="{9A9CD9E4-4D14-48C7-82BD-4ABE215CFCCA}" srcOrd="1" destOrd="0" presId="urn:microsoft.com/office/officeart/2009/3/layout/RandomtoResultProcess"/>
    <dgm:cxn modelId="{E48872FA-94C3-4503-A40D-83C98370AAE1}" type="presParOf" srcId="{8FEF2279-5F06-42E9-BE50-6BA00B2296C7}" destId="{2980E9F3-E2D2-4854-A320-A74B35EA5B5D}" srcOrd="2" destOrd="0" presId="urn:microsoft.com/office/officeart/2009/3/layout/RandomtoResultProcess"/>
    <dgm:cxn modelId="{D4314981-43E3-40DA-8BB2-CEB951AC47DA}" type="presParOf" srcId="{8FEF2279-5F06-42E9-BE50-6BA00B2296C7}" destId="{64595828-0656-4100-8108-6317F0B515A6}" srcOrd="3" destOrd="0" presId="urn:microsoft.com/office/officeart/2009/3/layout/RandomtoResultProcess"/>
    <dgm:cxn modelId="{35D6DF6F-2225-4714-8F45-0D750F1F31A0}" type="presParOf" srcId="{8FEF2279-5F06-42E9-BE50-6BA00B2296C7}" destId="{5BB127EA-0AEB-4792-BAE9-B678BC3ABE61}" srcOrd="4" destOrd="0" presId="urn:microsoft.com/office/officeart/2009/3/layout/RandomtoResultProcess"/>
    <dgm:cxn modelId="{148EA98A-C537-4E86-B74E-887F8B3D1204}" type="presParOf" srcId="{8FEF2279-5F06-42E9-BE50-6BA00B2296C7}" destId="{DFFE5272-BFC4-41AA-A2A1-2C7B61F1418D}" srcOrd="5" destOrd="0" presId="urn:microsoft.com/office/officeart/2009/3/layout/RandomtoResultProcess"/>
    <dgm:cxn modelId="{82FB09B4-23F5-417E-91C0-D64866758788}" type="presParOf" srcId="{8FEF2279-5F06-42E9-BE50-6BA00B2296C7}" destId="{733068C0-1B8F-4543-8419-864BA20CC389}" srcOrd="6" destOrd="0" presId="urn:microsoft.com/office/officeart/2009/3/layout/RandomtoResultProcess"/>
    <dgm:cxn modelId="{FA57946C-E9D2-471D-8C90-686B822AAB4E}" type="presParOf" srcId="{8FEF2279-5F06-42E9-BE50-6BA00B2296C7}" destId="{A95795F3-B0B2-4912-90CE-D3FAEF5ACCDF}" srcOrd="7" destOrd="0" presId="urn:microsoft.com/office/officeart/2009/3/layout/RandomtoResultProcess"/>
    <dgm:cxn modelId="{FB705CF1-99CC-4D45-AF5C-363AD9FED17D}" type="presParOf" srcId="{8FEF2279-5F06-42E9-BE50-6BA00B2296C7}" destId="{8CBAA0C4-6C39-4D39-9188-ACA77DC4BDB0}" srcOrd="8" destOrd="0" presId="urn:microsoft.com/office/officeart/2009/3/layout/RandomtoResultProcess"/>
    <dgm:cxn modelId="{7F05745E-5669-4880-8A6A-550B70247C2E}" type="presParOf" srcId="{8FEF2279-5F06-42E9-BE50-6BA00B2296C7}" destId="{97557EDC-AEF3-429A-90F9-C329537FB32D}" srcOrd="9" destOrd="0" presId="urn:microsoft.com/office/officeart/2009/3/layout/RandomtoResultProcess"/>
    <dgm:cxn modelId="{9475546B-6704-4C33-898E-0CFE6EA27CCF}" type="presParOf" srcId="{8FEF2279-5F06-42E9-BE50-6BA00B2296C7}" destId="{725147EF-FD39-43E6-A7E8-A064B872561D}" srcOrd="10" destOrd="0" presId="urn:microsoft.com/office/officeart/2009/3/layout/RandomtoResultProcess"/>
    <dgm:cxn modelId="{7E7B76EC-3965-4DB7-B025-C76EBB34CF54}" type="presParOf" srcId="{8FEF2279-5F06-42E9-BE50-6BA00B2296C7}" destId="{60DBA4C9-4F6F-4A92-A1CB-DB839EA5675A}" srcOrd="11" destOrd="0" presId="urn:microsoft.com/office/officeart/2009/3/layout/RandomtoResultProcess"/>
    <dgm:cxn modelId="{588A1422-9DA1-45DC-BBA9-B6E50139A77B}" type="presParOf" srcId="{8FEF2279-5F06-42E9-BE50-6BA00B2296C7}" destId="{58D1582C-F9FC-4AF1-BCDA-921FB7B8FA9A}" srcOrd="12" destOrd="0" presId="urn:microsoft.com/office/officeart/2009/3/layout/RandomtoResultProcess"/>
    <dgm:cxn modelId="{ED2A25A2-7284-48D9-B776-17F1ECB4A86B}" type="presParOf" srcId="{8FEF2279-5F06-42E9-BE50-6BA00B2296C7}" destId="{1A904B4F-3325-4BFF-8F3F-30D492B0CCC2}" srcOrd="13" destOrd="0" presId="urn:microsoft.com/office/officeart/2009/3/layout/RandomtoResultProcess"/>
    <dgm:cxn modelId="{CF7D8EC4-950D-423A-9EB0-C0B60FA976ED}" type="presParOf" srcId="{8FEF2279-5F06-42E9-BE50-6BA00B2296C7}" destId="{535C02B9-0105-4693-9F07-50F299339104}" srcOrd="14" destOrd="0" presId="urn:microsoft.com/office/officeart/2009/3/layout/RandomtoResultProcess"/>
    <dgm:cxn modelId="{A9A6E0D7-EC77-4302-AE72-E7001DF109C6}" type="presParOf" srcId="{8FEF2279-5F06-42E9-BE50-6BA00B2296C7}" destId="{3B95BE29-F4D2-47FF-8473-4E7AD3BDE6AE}" srcOrd="15" destOrd="0" presId="urn:microsoft.com/office/officeart/2009/3/layout/RandomtoResultProcess"/>
    <dgm:cxn modelId="{E91B2B7D-4F64-4457-A04F-3E0AD5BDB443}" type="presParOf" srcId="{8FEF2279-5F06-42E9-BE50-6BA00B2296C7}" destId="{82331AD0-1B9D-44D6-9236-8FE2509C00CB}" srcOrd="16" destOrd="0" presId="urn:microsoft.com/office/officeart/2009/3/layout/RandomtoResultProcess"/>
    <dgm:cxn modelId="{5B4C8D6D-8342-4082-98F7-C2E1A7330F46}" type="presParOf" srcId="{8FEF2279-5F06-42E9-BE50-6BA00B2296C7}" destId="{F98B80FF-6C1F-42B0-A6C0-F0195BB28940}" srcOrd="17" destOrd="0" presId="urn:microsoft.com/office/officeart/2009/3/layout/RandomtoResultProcess"/>
    <dgm:cxn modelId="{E9AAA72A-760B-416A-B0A5-2A5BC19713D5}" type="presParOf" srcId="{8FEF2279-5F06-42E9-BE50-6BA00B2296C7}" destId="{ECE5E360-8B62-45F4-BEEA-6CFCB9D24FBF}" srcOrd="18" destOrd="0" presId="urn:microsoft.com/office/officeart/2009/3/layout/RandomtoResultProcess"/>
    <dgm:cxn modelId="{376F76B4-D224-4534-A27E-E11C0C4BFF1B}" type="presParOf" srcId="{8FEF2279-5F06-42E9-BE50-6BA00B2296C7}" destId="{A945C356-61AD-4B57-AA39-E187EE18D392}" srcOrd="19" destOrd="0" presId="urn:microsoft.com/office/officeart/2009/3/layout/RandomtoResultProcess"/>
    <dgm:cxn modelId="{E7094F28-5EC0-4033-BE50-93733C3305F0}" type="presParOf" srcId="{E30C893D-C7D6-4935-BDEF-A25186CC2F9A}" destId="{B4315A51-606D-45B2-A8A6-EAA0F05560E6}" srcOrd="1" destOrd="0" presId="urn:microsoft.com/office/officeart/2009/3/layout/RandomtoResultProcess"/>
    <dgm:cxn modelId="{60489254-FA95-45EA-A42D-6066542DEDA4}" type="presParOf" srcId="{B4315A51-606D-45B2-A8A6-EAA0F05560E6}" destId="{67F3CB0F-1383-4D51-8C54-411DEF1E50EF}" srcOrd="0" destOrd="0" presId="urn:microsoft.com/office/officeart/2009/3/layout/RandomtoResultProcess"/>
    <dgm:cxn modelId="{17E1B4DA-CB49-42BB-88E6-A7E0F6D84298}" type="presParOf" srcId="{B4315A51-606D-45B2-A8A6-EAA0F05560E6}" destId="{044DB2D3-571B-4F87-8CCA-98FBF3C697D2}" srcOrd="1" destOrd="0" presId="urn:microsoft.com/office/officeart/2009/3/layout/RandomtoResultProcess"/>
    <dgm:cxn modelId="{14C326AD-5EF7-4885-8963-32919141A01C}" type="presParOf" srcId="{E30C893D-C7D6-4935-BDEF-A25186CC2F9A}" destId="{D92D54CC-C0E8-426E-AD11-5F3310F6062C}" srcOrd="2" destOrd="0" presId="urn:microsoft.com/office/officeart/2009/3/layout/RandomtoResultProcess"/>
    <dgm:cxn modelId="{10713ADB-7A84-495D-B3D6-A58681AEF2AD}" type="presParOf" srcId="{E30C893D-C7D6-4935-BDEF-A25186CC2F9A}" destId="{1CF752D4-C0F4-44CB-A6E0-253EC6459034}" srcOrd="3" destOrd="0" presId="urn:microsoft.com/office/officeart/2009/3/layout/RandomtoResultProcess"/>
    <dgm:cxn modelId="{CD543238-5BA1-414B-A084-A1622DF279C5}" type="presParOf" srcId="{1CF752D4-C0F4-44CB-A6E0-253EC6459034}" destId="{72735E06-3A02-40C1-B58E-8B3D578A1B87}" srcOrd="0" destOrd="0" presId="urn:microsoft.com/office/officeart/2009/3/layout/RandomtoResultProcess"/>
    <dgm:cxn modelId="{132DD833-993B-4CF8-83F9-1F70ED1432CA}" type="presParOf" srcId="{1CF752D4-C0F4-44CB-A6E0-253EC6459034}" destId="{8CF3BEF8-0104-4FF3-AFD5-BA287E49CA23}" srcOrd="1" destOrd="0" presId="urn:microsoft.com/office/officeart/2009/3/layout/RandomtoResultProcess"/>
    <dgm:cxn modelId="{4C1103FE-75E8-45E3-A6DF-2A1C30372883}" type="presParOf" srcId="{E30C893D-C7D6-4935-BDEF-A25186CC2F9A}" destId="{DBF9427A-DD47-4A50-B361-CDA444959293}" srcOrd="4" destOrd="0" presId="urn:microsoft.com/office/officeart/2009/3/layout/RandomtoResultProcess"/>
    <dgm:cxn modelId="{1C7C9FF8-5585-4686-84CF-A912048AD53D}" type="presParOf" srcId="{DBF9427A-DD47-4A50-B361-CDA444959293}" destId="{7060DAA0-05BD-4F74-AAAF-2864C1719EE4}" srcOrd="0" destOrd="0" presId="urn:microsoft.com/office/officeart/2009/3/layout/RandomtoResultProcess"/>
    <dgm:cxn modelId="{3F88AA5E-B641-4402-AE30-5EF9777135AA}" type="presParOf" srcId="{DBF9427A-DD47-4A50-B361-CDA444959293}" destId="{715CEF88-9189-429C-B7A3-8B3B2A29B2A9}" srcOrd="1" destOrd="0" presId="urn:microsoft.com/office/officeart/2009/3/layout/RandomtoResultProcess"/>
    <dgm:cxn modelId="{67B8950B-87CC-4988-A9C2-4F4685C5B045}" type="presParOf" srcId="{DBF9427A-DD47-4A50-B361-CDA444959293}" destId="{1B371A60-AAE9-476E-A662-0030171BC29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CD41E-8E5F-4E60-B26B-437B8F95B992}">
      <dsp:nvSpPr>
        <dsp:cNvPr id="0" name=""/>
        <dsp:cNvSpPr/>
      </dsp:nvSpPr>
      <dsp:spPr>
        <a:xfrm>
          <a:off x="1814651" y="1318144"/>
          <a:ext cx="3698876" cy="121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C00000"/>
            </a:solidFill>
          </a:endParaRPr>
        </a:p>
      </dsp:txBody>
      <dsp:txXfrm>
        <a:off x="1814651" y="1318144"/>
        <a:ext cx="3698876" cy="1218947"/>
      </dsp:txXfrm>
    </dsp:sp>
    <dsp:sp modelId="{9A9CD9E4-4D14-48C7-82BD-4ABE215CFCCA}">
      <dsp:nvSpPr>
        <dsp:cNvPr id="0" name=""/>
        <dsp:cNvSpPr/>
      </dsp:nvSpPr>
      <dsp:spPr>
        <a:xfrm>
          <a:off x="1814651" y="3888486"/>
          <a:ext cx="3698876" cy="228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C00000"/>
            </a:solidFill>
          </a:endParaRPr>
        </a:p>
      </dsp:txBody>
      <dsp:txXfrm>
        <a:off x="1814651" y="3888486"/>
        <a:ext cx="3698876" cy="2283713"/>
      </dsp:txXfrm>
    </dsp:sp>
    <dsp:sp modelId="{2980E9F3-E2D2-4854-A320-A74B35EA5B5D}">
      <dsp:nvSpPr>
        <dsp:cNvPr id="0" name=""/>
        <dsp:cNvSpPr/>
      </dsp:nvSpPr>
      <dsp:spPr>
        <a:xfrm>
          <a:off x="1810448" y="947416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95828-0656-4100-8108-6317F0B515A6}">
      <dsp:nvSpPr>
        <dsp:cNvPr id="0" name=""/>
        <dsp:cNvSpPr/>
      </dsp:nvSpPr>
      <dsp:spPr>
        <a:xfrm>
          <a:off x="2016408" y="535496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127EA-0AEB-4792-BAE9-B678BC3ABE61}">
      <dsp:nvSpPr>
        <dsp:cNvPr id="0" name=""/>
        <dsp:cNvSpPr/>
      </dsp:nvSpPr>
      <dsp:spPr>
        <a:xfrm>
          <a:off x="2510712" y="617880"/>
          <a:ext cx="462359" cy="4623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E5272-BFC4-41AA-A2A1-2C7B61F1418D}">
      <dsp:nvSpPr>
        <dsp:cNvPr id="0" name=""/>
        <dsp:cNvSpPr/>
      </dsp:nvSpPr>
      <dsp:spPr>
        <a:xfrm>
          <a:off x="2922632" y="164768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68C0-1B8F-4543-8419-864BA20CC389}">
      <dsp:nvSpPr>
        <dsp:cNvPr id="0" name=""/>
        <dsp:cNvSpPr/>
      </dsp:nvSpPr>
      <dsp:spPr>
        <a:xfrm>
          <a:off x="3458129" y="0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795F3-B0B2-4912-90CE-D3FAEF5ACCDF}">
      <dsp:nvSpPr>
        <dsp:cNvPr id="0" name=""/>
        <dsp:cNvSpPr/>
      </dsp:nvSpPr>
      <dsp:spPr>
        <a:xfrm>
          <a:off x="4117201" y="288344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AA0C4-6C39-4D39-9188-ACA77DC4BDB0}">
      <dsp:nvSpPr>
        <dsp:cNvPr id="0" name=""/>
        <dsp:cNvSpPr/>
      </dsp:nvSpPr>
      <dsp:spPr>
        <a:xfrm>
          <a:off x="4529122" y="494304"/>
          <a:ext cx="462359" cy="4623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57EDC-AEF3-429A-90F9-C329537FB32D}">
      <dsp:nvSpPr>
        <dsp:cNvPr id="0" name=""/>
        <dsp:cNvSpPr/>
      </dsp:nvSpPr>
      <dsp:spPr>
        <a:xfrm>
          <a:off x="5105810" y="947416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47EF-FD39-43E6-A7E8-A064B872561D}">
      <dsp:nvSpPr>
        <dsp:cNvPr id="0" name=""/>
        <dsp:cNvSpPr/>
      </dsp:nvSpPr>
      <dsp:spPr>
        <a:xfrm>
          <a:off x="5352962" y="1400528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A4C9-4F6F-4A92-A1CB-DB839EA5675A}">
      <dsp:nvSpPr>
        <dsp:cNvPr id="0" name=""/>
        <dsp:cNvSpPr/>
      </dsp:nvSpPr>
      <dsp:spPr>
        <a:xfrm>
          <a:off x="3210977" y="535496"/>
          <a:ext cx="756588" cy="7565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582C-F9FC-4AF1-BCDA-921FB7B8FA9A}">
      <dsp:nvSpPr>
        <dsp:cNvPr id="0" name=""/>
        <dsp:cNvSpPr/>
      </dsp:nvSpPr>
      <dsp:spPr>
        <a:xfrm>
          <a:off x="1604488" y="2100793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04B4F-3325-4BFF-8F3F-30D492B0CCC2}">
      <dsp:nvSpPr>
        <dsp:cNvPr id="0" name=""/>
        <dsp:cNvSpPr/>
      </dsp:nvSpPr>
      <dsp:spPr>
        <a:xfrm>
          <a:off x="1851640" y="2471521"/>
          <a:ext cx="462359" cy="4623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02B9-0105-4693-9F07-50F299339104}">
      <dsp:nvSpPr>
        <dsp:cNvPr id="0" name=""/>
        <dsp:cNvSpPr/>
      </dsp:nvSpPr>
      <dsp:spPr>
        <a:xfrm>
          <a:off x="2469520" y="2801057"/>
          <a:ext cx="672522" cy="6725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5BE29-F4D2-47FF-8473-4E7AD3BDE6AE}">
      <dsp:nvSpPr>
        <dsp:cNvPr id="0" name=""/>
        <dsp:cNvSpPr/>
      </dsp:nvSpPr>
      <dsp:spPr>
        <a:xfrm>
          <a:off x="3334553" y="3336554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31AD0-1B9D-44D6-9236-8FE2509C00CB}">
      <dsp:nvSpPr>
        <dsp:cNvPr id="0" name=""/>
        <dsp:cNvSpPr/>
      </dsp:nvSpPr>
      <dsp:spPr>
        <a:xfrm>
          <a:off x="3499321" y="2801057"/>
          <a:ext cx="462359" cy="4623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80FF-6C1F-42B0-A6C0-F0195BB28940}">
      <dsp:nvSpPr>
        <dsp:cNvPr id="0" name=""/>
        <dsp:cNvSpPr/>
      </dsp:nvSpPr>
      <dsp:spPr>
        <a:xfrm>
          <a:off x="3911241" y="3377746"/>
          <a:ext cx="294228" cy="294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5E360-8B62-45F4-BEEA-6CFCB9D24FBF}">
      <dsp:nvSpPr>
        <dsp:cNvPr id="0" name=""/>
        <dsp:cNvSpPr/>
      </dsp:nvSpPr>
      <dsp:spPr>
        <a:xfrm>
          <a:off x="4330095" y="2742736"/>
          <a:ext cx="672522" cy="6725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C356-61AD-4B57-AA39-E187EE18D392}">
      <dsp:nvSpPr>
        <dsp:cNvPr id="0" name=""/>
        <dsp:cNvSpPr/>
      </dsp:nvSpPr>
      <dsp:spPr>
        <a:xfrm>
          <a:off x="5188194" y="2553905"/>
          <a:ext cx="462359" cy="4623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CB0F-1383-4D51-8C54-411DEF1E50EF}">
      <dsp:nvSpPr>
        <dsp:cNvPr id="0" name=""/>
        <dsp:cNvSpPr/>
      </dsp:nvSpPr>
      <dsp:spPr>
        <a:xfrm>
          <a:off x="5650553" y="617195"/>
          <a:ext cx="1357884" cy="2592348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35E06-3A02-40C1-B58E-8B3D578A1B87}">
      <dsp:nvSpPr>
        <dsp:cNvPr id="0" name=""/>
        <dsp:cNvSpPr/>
      </dsp:nvSpPr>
      <dsp:spPr>
        <a:xfrm>
          <a:off x="6761549" y="617195"/>
          <a:ext cx="1357884" cy="2592348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DAA0-05BD-4F74-AAAF-2864C1719EE4}">
      <dsp:nvSpPr>
        <dsp:cNvPr id="0" name=""/>
        <dsp:cNvSpPr/>
      </dsp:nvSpPr>
      <dsp:spPr>
        <a:xfrm>
          <a:off x="8397182" y="433288"/>
          <a:ext cx="3147822" cy="31478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39725">
          <a:solidFill>
            <a:srgbClr val="FF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</a:t>
          </a:r>
          <a:r>
            <a:rPr lang="en-US" sz="8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8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58170" y="894276"/>
        <a:ext cx="2225846" cy="2225846"/>
      </dsp:txXfrm>
    </dsp:sp>
    <dsp:sp modelId="{715CEF88-9189-429C-B7A3-8B3B2A29B2A9}">
      <dsp:nvSpPr>
        <dsp:cNvPr id="0" name=""/>
        <dsp:cNvSpPr/>
      </dsp:nvSpPr>
      <dsp:spPr>
        <a:xfrm>
          <a:off x="8119433" y="3888485"/>
          <a:ext cx="3703320" cy="228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C00000"/>
            </a:solidFill>
          </a:endParaRPr>
        </a:p>
      </dsp:txBody>
      <dsp:txXfrm>
        <a:off x="8119433" y="3888485"/>
        <a:ext cx="3703320" cy="228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8008-9012-4DAC-8AEB-87335CD6C23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0539-167B-41D1-94D3-66A386B5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gif"/><Relationship Id="rId5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6810" y="0"/>
            <a:ext cx="4573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blipFill>
            <a:blip r:embed="rId3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071868" y="3536032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9433" y="5192007"/>
            <a:ext cx="2854317" cy="2553485"/>
            <a:chOff x="2111462" y="1913641"/>
            <a:chExt cx="4394855" cy="3480847"/>
          </a:xfrm>
        </p:grpSpPr>
        <p:grpSp>
          <p:nvGrpSpPr>
            <p:cNvPr id="8" name="Group 7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19" name="Right Triangle 18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17" name="Right Triangle 16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14" name="Right Triangle 13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12" name="Right Triangle 11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 flipH="1" flipV="1">
            <a:off x="4284547" y="3570167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95999" y="5116218"/>
            <a:ext cx="2854317" cy="2553485"/>
            <a:chOff x="2111462" y="1913641"/>
            <a:chExt cx="4394855" cy="3480847"/>
          </a:xfrm>
        </p:grpSpPr>
        <p:grpSp>
          <p:nvGrpSpPr>
            <p:cNvPr id="23" name="Group 22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32" name="Right Triangle 31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29" name="Right Triangle 28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27" name="Right Triangle 26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6" name="Straight Connector 35"/>
          <p:cNvCxnSpPr/>
          <p:nvPr/>
        </p:nvCxnSpPr>
        <p:spPr>
          <a:xfrm flipH="1" flipV="1">
            <a:off x="6706835" y="3553288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292995" y="5078117"/>
            <a:ext cx="2854317" cy="2553485"/>
            <a:chOff x="2111462" y="1913641"/>
            <a:chExt cx="4394855" cy="3480847"/>
          </a:xfrm>
        </p:grpSpPr>
        <p:grpSp>
          <p:nvGrpSpPr>
            <p:cNvPr id="38" name="Group 37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49" name="Right Triangle 48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47" name="Right Triangle 46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44" name="Right Triangle 43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45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42" name="Right Triangle 41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1" name="Straight Connector 50"/>
          <p:cNvCxnSpPr/>
          <p:nvPr/>
        </p:nvCxnSpPr>
        <p:spPr>
          <a:xfrm flipH="1" flipV="1">
            <a:off x="9606616" y="3752701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192249" y="5203823"/>
            <a:ext cx="2854317" cy="2553485"/>
            <a:chOff x="2111462" y="1913641"/>
            <a:chExt cx="4394855" cy="3480847"/>
          </a:xfrm>
        </p:grpSpPr>
        <p:grpSp>
          <p:nvGrpSpPr>
            <p:cNvPr id="53" name="Group 52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64" name="Right Triangle 63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62" name="Right Triangle 61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59" name="Right Triangle 58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60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57" name="Right Triangle 56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91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4327">
        <p15:prstTrans prst="curtains"/>
      </p:transition>
    </mc:Choice>
    <mc:Fallback xmlns="">
      <p:transition spd="slow" advTm="14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2.96296E-6 L -0.00287 -0.41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556 L -0.00287 -0.420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00286 -0.415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1482 L -0.00286 -0.429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61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6411282" y="2056182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7406" y="1946313"/>
            <a:ext cx="1023128" cy="99582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2036" y="1946312"/>
            <a:ext cx="960719" cy="106428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6346" y="1976126"/>
            <a:ext cx="1055932" cy="105414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246965" y="2026368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2120334" y="2026368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8489636" y="2037888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752" y="1900409"/>
            <a:ext cx="1092717" cy="104173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635" y="3469632"/>
            <a:ext cx="5325036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+(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1-1)d = a</a:t>
            </a:r>
            <a:endParaRPr lang="en-US" sz="32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32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=a+(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2-1)d = </a:t>
            </a:r>
            <a:r>
              <a:rPr lang="en-US" sz="32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a+d</a:t>
            </a:r>
            <a:endParaRPr lang="en-US" sz="3200" b="1" dirty="0" smtClean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200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+(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3-1)d 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  <a:endParaRPr lang="en-US" sz="32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4র্থ </a:t>
            </a:r>
            <a:r>
              <a:rPr lang="en-US" sz="32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=a+(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-1)d 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a+3d</a:t>
            </a:r>
          </a:p>
          <a:p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32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=a+(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-1)d </a:t>
            </a:r>
            <a:r>
              <a:rPr lang="en-US" sz="3200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a+(n-1)d</a:t>
            </a:r>
            <a:endParaRPr lang="en-US" sz="32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7590" y="1630971"/>
            <a:ext cx="15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629" y="990645"/>
            <a:ext cx="81017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129" y="1019362"/>
            <a:ext cx="106340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+d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7799" y="1028987"/>
            <a:ext cx="111046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7306" y="1052200"/>
            <a:ext cx="122454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a+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2040492" y="958295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4265627" y="913326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Plus 23"/>
          <p:cNvSpPr/>
          <p:nvPr/>
        </p:nvSpPr>
        <p:spPr>
          <a:xfrm>
            <a:off x="6554590" y="958295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8958571" y="958295"/>
            <a:ext cx="407407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4499" y="493257"/>
            <a:ext cx="15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0345" y="1028987"/>
            <a:ext cx="3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59388" y="1052200"/>
            <a:ext cx="66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68276" y="1063048"/>
            <a:ext cx="69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8926" y="3852335"/>
            <a:ext cx="5403145" cy="1077218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a+(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n-1)d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2842" y="4396903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87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5359">
        <p15:prstTrans prst="origami"/>
      </p:transition>
    </mc:Choice>
    <mc:Fallback xmlns="">
      <p:transition spd="slow" advTm="45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3354"/>
            <a:ext cx="12192000" cy="6858000"/>
          </a:xfrm>
          <a:prstGeom prst="frame">
            <a:avLst>
              <a:gd name="adj1" fmla="val 7412"/>
            </a:avLst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6411282" y="1389492"/>
            <a:ext cx="407407" cy="7352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2120334" y="1359678"/>
            <a:ext cx="407407" cy="7352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8489636" y="1371198"/>
            <a:ext cx="407407" cy="7352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1118069" y="3696903"/>
            <a:ext cx="1434047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a=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4" name="TextBox 13"/>
          <p:cNvSpPr txBox="1"/>
          <p:nvPr/>
        </p:nvSpPr>
        <p:spPr>
          <a:xfrm>
            <a:off x="3378906" y="3697720"/>
            <a:ext cx="3032376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d=7- 4 =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3030" y="1244698"/>
            <a:ext cx="1023128" cy="995828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7660" y="1244697"/>
            <a:ext cx="960719" cy="1064282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4262589" y="1324753"/>
            <a:ext cx="407407" cy="7352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376" y="1198794"/>
            <a:ext cx="1092717" cy="1041732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23214" y="929356"/>
            <a:ext cx="15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9318" y="2618629"/>
            <a:ext cx="603985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482" y="5125453"/>
            <a:ext cx="6423318" cy="10123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+(30-1)d</a:t>
            </a:r>
          </a:p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4+29 3= 91</a:t>
            </a:r>
            <a:endPara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4344" y="399306"/>
            <a:ext cx="3959920" cy="923330"/>
          </a:xfrm>
          <a:prstGeom prst="rect">
            <a:avLst/>
          </a:prstGeom>
          <a:solidFill>
            <a:schemeClr val="accent5"/>
          </a:solidFill>
          <a:ln w="8255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9173" y="1275055"/>
            <a:ext cx="960719" cy="1064282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13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38369" y="3939496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55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555">
        <p15:prstTrans prst="pageCurlDouble"/>
      </p:transition>
    </mc:Choice>
    <mc:Fallback xmlns="">
      <p:transition spd="slow" advTm="25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2" grpId="0" animBg="1"/>
      <p:bldP spid="23" grpId="0"/>
      <p:bldP spid="24" grpId="0" animBg="1"/>
      <p:bldP spid="25" grpId="0" animBg="1"/>
      <p:bldP spid="1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660" y="0"/>
            <a:ext cx="12173340" cy="6858000"/>
          </a:xfrm>
          <a:prstGeom prst="frame">
            <a:avLst>
              <a:gd name="adj1" fmla="val 4083"/>
            </a:avLst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7001744" y="680787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7534" y="589954"/>
            <a:ext cx="897318" cy="77559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a+2d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2000" y="585854"/>
            <a:ext cx="746407" cy="725710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a</a:t>
            </a:r>
            <a:r>
              <a:rPr lang="en-US" sz="2000" b="1" dirty="0" err="1" smtClean="0">
                <a:solidFill>
                  <a:schemeClr val="tx1"/>
                </a:solidFill>
              </a:rPr>
              <a:t>+d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0639" y="584598"/>
            <a:ext cx="770339" cy="768211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a+3d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5231067" y="656611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3520098" y="680787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8766059" y="715028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6727" y="564291"/>
            <a:ext cx="653345" cy="78851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9301" y="656611"/>
            <a:ext cx="55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0571" y="598170"/>
            <a:ext cx="1309469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a+(n-1)d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323" y="1946455"/>
            <a:ext cx="1281628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a+(n-1)d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4679" y="1989534"/>
            <a:ext cx="1242177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a+(n-2)d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5099" y="1989534"/>
            <a:ext cx="1136014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a+(n-3)d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11743" y="1946455"/>
            <a:ext cx="800289" cy="78851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83837" y="1989534"/>
            <a:ext cx="1393649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a+(n-4)d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27697" y="3104147"/>
            <a:ext cx="10866047" cy="0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65036" y="3456465"/>
            <a:ext cx="1227563" cy="759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79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2a+(n-1)d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74642" y="3426667"/>
            <a:ext cx="1209513" cy="759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2a+(n-1)d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2516" y="3426667"/>
            <a:ext cx="1196035" cy="759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2a+(n-1)d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40175" y="3426667"/>
            <a:ext cx="1248230" cy="759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2a+(n-1)d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47858" y="3429000"/>
            <a:ext cx="1246102" cy="759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2a+(n-1)d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843" y="3408182"/>
            <a:ext cx="1053173" cy="759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2Sn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0997" y="1917100"/>
            <a:ext cx="800289" cy="78851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1867" y="566949"/>
            <a:ext cx="800289" cy="91797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65631" y="2007910"/>
            <a:ext cx="55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6634" y="3402655"/>
            <a:ext cx="37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15979" y="715028"/>
            <a:ext cx="45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14016" y="2096583"/>
            <a:ext cx="45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31336" y="3538772"/>
            <a:ext cx="45551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5" name="Plus 34"/>
          <p:cNvSpPr/>
          <p:nvPr/>
        </p:nvSpPr>
        <p:spPr>
          <a:xfrm>
            <a:off x="3400706" y="2076676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5174942" y="2145077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Plus 36"/>
          <p:cNvSpPr/>
          <p:nvPr/>
        </p:nvSpPr>
        <p:spPr>
          <a:xfrm>
            <a:off x="7134038" y="2095566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3476336" y="3552356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5268661" y="3538772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>
            <a:off x="7005419" y="3522281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>
            <a:off x="9842944" y="732200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>
            <a:off x="10199714" y="2101193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9147700" y="2122656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8789135" y="3480119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5" name="Plus 44"/>
          <p:cNvSpPr/>
          <p:nvPr/>
        </p:nvSpPr>
        <p:spPr>
          <a:xfrm>
            <a:off x="9802170" y="3498843"/>
            <a:ext cx="297218" cy="5358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93138" y="4471380"/>
            <a:ext cx="2356230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n{2a+(n-1)d}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3787" y="4517582"/>
            <a:ext cx="1104121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2Sn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3393" y="4589706"/>
            <a:ext cx="45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349246" y="5513760"/>
            <a:ext cx="3122914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{ 2a+(n-1)d}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7697" y="5552306"/>
            <a:ext cx="1104121" cy="75916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87303" y="5624430"/>
            <a:ext cx="45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682742" y="5681200"/>
                <a:ext cx="818782" cy="515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b="1" dirty="0" err="1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42" y="5681200"/>
                <a:ext cx="818782" cy="515975"/>
              </a:xfrm>
              <a:prstGeom prst="rect">
                <a:avLst/>
              </a:prstGeom>
              <a:blipFill rotWithShape="0">
                <a:blip r:embed="rId5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6004235" y="4799823"/>
            <a:ext cx="491141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19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4708">
        <p15:prstTrans prst="curtains"/>
      </p:transition>
    </mc:Choice>
    <mc:Fallback xmlns="">
      <p:transition spd="slow" advTm="64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3" grpId="0"/>
      <p:bldP spid="63" grpId="0" animBg="1"/>
      <p:bldP spid="64" grpId="0" animBg="1"/>
      <p:bldP spid="66" grpId="0"/>
      <p:bldP spid="74" grpId="0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32"/>
            </a:avLst>
          </a:prstGeom>
          <a:solidFill>
            <a:schemeClr val="tx1"/>
          </a:solidFill>
          <a:ln w="25400">
            <a:solidFill>
              <a:schemeClr val="tx1">
                <a:alpha val="26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824" y="282425"/>
            <a:ext cx="2929007" cy="923330"/>
          </a:xfrm>
          <a:prstGeom prst="rect">
            <a:avLst/>
          </a:prstGeom>
          <a:ln w="4762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6624000" y="1652160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7850" y="1524270"/>
            <a:ext cx="945321" cy="81089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856" y="1524271"/>
            <a:ext cx="972530" cy="81089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4936" y="1513140"/>
            <a:ext cx="976143" cy="80895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4449878" y="1652160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2266943" y="1652160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8984169" y="1652160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634" y="1513140"/>
            <a:ext cx="988324" cy="81924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67665" y="1524270"/>
            <a:ext cx="100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5413" y="2654930"/>
            <a:ext cx="704677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২০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3010" y="3777916"/>
            <a:ext cx="220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53010" y="3451442"/>
                <a:ext cx="7739906" cy="2961580"/>
              </a:xfrm>
              <a:prstGeom prst="rect">
                <a:avLst/>
              </a:prstGeom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cs typeface="NikoshBAN" panose="02000000000000000000" pitchFamily="2" charset="0"/>
                  </a:rPr>
                  <a:t>a=52  , d= 48-52 = -4                 </a:t>
                </a:r>
              </a:p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cs typeface="NikoshBAN" panose="02000000000000000000" pitchFamily="2" charset="0"/>
                  </a:rPr>
                  <a:t> ১ম ২০টি </a:t>
                </a:r>
                <a:r>
                  <a:rPr lang="en-US" sz="2400" b="1" dirty="0" err="1" smtClean="0">
                    <a:cs typeface="NikoshBAN" panose="02000000000000000000" pitchFamily="2" charset="0"/>
                  </a:rPr>
                  <a:t>পদের</a:t>
                </a:r>
                <a:r>
                  <a:rPr lang="en-US" sz="2400" b="1" dirty="0" smtClean="0">
                    <a:cs typeface="NikoshBAN" panose="02000000000000000000" pitchFamily="2" charset="0"/>
                  </a:rPr>
                  <a:t>  সমষ্টি 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{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 (n – 1)d}</a:t>
                </a:r>
              </a:p>
              <a:p>
                <a:r>
                  <a:rPr lang="en-US" sz="2400" b="1" dirty="0" smtClean="0">
                    <a:cs typeface="NikoshBAN" panose="02000000000000000000" pitchFamily="2" charset="0"/>
                  </a:rPr>
                  <a:t>                                                       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{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2×52+(20-1)(-4)}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10{104+19(-4)}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10(104-76)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10×28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280</a:t>
                </a:r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10" y="3451442"/>
                <a:ext cx="7739906" cy="2961580"/>
              </a:xfrm>
              <a:prstGeom prst="rect">
                <a:avLst/>
              </a:prstGeom>
              <a:blipFill rotWithShape="0">
                <a:blip r:embed="rId5"/>
                <a:stretch>
                  <a:fillRect l="-78" t="-1014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19" y="282425"/>
            <a:ext cx="1675620" cy="922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41216" y="4219749"/>
            <a:ext cx="2383832" cy="2371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" y="4345191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72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8584">
        <p15:prstTrans prst="curtains"/>
      </p:transition>
    </mc:Choice>
    <mc:Fallback xmlns="">
      <p:transition spd="slow" advTm="385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99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29"/>
            </a:avLst>
          </a:prstGeom>
          <a:gradFill flip="none" rotWithShape="1">
            <a:gsLst>
              <a:gs pos="0">
                <a:schemeClr val="tx1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9916" y="511029"/>
            <a:ext cx="2476960" cy="923330"/>
          </a:xfrm>
          <a:prstGeom prst="rect">
            <a:avLst/>
          </a:prstGeom>
          <a:ln w="476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5372698" y="1880764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7651" y="1752874"/>
            <a:ext cx="945321" cy="81089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667" y="1752875"/>
            <a:ext cx="972530" cy="81089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4874" y="1741744"/>
            <a:ext cx="976143" cy="80895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3727975" y="1880764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2062393" y="1880764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7047066" y="1880764"/>
            <a:ext cx="409010" cy="6242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9720" y="1741744"/>
            <a:ext cx="988324" cy="81924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7908" y="1608490"/>
            <a:ext cx="100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49895" y="1770095"/>
            <a:ext cx="976143" cy="80895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8939460" y="2057403"/>
            <a:ext cx="503439" cy="30078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97" y="519349"/>
            <a:ext cx="701924" cy="728684"/>
          </a:xfrm>
          <a:prstGeom prst="rect">
            <a:avLst/>
          </a:prstGeom>
          <a:solidFill>
            <a:srgbClr val="000000">
              <a:shade val="95000"/>
            </a:srgbClr>
          </a:solidFill>
          <a:ln w="2317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12700"/>
          </a:effectLst>
        </p:spPr>
      </p:pic>
      <p:sp>
        <p:nvSpPr>
          <p:cNvPr id="16" name="TextBox 15"/>
          <p:cNvSpPr txBox="1"/>
          <p:nvPr/>
        </p:nvSpPr>
        <p:spPr>
          <a:xfrm>
            <a:off x="703329" y="2560992"/>
            <a:ext cx="4549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6187" y="3194217"/>
            <a:ext cx="45244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=36  ,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33-36 = -3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a+(n-1)d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-24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33+(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-1)(-3)= -24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33-3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+3= -24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36+24=3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51314" y="4296776"/>
            <a:ext cx="2383832" cy="23719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6" y="4302736"/>
            <a:ext cx="2383832" cy="2371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1504" y="3313110"/>
            <a:ext cx="23976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89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807">
        <p15:prstTrans prst="curtains"/>
      </p:transition>
    </mc:Choice>
    <mc:Fallback xmlns="">
      <p:transition spd="slow" advTm="40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/>
      <p:bldP spid="19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69"/>
            </a:avLst>
          </a:prstGeom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1885" y="947059"/>
                <a:ext cx="11413672" cy="487428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effectLst/>
                    <a:cs typeface="NikoshBAN" panose="02000000000000000000" pitchFamily="2" charset="0"/>
                  </a:rPr>
                  <a:t>          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a=36  , d= 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-36 = - 3 </a:t>
                </a:r>
              </a:p>
              <a:p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4000" b="1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effectLst/>
                    <a:cs typeface="NikoshBAN" panose="02000000000000000000" pitchFamily="2" charset="0"/>
                  </a:rPr>
                  <a:t> ১ম ২০টি </a:t>
                </a:r>
                <a:r>
                  <a:rPr lang="en-US" sz="4000" b="1" dirty="0" err="1" smtClean="0">
                    <a:effectLst/>
                    <a:cs typeface="NikoshBAN" panose="02000000000000000000" pitchFamily="2" charset="0"/>
                  </a:rPr>
                  <a:t>পদের</a:t>
                </a:r>
                <a:r>
                  <a:rPr lang="en-US" sz="4000" b="1" dirty="0" smtClean="0">
                    <a:effectLst/>
                    <a:cs typeface="NikoshBAN" panose="02000000000000000000" pitchFamily="2" charset="0"/>
                  </a:rPr>
                  <a:t>  সমষ্টি  =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{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 (n – 1)d}</a:t>
                </a:r>
              </a:p>
              <a:p>
                <a:r>
                  <a:rPr lang="en-US" sz="4000" b="1" dirty="0" smtClean="0">
                    <a:effectLst/>
                    <a:cs typeface="NikoshBAN" panose="02000000000000000000" pitchFamily="2" charset="0"/>
                  </a:rPr>
                  <a:t>                                                      =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{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2×36+(20-1)(-3)}</a:t>
                </a:r>
              </a:p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10{72+19(-3)}</a:t>
                </a:r>
              </a:p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10(72-57)</a:t>
                </a:r>
              </a:p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10×15</a:t>
                </a:r>
              </a:p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150</a:t>
                </a:r>
                <a:endParaRPr lang="en-US" sz="4000" b="1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947059"/>
                <a:ext cx="11413672" cy="4874283"/>
              </a:xfrm>
              <a:prstGeom prst="rect">
                <a:avLst/>
              </a:prstGeom>
              <a:blipFill rotWithShape="0">
                <a:blip r:embed="rId6"/>
                <a:stretch>
                  <a:fillRect t="-2244" r="-160" b="-3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4460066"/>
            <a:ext cx="2113572" cy="2103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6594" y="4353765"/>
            <a:ext cx="2200717" cy="2189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1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850">
        <p15:prstTrans prst="curtains"/>
      </p:transition>
    </mc:Choice>
    <mc:Fallback xmlns="">
      <p:transition spd="slow" advTm="15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05"/>
            </a:avLst>
          </a:prstGeom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" y="3736041"/>
            <a:ext cx="3137647" cy="312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39780" y="197222"/>
            <a:ext cx="2847083" cy="2832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9266" y="201293"/>
            <a:ext cx="142158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6531" y="1922762"/>
            <a:ext cx="422751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6532" y="3089710"/>
            <a:ext cx="41573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531" y="4247296"/>
            <a:ext cx="41573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532" y="5417344"/>
            <a:ext cx="41573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4051" y="2629769"/>
            <a:ext cx="663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4392" y="1446808"/>
            <a:ext cx="1051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1368215">
            <a:off x="9677390" y="5368050"/>
            <a:ext cx="1172618" cy="979618"/>
          </a:xfrm>
          <a:prstGeom prst="cloudCallout">
            <a:avLst>
              <a:gd name="adj1" fmla="val -261111"/>
              <a:gd name="adj2" fmla="val 112900"/>
            </a:avLst>
          </a:prstGeom>
          <a:solidFill>
            <a:srgbClr val="0070C0"/>
          </a:solidFill>
          <a:ln w="152400"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beve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135" y="1215756"/>
            <a:ext cx="828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22+20+18+… -16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ধারা।ধারাটির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4270" y="3732547"/>
            <a:ext cx="663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1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160">
        <p14:shred/>
      </p:transition>
    </mc:Choice>
    <mc:Fallback xmlns="">
      <p:transition spd="slow" advTm="30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animMotion origin="layout" path="M -3.125E-6 2.22222E-6 L -3.12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 animBg="1"/>
      <p:bldP spid="18" grpId="0"/>
    </p:bldLst>
  </p:timing>
  <p:extLst mod="1">
    <p:ext uri="{E180D4A7-C9FB-4DFB-919C-405C955672EB}">
      <p14:showEvtLst xmlns:p14="http://schemas.microsoft.com/office/powerpoint/2010/main">
        <p14:triggerEvt type="onClick" time="18480" objId="8"/>
        <p14:triggerEvt type="onClick" time="27256" objId="10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50983"/>
            <a:ext cx="12192000" cy="6858000"/>
          </a:xfrm>
          <a:prstGeom prst="frame">
            <a:avLst>
              <a:gd name="adj1" fmla="val 6535"/>
            </a:avLst>
          </a:prstGeom>
          <a:blipFill>
            <a:blip r:embed="rId3"/>
            <a:tile tx="0" ty="0" sx="100000" sy="100000" flip="none" algn="tl"/>
          </a:blipFill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612" y="4330438"/>
            <a:ext cx="2371550" cy="2383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60" y="93924"/>
            <a:ext cx="2383832" cy="2371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372" y="137222"/>
            <a:ext cx="226058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6351" y="1799430"/>
            <a:ext cx="110102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118" y="3049241"/>
            <a:ext cx="15003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7139" y="1872248"/>
            <a:ext cx="14912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9030" y="3010934"/>
            <a:ext cx="107024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8044" y="4216314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4202" y="1974616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9500" y="1858350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4202" y="4157948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9345" y="2987685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39500" y="2881783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7005" y="1702356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87839" y="5245754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1551" y="4157948"/>
            <a:ext cx="110406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118" y="5209737"/>
            <a:ext cx="147340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7308" y="4135112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2606" y="5042279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726" y="4079081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9677" y="4162884"/>
            <a:ext cx="148991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1551" y="5306109"/>
            <a:ext cx="105772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4726" y="1974616"/>
            <a:ext cx="364863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671" y="2987685"/>
            <a:ext cx="364863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7174" y="4108925"/>
            <a:ext cx="364863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971" y="5289176"/>
            <a:ext cx="424796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২৮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7130" y="1060552"/>
            <a:ext cx="582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48+44+40+ … - 32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40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5162">
        <p15:prstTrans prst="curtains"/>
      </p:transition>
    </mc:Choice>
    <mc:Fallback xmlns="">
      <p:transition spd="slow" advTm="55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17" grpId="0"/>
      <p:bldP spid="18" grpId="0"/>
      <p:bldP spid="19" grpId="0"/>
      <p:bldP spid="20" grpId="0"/>
      <p:bldP spid="22" grpId="0"/>
      <p:bldP spid="26" grpId="0"/>
      <p:bldP spid="27" grpId="0"/>
      <p:bldP spid="30" grpId="0" animBg="1"/>
      <p:bldP spid="31" grpId="0" animBg="1"/>
      <p:bldP spid="32" grpId="0" animBg="1"/>
      <p:bldP spid="33" grpId="0" animBg="1"/>
      <p:bldP spid="34" grpId="0"/>
    </p:bldLst>
  </p:timing>
  <p:extLst mod="1">
    <p:ext uri="{E180D4A7-C9FB-4DFB-919C-405C955672EB}">
      <p14:showEvtLst xmlns:p14="http://schemas.microsoft.com/office/powerpoint/2010/main">
        <p14:triggerEvt type="onClick" time="18860" objId="9"/>
        <p14:triggerEvt type="onClick" time="22914" objId="7"/>
        <p14:triggerEvt type="onClick" time="28902" objId="8"/>
        <p14:triggerEvt type="onClick" time="30768" objId="8"/>
        <p14:triggerEvt type="onClick" time="33102" objId="10"/>
        <p14:triggerEvt type="onClick" time="38968" objId="28"/>
        <p14:triggerEvt type="onClick" time="42025" objId="23"/>
        <p14:triggerEvt type="onClick" time="49627" objId="24"/>
        <p14:triggerEvt type="onClick" time="52259" objId="2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50983"/>
            <a:ext cx="12192000" cy="6858000"/>
          </a:xfrm>
          <a:prstGeom prst="frame">
            <a:avLst>
              <a:gd name="adj1" fmla="val 6535"/>
            </a:avLst>
          </a:prstGeom>
          <a:blipFill>
            <a:blip r:embed="rId3"/>
            <a:tile tx="0" ty="0" sx="100000" sy="100000" flip="none" algn="tl"/>
          </a:blipFill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612" y="4330438"/>
            <a:ext cx="2371550" cy="2383743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60" y="93924"/>
            <a:ext cx="2383832" cy="2371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372" y="137222"/>
            <a:ext cx="261936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8044" y="4216314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4202" y="1974616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1" name="TextBox 30"/>
          <p:cNvSpPr txBox="1"/>
          <p:nvPr/>
        </p:nvSpPr>
        <p:spPr>
          <a:xfrm>
            <a:off x="2103076" y="4161990"/>
            <a:ext cx="3648636" cy="646331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2" name="TextBox 31"/>
          <p:cNvSpPr txBox="1"/>
          <p:nvPr/>
        </p:nvSpPr>
        <p:spPr>
          <a:xfrm>
            <a:off x="2087152" y="5147979"/>
            <a:ext cx="5974006" cy="1200329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 useBgFill="1">
        <p:nvSpPr>
          <p:cNvPr id="33" name="TextBox 32"/>
          <p:cNvSpPr txBox="1"/>
          <p:nvPr/>
        </p:nvSpPr>
        <p:spPr>
          <a:xfrm>
            <a:off x="2116702" y="3134793"/>
            <a:ext cx="5018024" cy="646331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১ম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44133" y="1364939"/>
            <a:ext cx="8169518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64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5287">
        <p15:prstTrans prst="curtains"/>
      </p:transition>
    </mc:Choice>
    <mc:Fallback xmlns="">
      <p:transition spd="slow" advTm="25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animMotion origin="layout" path="M -3.54167E-6 3.33333E-6 L -3.54167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2075263" y="2825816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2625" y="4923275"/>
            <a:ext cx="871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-2948" y="-12217"/>
            <a:ext cx="12192000" cy="6858000"/>
          </a:xfrm>
          <a:prstGeom prst="frame">
            <a:avLst>
              <a:gd name="adj1" fmla="val 4245"/>
            </a:avLst>
          </a:prstGeom>
          <a:blipFill>
            <a:blip r:embed="rId3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9482" y="4518289"/>
            <a:ext cx="2854317" cy="2553485"/>
            <a:chOff x="2111462" y="1913641"/>
            <a:chExt cx="4394855" cy="3480847"/>
          </a:xfrm>
        </p:grpSpPr>
        <p:grpSp>
          <p:nvGrpSpPr>
            <p:cNvPr id="7" name="Group 6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18" name="Right Triangle 17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16" name="Right Triangle 15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13" name="Right Triangle 12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11" name="Right Triangle 10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0" name="Straight Connector 19"/>
          <p:cNvCxnSpPr/>
          <p:nvPr/>
        </p:nvCxnSpPr>
        <p:spPr>
          <a:xfrm flipH="1" flipV="1">
            <a:off x="4279801" y="2887119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9702" y="4737564"/>
            <a:ext cx="2854317" cy="2553485"/>
            <a:chOff x="2111462" y="1913641"/>
            <a:chExt cx="4394855" cy="3480847"/>
          </a:xfrm>
        </p:grpSpPr>
        <p:grpSp>
          <p:nvGrpSpPr>
            <p:cNvPr id="22" name="Group 21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33" name="Right Triangle 32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31" name="Right Triangle 30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28" name="Right Triangle 27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26" name="Right Triangle 25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 flipH="1" flipV="1">
            <a:off x="6978629" y="2895268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546955" y="4541920"/>
            <a:ext cx="2854317" cy="2553485"/>
            <a:chOff x="2111462" y="1913641"/>
            <a:chExt cx="4394855" cy="3480847"/>
          </a:xfrm>
        </p:grpSpPr>
        <p:grpSp>
          <p:nvGrpSpPr>
            <p:cNvPr id="37" name="Group 36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48" name="Right Triangle 47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46" name="Right Triangle 45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43" name="Right Triangle 42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41" name="Right Triangle 40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0" name="Straight Connector 49"/>
          <p:cNvCxnSpPr/>
          <p:nvPr/>
        </p:nvCxnSpPr>
        <p:spPr>
          <a:xfrm flipH="1" flipV="1">
            <a:off x="9819942" y="2691476"/>
            <a:ext cx="34724" cy="2818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440298" y="4541921"/>
            <a:ext cx="2854317" cy="2553485"/>
            <a:chOff x="2111462" y="1913641"/>
            <a:chExt cx="4394855" cy="3480847"/>
          </a:xfrm>
        </p:grpSpPr>
        <p:grpSp>
          <p:nvGrpSpPr>
            <p:cNvPr id="52" name="Group 51"/>
            <p:cNvGrpSpPr/>
            <p:nvPr/>
          </p:nvGrpSpPr>
          <p:grpSpPr>
            <a:xfrm>
              <a:off x="3876331" y="1913641"/>
              <a:ext cx="880629" cy="1734532"/>
              <a:chOff x="3876331" y="1913641"/>
              <a:chExt cx="880629" cy="1734532"/>
            </a:xfrm>
          </p:grpSpPr>
          <p:sp>
            <p:nvSpPr>
              <p:cNvPr id="63" name="Right Triangle 62"/>
              <p:cNvSpPr/>
              <p:nvPr/>
            </p:nvSpPr>
            <p:spPr>
              <a:xfrm>
                <a:off x="3876331" y="1913641"/>
                <a:ext cx="880627" cy="1008667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876333" y="2922308"/>
                <a:ext cx="880627" cy="7258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0800000">
              <a:off x="3876333" y="3648172"/>
              <a:ext cx="825726" cy="1746316"/>
              <a:chOff x="3876333" y="1913641"/>
              <a:chExt cx="825726" cy="1746316"/>
            </a:xfrm>
          </p:grpSpPr>
          <p:sp>
            <p:nvSpPr>
              <p:cNvPr id="61" name="Right Triangle 60"/>
              <p:cNvSpPr/>
              <p:nvPr/>
            </p:nvSpPr>
            <p:spPr>
              <a:xfrm>
                <a:off x="3876333" y="1913641"/>
                <a:ext cx="825726" cy="1008667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876333" y="2922312"/>
                <a:ext cx="825726" cy="7376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5302369" y="2749028"/>
              <a:ext cx="665951" cy="1741944"/>
              <a:chOff x="3906049" y="1736640"/>
              <a:chExt cx="665951" cy="1741944"/>
            </a:xfrm>
          </p:grpSpPr>
          <p:sp>
            <p:nvSpPr>
              <p:cNvPr id="58" name="Right Triangle 57"/>
              <p:cNvSpPr/>
              <p:nvPr/>
            </p:nvSpPr>
            <p:spPr>
              <a:xfrm>
                <a:off x="4006392" y="1913641"/>
                <a:ext cx="56560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06049" y="2752720"/>
                <a:ext cx="665951" cy="7258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ight Triangle 59"/>
              <p:cNvSpPr/>
              <p:nvPr/>
            </p:nvSpPr>
            <p:spPr>
              <a:xfrm>
                <a:off x="3906052" y="1736640"/>
                <a:ext cx="665948" cy="100866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6200000">
              <a:off x="2617579" y="2780908"/>
              <a:ext cx="722300" cy="1734533"/>
              <a:chOff x="3928045" y="1753244"/>
              <a:chExt cx="722300" cy="1734533"/>
            </a:xfrm>
          </p:grpSpPr>
          <p:sp>
            <p:nvSpPr>
              <p:cNvPr id="56" name="Right Triangle 55"/>
              <p:cNvSpPr/>
              <p:nvPr/>
            </p:nvSpPr>
            <p:spPr>
              <a:xfrm>
                <a:off x="3928046" y="1753244"/>
                <a:ext cx="722299" cy="100866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28045" y="2761913"/>
                <a:ext cx="722300" cy="7258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85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7"/>
    </mc:Choice>
    <mc:Fallback xmlns="">
      <p:transition advTm="8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66667E-6 2.59259E-6 L -0.00286 -0.41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555 L -0.00287 -0.42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00287 -0.41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482 L -0.00287 -0.42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7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9723"/>
            <a:ext cx="12192000" cy="6858000"/>
          </a:xfrm>
          <a:prstGeom prst="frame">
            <a:avLst>
              <a:gd name="adj1" fmla="val 7237"/>
            </a:avLst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53" y="1305127"/>
            <a:ext cx="2500211" cy="25002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3821" y="1036159"/>
            <a:ext cx="3858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147" y="2336519"/>
            <a:ext cx="62646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72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smkamal_u@yahoo.com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0"/>
    </mc:Choice>
    <mc:Fallback xmlns="">
      <p:transition spd="slow" advTm="1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36" y="1494354"/>
            <a:ext cx="578140" cy="149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2" y="1487621"/>
            <a:ext cx="578140" cy="1491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2" y="1487622"/>
            <a:ext cx="578140" cy="1491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76" y="1487623"/>
            <a:ext cx="578140" cy="149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52" y="1487624"/>
            <a:ext cx="578140" cy="149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19" y="1487625"/>
            <a:ext cx="578140" cy="1491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52" y="1487626"/>
            <a:ext cx="578140" cy="1491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53" y="1487627"/>
            <a:ext cx="578140" cy="1491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30" y="1494354"/>
            <a:ext cx="578140" cy="149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180" y="1494354"/>
            <a:ext cx="578140" cy="1491693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8510328" y="4338944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6785758" y="18195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921111" y="1872554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29965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3923870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6693071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22" name="Rectangle 21"/>
          <p:cNvSpPr/>
          <p:nvPr/>
        </p:nvSpPr>
        <p:spPr>
          <a:xfrm>
            <a:off x="9419107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23" name="Plus 22"/>
          <p:cNvSpPr/>
          <p:nvPr/>
        </p:nvSpPr>
        <p:spPr>
          <a:xfrm>
            <a:off x="1917905" y="19719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741127" y="4338944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2944539" y="4384847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11154884" y="4384847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10530268" y="18195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84001" y="126577"/>
            <a:ext cx="5400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" y="4425804"/>
            <a:ext cx="2383832" cy="23719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66113" y="0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3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8390">
        <p15:prstTrans prst="curtains"/>
      </p:transition>
    </mc:Choice>
    <mc:Fallback xmlns="">
      <p:transition spd="slow" advTm="28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36" y="1494354"/>
            <a:ext cx="578140" cy="1491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2" y="1487621"/>
            <a:ext cx="578140" cy="149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2" y="1487622"/>
            <a:ext cx="578140" cy="149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76" y="1487623"/>
            <a:ext cx="578140" cy="1491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52" y="1487624"/>
            <a:ext cx="578140" cy="1491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19" y="1487625"/>
            <a:ext cx="578140" cy="1491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52" y="1487626"/>
            <a:ext cx="578140" cy="149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53" y="1487627"/>
            <a:ext cx="578140" cy="1491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30" y="1494354"/>
            <a:ext cx="578140" cy="1491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180" y="1494354"/>
            <a:ext cx="578140" cy="1491693"/>
          </a:xfrm>
          <a:prstGeom prst="rect">
            <a:avLst/>
          </a:prstGeom>
        </p:spPr>
      </p:pic>
      <p:sp>
        <p:nvSpPr>
          <p:cNvPr id="17" name="Plus 16"/>
          <p:cNvSpPr/>
          <p:nvPr/>
        </p:nvSpPr>
        <p:spPr>
          <a:xfrm>
            <a:off x="6785758" y="18195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3921111" y="1872554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870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6693071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19107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3" name="Plus 22"/>
          <p:cNvSpPr/>
          <p:nvPr/>
        </p:nvSpPr>
        <p:spPr>
          <a:xfrm>
            <a:off x="1917905" y="19719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10530268" y="18195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49905" y="397042"/>
            <a:ext cx="594585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37714" y="2281287"/>
            <a:ext cx="1653280" cy="162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20272" y="2554869"/>
            <a:ext cx="3780149" cy="1347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33155" y="2281287"/>
            <a:ext cx="3755025" cy="162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</p:cNvCxnSpPr>
          <p:nvPr/>
        </p:nvCxnSpPr>
        <p:spPr>
          <a:xfrm>
            <a:off x="9530370" y="2240201"/>
            <a:ext cx="257810" cy="1662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15678" y="2986047"/>
            <a:ext cx="2094824" cy="982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120272" y="2707269"/>
            <a:ext cx="690230" cy="126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91425" y="5894440"/>
            <a:ext cx="57294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4274626"/>
            <a:ext cx="2383832" cy="23719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07815" y="89525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5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578">
        <p15:prstTrans prst="airplane"/>
      </p:transition>
    </mc:Choice>
    <mc:Fallback xmlns="">
      <p:transition spd="slow" advTm="17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25 -0.36319 L -0.13125 -0.36319 C -0.12838 -0.36273 -0.12539 -0.36273 -0.12239 -0.36157 C -0.12096 -0.36088 -0.11992 -0.35856 -0.11849 -0.3581 C -0.11393 -0.35671 -0.10924 -0.35694 -0.10469 -0.35625 L -0.09284 -0.35463 C -0.08958 -0.35347 -0.0862 -0.35208 -0.08294 -0.35092 C -0.07943 -0.35 -0.07643 -0.3493 -0.07305 -0.34745 C -0.0556 -0.33773 -0.06667 -0.34282 -0.05729 -0.33866 C -0.0526 -0.3331 -0.05547 -0.33588 -0.04844 -0.33171 L -0.04544 -0.33009 L -0.03854 -0.31759 L -0.03659 -0.31412 C -0.03594 -0.3118 -0.03542 -0.30926 -0.03463 -0.30717 C -0.02995 -0.29629 -0.03164 -0.3037 -0.02669 -0.29491 C -0.02578 -0.29352 -0.02552 -0.2912 -0.02474 -0.28958 C -0.02344 -0.28704 -0.02187 -0.28518 -0.0207 -0.28264 C -0.01953 -0.27986 -0.01875 -0.27685 -0.01784 -0.27384 C -0.01549 -0.26736 -0.01562 -0.26921 -0.0138 -0.26157 C -0.01198 -0.2537 -0.01419 -0.25856 -0.01094 -0.25278 C -0.01055 -0.25116 -0.01029 -0.2493 -0.00989 -0.24745 C -0.00937 -0.24514 -0.0082 -0.24305 -0.00794 -0.24051 C -0.00716 -0.23426 -0.00729 -0.22754 -0.0069 -0.22129 C -0.00729 -0.21134 -0.00742 -0.20139 -0.00794 -0.19143 C -0.00807 -0.18889 -0.00833 -0.18657 -0.00885 -0.18449 C -0.00937 -0.18241 -0.01016 -0.18079 -0.01094 -0.17917 C -0.01016 -0.17685 -0.0095 -0.17454 -0.00885 -0.17222 C -0.0082 -0.16921 -0.00768 -0.1662 -0.0069 -0.16342 C -0.00312 -0.14977 -0.00651 -0.16597 -0.00391 -0.15278 C -0.00364 -0.14861 -0.00351 -0.14444 -0.00299 -0.14051 C 0.00221 -0.10393 -0.00208 -0.14004 0.00195 -0.11597 C 0.00248 -0.11319 0.00248 -0.11018 0.003 -0.10717 C 0.00352 -0.1037 0.00495 -0.09676 0.00495 -0.09676 C 0.00495 -0.09583 0.00716 -0.0618 0.00495 -0.05278 C 0.00443 -0.05092 0.003 -0.05046 0.00195 -0.0493 C 0.00065 -0.04583 -0.00052 -0.04213 -0.00195 -0.03889 C -0.00299 -0.03634 -0.00404 -0.03426 -0.00495 -0.03171 C -0.00573 -0.02963 -0.00612 -0.02708 -0.0069 -0.02477 C -0.0082 -0.02106 -0.01016 -0.01829 -0.01094 -0.01412 L -0.01289 -0.0037 C -0.00716 0.00301 -0.01107 -0.00023 8.67362E-19 -0.00023 L 8.67362E-19 -0.00023 " pathEditMode="relative" ptsTypes="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8 -0.36504 L -0.13528 -0.36504 C -0.13177 -0.35879 -0.12851 -0.35138 -0.12447 -0.34583 C -0.1177 -0.33657 -0.10989 -0.32962 -0.10273 -0.32129 C -0.09934 -0.31736 -0.0957 -0.31412 -0.09283 -0.30902 C -0.09127 -0.30601 -0.08945 -0.30347 -0.08789 -0.30023 C -0.0819 -0.28703 -0.08111 -0.28402 -0.07708 -0.27222 C -0.07669 -0.2699 -0.07734 -0.26643 -0.07604 -0.26527 C -0.06015 -0.24999 -0.06653 -0.26504 -0.05533 -0.253 C -0.05312 -0.25046 -0.05156 -0.24675 -0.04947 -0.24421 C -0.04335 -0.2368 -0.03658 -0.23101 -0.03072 -0.22314 C -0.02773 -0.21921 -0.02526 -0.21388 -0.02278 -0.20902 C -0.01666 -0.19699 -0.01002 -0.18564 -0.00494 -0.17222 C -0.00429 -0.17037 -0.00351 -0.16874 -0.00299 -0.16689 C -0.00221 -0.16412 -0.00169 -0.16111 -0.00104 -0.1581 C -0.0013 -0.153 -0.0013 -0.14745 -0.00208 -0.14236 C -0.00221 -0.14074 -0.00351 -0.14027 -0.00403 -0.13888 C -0.00455 -0.13726 -0.00468 -0.13541 -0.00494 -0.13356 C -0.00742 -0.11828 -0.00455 -0.13402 -0.0069 -0.12129 C -0.00651 -0.10231 -0.0082 -0.08703 -0.00403 -0.0706 C -0.00325 -0.06736 -0.00208 -0.06458 -0.00104 -0.0618 C -0.00039 -0.05763 0.0004 -0.0537 0.00092 -0.04953 C 0.00378 -0.02824 0.00079 -0.03749 0.00495 -0.02662 C 0.00639 -0.01874 0.00678 -0.01874 0.00495 -0.0074 C 0.00456 -0.00578 0.00365 -0.00486 0.00287 -0.00393 C 0.00196 -0.00254 -2.08333E-7 -0.00023 -2.08333E-7 -0.00023 L -2.08333E-7 -0.00023 L -2.08333E-7 -0.00023 " pathEditMode="relative" ptsTypes="AAAAAAAAAAAAAAAAAAAAAAAAAA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0.3757 L -0.10156 -0.3757 C -0.09336 -0.37454 -0.09088 -0.37477 -0.08385 -0.37222 C -0.08151 -0.37153 -0.07448 -0.36782 -0.07304 -0.36713 C -0.07109 -0.36597 -0.06914 -0.36435 -0.06705 -0.36343 C -0.06484 -0.3625 -0.0625 -0.3625 -0.06015 -0.36181 C -0.05885 -0.36134 -0.05755 -0.36065 -0.05625 -0.35995 C -0.05521 -0.35949 -0.05429 -0.35857 -0.05325 -0.35833 C -0.04505 -0.35556 -0.03437 -0.35579 -0.02669 -0.35486 C -0.02343 -0.3544 -0.02005 -0.35347 -0.01679 -0.35301 C -0.01588 -0.35232 -0.01484 -0.35162 -0.0138 -0.35116 C -0.00911 -0.34907 -0.00846 -0.35023 -0.00403 -0.34607 C -0.00195 -0.34398 0.00912 -0.33009 0.00977 -0.32847 C 0.01081 -0.32616 0.01159 -0.32338 0.01276 -0.32153 C 0.01784 -0.31227 0.01381 -0.32315 0.01771 -0.31435 C 0.02201 -0.30486 0.01667 -0.31296 0.02357 -0.30394 C 0.02422 -0.30093 0.02487 -0.29792 0.02565 -0.29514 C 0.02748 -0.28866 0.02722 -0.2912 0.02956 -0.28634 C 0.0306 -0.28403 0.03151 -0.28171 0.03256 -0.2794 C 0.03282 -0.27708 0.03321 -0.27477 0.03347 -0.27222 C 0.03425 -0.26412 0.03399 -0.25556 0.03542 -0.24769 C 0.03894 -0.22917 0.03776 -0.23727 0.03946 -0.22315 C 0.03972 -0.2162 0.04011 -0.20903 0.04037 -0.20208 C 0.04076 -0.19329 0.04089 -0.18449 0.04141 -0.1757 C 0.04219 -0.15949 0.0444 -0.12662 0.0444 -0.12662 C 0.04401 -0.11389 0.04388 -0.10093 0.04336 -0.08796 C 0.0431 -0.08287 0.04167 -0.08195 0.04037 -0.07755 C 0.03633 -0.06296 0.0431 -0.08218 0.03737 -0.06713 C 0.03711 -0.06528 0.03698 -0.06343 0.03646 -0.06181 C 0.03594 -0.06042 0.03516 -0.05926 0.03451 -0.05833 C 0.03177 -0.0544 0.03164 -0.05486 0.02852 -0.05301 C 0.02279 -0.04282 0.03112 -0.05695 0.02357 -0.04607 C 0.01888 -0.03889 0.02227 -0.04306 0.01875 -0.03542 C 0.01784 -0.03357 0.01654 -0.03218 0.01576 -0.03009 C 0.01433 -0.02685 0.01341 -0.02269 0.01185 -0.01968 C 0.01107 -0.01852 0.01042 -0.01736 0.00977 -0.0162 C 0.00912 -0.01458 0.00873 -0.01227 0.00782 -0.01088 C 0.00703 -0.00949 0.00586 -0.0088 0.00495 -0.00741 C -0.00039 0.00046 0.00404 -0.00394 -8.33333E-7 -0.00023 L -8.33333E-7 -0.00023 " pathEditMode="relative" ptsTypes="AAAAAAAAAAAAAAAAAAAAAAAAAAAAAAAAAAAAAA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36" y="1494354"/>
            <a:ext cx="578140" cy="1491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42" y="1487621"/>
            <a:ext cx="578140" cy="1491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2" y="1487622"/>
            <a:ext cx="578140" cy="149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76" y="1487623"/>
            <a:ext cx="578140" cy="1491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52" y="1487624"/>
            <a:ext cx="578140" cy="1491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19" y="1487625"/>
            <a:ext cx="578140" cy="149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52" y="1487626"/>
            <a:ext cx="578140" cy="149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53" y="1487627"/>
            <a:ext cx="578140" cy="1491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30" y="1494354"/>
            <a:ext cx="578140" cy="1491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180" y="1494354"/>
            <a:ext cx="578140" cy="1491693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6785758" y="18195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3921111" y="1872554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3870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6693071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19107" y="3968890"/>
            <a:ext cx="1313844" cy="156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7" name="Plus 16"/>
          <p:cNvSpPr/>
          <p:nvPr/>
        </p:nvSpPr>
        <p:spPr>
          <a:xfrm>
            <a:off x="1917905" y="19719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10530268" y="1819578"/>
            <a:ext cx="405366" cy="735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9905" y="397042"/>
            <a:ext cx="414728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37714" y="2281287"/>
            <a:ext cx="1653280" cy="162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20272" y="2554869"/>
            <a:ext cx="3780149" cy="1347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33155" y="2281287"/>
            <a:ext cx="3755025" cy="162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9530370" y="2240201"/>
            <a:ext cx="257810" cy="1662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15678" y="2986047"/>
            <a:ext cx="2094824" cy="982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0272" y="2707269"/>
            <a:ext cx="690230" cy="126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91425" y="5894440"/>
            <a:ext cx="4172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3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7"/>
    </mc:Choice>
    <mc:Fallback xmlns="">
      <p:transition spd="slow" advTm="13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25 -0.36319 L -0.13125 -0.36319 C -0.12838 -0.36273 -0.12539 -0.36273 -0.12239 -0.36157 C -0.12096 -0.36088 -0.11992 -0.35856 -0.11849 -0.3581 C -0.11393 -0.35671 -0.10924 -0.35694 -0.10469 -0.35625 L -0.09284 -0.35463 C -0.08958 -0.35347 -0.0862 -0.35208 -0.08294 -0.35092 C -0.07943 -0.35 -0.07643 -0.3493 -0.07305 -0.34745 C -0.0556 -0.33773 -0.06667 -0.34282 -0.05729 -0.33866 C -0.0526 -0.3331 -0.05547 -0.33588 -0.04844 -0.33171 L -0.04544 -0.33009 L -0.03854 -0.31759 L -0.03659 -0.31412 C -0.03594 -0.3118 -0.03542 -0.30926 -0.03463 -0.30717 C -0.02995 -0.29629 -0.03164 -0.3037 -0.02669 -0.29491 C -0.02578 -0.29352 -0.02552 -0.2912 -0.02474 -0.28958 C -0.02344 -0.28704 -0.02187 -0.28518 -0.0207 -0.28264 C -0.01953 -0.27986 -0.01875 -0.27685 -0.01784 -0.27384 C -0.01549 -0.26736 -0.01562 -0.26921 -0.0138 -0.26157 C -0.01198 -0.2537 -0.01419 -0.25856 -0.01094 -0.25278 C -0.01055 -0.25116 -0.01029 -0.2493 -0.00989 -0.24745 C -0.00937 -0.24514 -0.0082 -0.24305 -0.00794 -0.24051 C -0.00716 -0.23426 -0.00729 -0.22754 -0.0069 -0.22129 C -0.00729 -0.21134 -0.00742 -0.20139 -0.00794 -0.19143 C -0.00807 -0.18889 -0.00833 -0.18657 -0.00885 -0.18449 C -0.00937 -0.18241 -0.01016 -0.18079 -0.01094 -0.17917 C -0.01016 -0.17685 -0.0095 -0.17454 -0.00885 -0.17222 C -0.0082 -0.16921 -0.00768 -0.1662 -0.0069 -0.16342 C -0.00312 -0.14977 -0.00651 -0.16597 -0.00391 -0.15278 C -0.00364 -0.14861 -0.00351 -0.14444 -0.00299 -0.14051 C 0.00221 -0.10393 -0.00208 -0.14004 0.00195 -0.11597 C 0.00248 -0.11319 0.00248 -0.11018 0.003 -0.10717 C 0.00352 -0.1037 0.00495 -0.09676 0.00495 -0.09676 C 0.00495 -0.09583 0.00716 -0.0618 0.00495 -0.05278 C 0.00443 -0.05092 0.003 -0.05046 0.00195 -0.0493 C 0.00065 -0.04583 -0.00052 -0.04213 -0.00195 -0.03889 C -0.00299 -0.03634 -0.00404 -0.03426 -0.00495 -0.03171 C -0.00573 -0.02963 -0.00612 -0.02708 -0.0069 -0.02477 C -0.0082 -0.02106 -0.01016 -0.01829 -0.01094 -0.01412 L -0.01289 -0.0037 C -0.00716 0.00301 -0.01107 -0.00023 8.67362E-19 -0.00023 L 8.67362E-19 -0.00023 " pathEditMode="relative" ptsTypes="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8 -0.36504 L -0.13528 -0.36504 C -0.13177 -0.35879 -0.12851 -0.35138 -0.12447 -0.34583 C -0.1177 -0.33657 -0.10989 -0.32962 -0.10273 -0.32129 C -0.09934 -0.31736 -0.0957 -0.31412 -0.09283 -0.30902 C -0.09127 -0.30601 -0.08945 -0.30347 -0.08789 -0.30023 C -0.0819 -0.28703 -0.08111 -0.28402 -0.07708 -0.27222 C -0.07669 -0.2699 -0.07734 -0.26643 -0.07604 -0.26527 C -0.06015 -0.24999 -0.06653 -0.26504 -0.05533 -0.253 C -0.05312 -0.25046 -0.05156 -0.24675 -0.04947 -0.24421 C -0.04335 -0.2368 -0.03658 -0.23101 -0.03072 -0.22314 C -0.02773 -0.21921 -0.02526 -0.21388 -0.02278 -0.20902 C -0.01666 -0.19699 -0.01002 -0.18564 -0.00494 -0.17222 C -0.00429 -0.17037 -0.00351 -0.16874 -0.00299 -0.16689 C -0.00221 -0.16412 -0.00169 -0.16111 -0.00104 -0.1581 C -0.0013 -0.153 -0.0013 -0.14745 -0.00208 -0.14236 C -0.00221 -0.14074 -0.00351 -0.14027 -0.00403 -0.13888 C -0.00455 -0.13726 -0.00468 -0.13541 -0.00494 -0.13356 C -0.00742 -0.11828 -0.00455 -0.13402 -0.0069 -0.12129 C -0.00651 -0.10231 -0.0082 -0.08703 -0.00403 -0.0706 C -0.00325 -0.06736 -0.00208 -0.06458 -0.00104 -0.0618 C -0.00039 -0.05763 0.0004 -0.0537 0.00092 -0.04953 C 0.00378 -0.02824 0.00079 -0.03749 0.00495 -0.02662 C 0.00639 -0.01874 0.00678 -0.01874 0.00495 -0.0074 C 0.00456 -0.00578 0.00365 -0.00486 0.00287 -0.00393 C 0.00196 -0.00254 -2.08333E-7 -0.00023 -2.08333E-7 -0.00023 L -2.08333E-7 -0.00023 L -2.08333E-7 -0.00023 " pathEditMode="relative" ptsTypes="AAAAAAAAAAAAAAAAAAAAAAAAAA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0.3757 L -0.10156 -0.3757 C -0.09336 -0.37454 -0.09088 -0.37477 -0.08385 -0.37222 C -0.08151 -0.37153 -0.07448 -0.36782 -0.07304 -0.36713 C -0.07109 -0.36597 -0.06914 -0.36435 -0.06705 -0.36343 C -0.06484 -0.3625 -0.0625 -0.3625 -0.06015 -0.36181 C -0.05885 -0.36134 -0.05755 -0.36065 -0.05625 -0.35995 C -0.05521 -0.35949 -0.05429 -0.35857 -0.05325 -0.35833 C -0.04505 -0.35556 -0.03437 -0.35579 -0.02669 -0.35486 C -0.02343 -0.3544 -0.02005 -0.35347 -0.01679 -0.35301 C -0.01588 -0.35232 -0.01484 -0.35162 -0.0138 -0.35116 C -0.00911 -0.34907 -0.00846 -0.35023 -0.00403 -0.34607 C -0.00195 -0.34398 0.00912 -0.33009 0.00977 -0.32847 C 0.01081 -0.32616 0.01159 -0.32338 0.01276 -0.32153 C 0.01784 -0.31227 0.01381 -0.32315 0.01771 -0.31435 C 0.02201 -0.30486 0.01667 -0.31296 0.02357 -0.30394 C 0.02422 -0.30093 0.02487 -0.29792 0.02565 -0.29514 C 0.02748 -0.28866 0.02722 -0.2912 0.02956 -0.28634 C 0.0306 -0.28403 0.03151 -0.28171 0.03256 -0.2794 C 0.03282 -0.27708 0.03321 -0.27477 0.03347 -0.27222 C 0.03425 -0.26412 0.03399 -0.25556 0.03542 -0.24769 C 0.03894 -0.22917 0.03776 -0.23727 0.03946 -0.22315 C 0.03972 -0.2162 0.04011 -0.20903 0.04037 -0.20208 C 0.04076 -0.19329 0.04089 -0.18449 0.04141 -0.1757 C 0.04219 -0.15949 0.0444 -0.12662 0.0444 -0.12662 C 0.04401 -0.11389 0.04388 -0.10093 0.04336 -0.08796 C 0.0431 -0.08287 0.04167 -0.08195 0.04037 -0.07755 C 0.03633 -0.06296 0.0431 -0.08218 0.03737 -0.06713 C 0.03711 -0.06528 0.03698 -0.06343 0.03646 -0.06181 C 0.03594 -0.06042 0.03516 -0.05926 0.03451 -0.05833 C 0.03177 -0.0544 0.03164 -0.05486 0.02852 -0.05301 C 0.02279 -0.04282 0.03112 -0.05695 0.02357 -0.04607 C 0.01888 -0.03889 0.02227 -0.04306 0.01875 -0.03542 C 0.01784 -0.03357 0.01654 -0.03218 0.01576 -0.03009 C 0.01433 -0.02685 0.01341 -0.02269 0.01185 -0.01968 C 0.01107 -0.01852 0.01042 -0.01736 0.00977 -0.0162 C 0.00912 -0.01458 0.00873 -0.01227 0.00782 -0.01088 C 0.00703 -0.00949 0.00586 -0.0088 0.00495 -0.00741 C -0.00039 0.00046 0.00404 -0.00394 -8.33333E-7 -0.00023 L -8.33333E-7 -0.00023 " pathEditMode="relative" ptsTypes="AAAAAAAAAAAAAAAAAAAAAAAAAAAAAAAAAAAAAA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9" y="336880"/>
            <a:ext cx="7279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365696"/>
              </p:ext>
            </p:extLst>
          </p:nvPr>
        </p:nvGraphicFramePr>
        <p:xfrm>
          <a:off x="-613611" y="1672392"/>
          <a:ext cx="13427242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618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935">
        <p15:prstTrans prst="curtains"/>
      </p:transition>
    </mc:Choice>
    <mc:Fallback xmlns="">
      <p:transition spd="slow" advTm="6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7.40741E-7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453" y="625645"/>
            <a:ext cx="70264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112" y="2156480"/>
            <a:ext cx="10130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146" y="3224462"/>
            <a:ext cx="10371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সুত্রাবলী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179" y="4367463"/>
            <a:ext cx="10371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সুত্রাবলীর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" y="4363106"/>
            <a:ext cx="2383832" cy="2371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46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98"/>
    </mc:Choice>
    <mc:Fallback xmlns="">
      <p:transition advTm="12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6599943" y="4414661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2532" y="3968890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6849" y="3968889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1636" y="3998703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4435626" y="4384847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2308995" y="4384847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8664580" y="4384846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227" y="3922986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983" y="906015"/>
            <a:ext cx="2162175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7768" y="925166"/>
            <a:ext cx="2162175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896489"/>
            <a:ext cx="2276475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0288" y="914502"/>
            <a:ext cx="2162175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5953" y="3998703"/>
            <a:ext cx="15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645" y="2537366"/>
            <a:ext cx="80611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0415" y="2566083"/>
            <a:ext cx="105807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+d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1321" y="2575708"/>
            <a:ext cx="11049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1399" y="2598921"/>
            <a:ext cx="121841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a+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2210491" y="2505016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7" name="Plus 26"/>
          <p:cNvSpPr/>
          <p:nvPr/>
        </p:nvSpPr>
        <p:spPr>
          <a:xfrm>
            <a:off x="4435626" y="2460047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6724589" y="2505016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9128570" y="2505016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10259" y="2039978"/>
            <a:ext cx="15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04893" y="4420621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11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9498">
        <p15:prstTrans prst="curtains"/>
      </p:transition>
    </mc:Choice>
    <mc:Fallback xmlns="">
      <p:transition spd="slow" advTm="29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36 -0.51412 L 0.04336 -0.51388 C 0.04362 -0.50833 0.04388 -0.50254 0.04427 -0.49676 C 0.04453 -0.49421 0.04518 -0.49213 0.04531 -0.48958 C 0.04583 -0.48032 0.04596 -0.47106 0.04635 -0.46157 C 0.04557 -0.42013 0.04518 -0.37847 0.04427 -0.33703 C 0.04427 -0.33402 0.04362 -0.33125 0.04336 -0.32824 C 0.04101 -0.30324 0.04362 -0.32476 0.0414 -0.31064 C 0.04101 -0.30833 0.04088 -0.30601 0.04036 -0.3037 C 0.03984 -0.30185 0.03906 -0.30023 0.03841 -0.29838 C 0.03776 -0.29328 0.03697 -0.28356 0.03541 -0.27916 C 0.03164 -0.26782 0.03359 -0.27314 0.02955 -0.26342 C 0.02916 -0.26157 0.02903 -0.25972 0.02851 -0.2581 C 0.02734 -0.25439 0.02461 -0.24768 0.02461 -0.24745 C 0.02434 -0.24444 0.02382 -0.23148 0.02265 -0.22662 C 0.022 -0.2243 0.01809 -0.21551 0.0177 -0.21435 C 0.0125 -0.19976 0.01809 -0.21388 0.01471 -0.20208 C 0.01354 -0.19745 0.01263 -0.19652 0.0108 -0.19328 C 0.01041 -0.19143 0.01015 -0.18958 0.00976 -0.18796 C 0.00924 -0.18564 0.00833 -0.18333 0.00781 -0.18101 C 0.00729 -0.1787 0.00716 -0.17638 0.0069 -0.17384 C 0.00612 -0.16805 0.00481 -0.15648 0.00481 -0.15625 C 0.00455 -0.14768 0.0039 -0.13888 0.0039 -0.13009 C 0.0039 -0.07453 -0.00092 -0.08912 0.0069 -0.06875 C 0.00612 -0.06226 0.00559 -0.05532 0.0039 -0.0493 C 0.00325 -0.04699 0.00247 -0.04467 0.00195 -0.04236 C 0.00156 -0.04074 0.00143 -0.03865 0.00091 -0.03703 C 0.00039 -0.03518 -0.00053 -0.03379 -0.00105 -0.03194 C -0.00157 -0.03009 -0.00157 -0.02824 -0.00209 -0.02662 C -0.00769 -0.00856 -0.00469 -0.02268 -0.00691 -0.01088 C -0.0056 0.00324 -0.00795 -0.00023 4.375E-6 -0.00023 L 4.375E-6 -4.07407E-6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94 -0.51042 L 0.08594 -0.51019 C 0.08828 -0.50694 0.09062 -0.50394 0.09284 -0.5 C 0.09362 -0.49861 0.09414 -0.49653 0.09479 -0.49468 C 0.09583 -0.4919 0.09674 -0.48889 0.09778 -0.48588 C 0.10065 -0.46574 0.09661 -0.49074 0.10078 -0.47361 C 0.10156 -0.47037 0.10247 -0.45857 0.10273 -0.45625 C 0.10195 -0.41181 0.10729 -0.41551 0.09974 -0.39653 C 0.09883 -0.39421 0.09765 -0.3919 0.09674 -0.38958 C 0.09049 -0.37292 0.09466 -0.37894 0.08893 -0.37199 C 0.08828 -0.36852 0.08789 -0.36482 0.08685 -0.36134 C 0.08581 -0.35764 0.08294 -0.35093 0.08294 -0.35069 C 0.08073 -0.33912 0.08385 -0.35324 0.07799 -0.33866 C 0.07747 -0.33704 0.0776 -0.33495 0.07708 -0.33333 C 0.07591 -0.33009 0.07435 -0.32755 0.07305 -0.32454 C 0.07239 -0.32292 0.07187 -0.32107 0.07109 -0.31944 C 0.07018 -0.31736 0.06901 -0.31597 0.0681 -0.31412 C 0.06211 -0.30116 0.07122 -0.31759 0.06315 -0.30185 C 0.06133 -0.29815 0.05898 -0.29514 0.05729 -0.2912 C 0.04987 -0.27361 0.05937 -0.29537 0.05039 -0.27732 C 0.04935 -0.275 0.04857 -0.27245 0.04739 -0.27014 C 0.04323 -0.26181 0.04362 -0.26273 0.03958 -0.25787 C 0.03919 -0.25625 0.03906 -0.25417 0.03854 -0.25278 C 0.03776 -0.25069 0.0362 -0.24954 0.03555 -0.24745 C 0.03476 -0.24468 0.03502 -0.24144 0.03463 -0.23866 C 0.03398 -0.23519 0.03255 -0.22824 0.03255 -0.22801 C 0.03424 -0.20486 0.03255 -0.22153 0.03463 -0.2088 C 0.03489 -0.20648 0.03502 -0.20394 0.03555 -0.20185 C 0.03711 -0.1956 0.03854 -0.19583 0.04153 -0.1912 C 0.04818 -0.18125 0.04088 -0.19028 0.04739 -0.18264 C 0.04805 -0.18009 0.04857 -0.17778 0.04935 -0.17546 C 0.05364 -0.16343 0.05143 -0.17361 0.05338 -0.16319 C 0.0526 -0.14583 0.05443 -0.14306 0.04935 -0.13171 C 0.04831 -0.12917 0.04674 -0.12708 0.04544 -0.12454 C 0.04505 -0.12292 0.04505 -0.12083 0.0444 -0.11944 C 0.0444 -0.11921 0.03763 -0.10718 0.03659 -0.10532 C 0.03555 -0.1037 0.03489 -0.10116 0.03359 -0.1 C 0.03229 -0.09884 0.03086 -0.09815 0.02969 -0.09653 C 0.02786 -0.09444 0.02643 -0.0919 0.02474 -0.08958 C 0.02239 -0.08657 0.02005 -0.0838 0.01784 -0.08079 C 0.01706 -0.07986 0.01667 -0.07824 0.01588 -0.07732 C 0.01497 -0.07639 0.0138 -0.07616 0.01289 -0.07546 C 0.00078 -0.0662 0.01588 -0.07732 0.00599 -0.06852 C 0.00508 -0.06759 0.00403 -0.06736 0.00299 -0.06667 C -0.00065 -0.04745 0.00312 -0.06875 0.00104 -0.01944 C 0.00091 -0.01759 0.00013 -0.01597 1.66667E-6 -0.01412 C -0.00026 -0.00949 1.66667E-6 -0.00486 1.66667E-6 3.7037E-7 L 1.66667E-6 0.00023 L 1.66667E-6 3.7037E-7 " pathEditMode="relative" rAng="0" ptsTypes="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1 -0.48102 L 0.09961 -0.48079 C 0.09922 -0.47362 0.09909 -0.46598 0.09857 -0.45834 C 0.09844 -0.45649 0.09818 -0.45463 0.09753 -0.45301 C 0.09675 -0.45093 0.09558 -0.44954 0.09466 -0.44769 C 0.09284 -0.43843 0.09414 -0.44399 0.08972 -0.43195 C 0.08907 -0.43033 0.08867 -0.42801 0.08776 -0.42686 C 0.08568 -0.42431 0.08386 -0.42153 0.08177 -0.41968 C 0.08047 -0.41852 0.07904 -0.4176 0.07787 -0.41621 C 0.07643 -0.41459 0.07526 -0.41274 0.07396 -0.41088 C 0.07201 -0.40857 0.06797 -0.40394 0.06797 -0.40371 C 0.06498 -0.39584 0.0668 -0.40024 0.06211 -0.39167 L 0.05912 -0.38635 C 0.05847 -0.38519 0.05795 -0.38357 0.05716 -0.38288 C 0.0517 -0.37801 0.05443 -0.38102 0.04922 -0.37408 C 0.04857 -0.37246 0.04792 -0.37061 0.04727 -0.36875 C 0.04623 -0.36598 0.04545 -0.36297 0.04427 -0.35996 C 0.04336 -0.35764 0.04232 -0.35533 0.04141 -0.35301 C 0.04063 -0.35139 0.04011 -0.34954 0.03933 -0.34769 C 0.03907 -0.34538 0.03893 -0.34306 0.03841 -0.34075 C 0.03568 -0.32801 0.03711 -0.33913 0.03542 -0.32848 C 0.03477 -0.32385 0.03347 -0.31436 0.03347 -0.31413 C 0.03412 -0.30579 0.03282 -0.29954 0.03737 -0.29514 C 0.0392 -0.29329 0.04336 -0.29167 0.04336 -0.29144 C 0.04831 -0.28264 0.0418 -0.29329 0.04831 -0.28635 C 0.04909 -0.28542 0.04948 -0.2838 0.05026 -0.28288 C 0.05117 -0.28149 0.05222 -0.28056 0.05326 -0.2794 C 0.05391 -0.27755 0.05443 -0.2757 0.05521 -0.27408 C 0.05664 -0.27107 0.05886 -0.26875 0.06016 -0.26528 L 0.06211 -0.25996 C 0.06172 -0.24769 0.06172 -0.23542 0.06107 -0.22315 C 0.06094 -0.2213 0.06055 -0.21968 0.06016 -0.21783 C 0.05886 -0.2132 0.05782 -0.20834 0.05612 -0.20394 L 0.05222 -0.19329 C 0.05157 -0.19167 0.05104 -0.18959 0.05026 -0.1882 L 0.04831 -0.1845 C 0.04766 -0.18218 0.04701 -0.17987 0.04623 -0.17755 C 0.0444 -0.17223 0.04154 -0.16783 0.04037 -0.16181 C 0.03841 -0.15139 0.04076 -0.16158 0.03646 -0.14954 C 0.03282 -0.13936 0.03659 -0.14491 0.03151 -0.13889 C 0.03086 -0.13727 0.03021 -0.13542 0.02956 -0.1338 C 0.02826 -0.13079 0.0267 -0.12801 0.02552 -0.125 C 0.02344 -0.11945 0.02331 -0.11528 0.02162 -0.10903 C 0.02045 -0.10463 0.01953 -0.10371 0.01771 -0.10047 C 0.01732 -0.09815 0.01641 -0.09051 0.01576 -0.0882 C 0.01524 -0.08612 0.01446 -0.0845 0.0138 -0.08288 C 0.01133 -0.06528 0.01263 -0.07338 0.00977 -0.05834 L 0.00886 -0.05301 C 0.00821 -0.04607 0.00808 -0.03866 0.0069 -0.03195 C 0.00612 -0.02848 0.00534 -0.025 0.00482 -0.0213 C 0.00469 -0.01945 0.00378 -0.00996 0.00287 -0.00741 C 0.00248 -0.00602 0.00143 -0.0051 0.00091 -0.00394 C 0.00052 -0.00278 0.00026 -0.00163 -2.5E-6 -0.00024 L -2.5E-6 4.81481E-6 " pathEditMode="relative" rAng="0" ptsTypes="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2 -0.50348 L 0.15312 -0.50324 C 0.15468 -0.49954 0.15755 -0.4963 0.15794 -0.49121 C 0.15859 -0.4838 0.15677 -0.47616 0.15599 -0.46852 C 0.15586 -0.46667 0.15546 -0.46482 0.15507 -0.4632 C 0.15455 -0.46135 0.15364 -0.45973 0.15312 -0.45787 C 0.15234 -0.45579 0.15182 -0.45324 0.15104 -0.45093 C 0.15013 -0.44792 0.14908 -0.44514 0.14817 -0.44213 C 0.14388 -0.42824 0.14414 -0.42639 0.13919 -0.41227 C 0.13776 -0.40811 0.13606 -0.40417 0.13424 -0.4 C 0.11979 -0.36644 0.13945 -0.41551 0.12539 -0.37547 C 0.12109 -0.36297 0.11627 -0.35093 0.11158 -0.33866 C 0.10937 -0.33287 0.10768 -0.32593 0.10468 -0.32107 C 0.08294 -0.2882 0.09739 -0.3132 0.08489 -0.28611 C 0.08112 -0.27778 0.07656 -0.27037 0.07304 -0.26158 C 0.0694 -0.25209 0.06666 -0.24144 0.06328 -0.23172 C 0.04726 -0.18704 0.05156 -0.2 0.03164 -0.15811 C 0.02864 -0.15162 0.02604 -0.14468 0.02278 -0.13866 C 0.00872 -0.11389 0.00299 -0.1044 -0.01185 -0.07037 C -0.01511 -0.06273 -0.01823 -0.0551 -0.02175 -0.04746 C -0.02552 -0.03912 -0.02956 -0.03125 -0.0336 -0.02292 C -0.03516 -0.01945 -0.03672 -0.01574 -0.03842 -0.0125 C -0.03985 -0.01019 -0.04128 -0.00787 -0.04245 -0.00556 C -0.04323 -0.00394 -0.04519 -0.00162 -0.04441 -0.00023 C -0.04349 0.00162 -0.0418 -0.00139 -0.0405 -0.00186 C -0.03685 -0.00834 -0.03985 -0.00348 -0.0336 -0.01065 C -0.03151 -0.01297 -0.02982 -0.01644 -0.02761 -0.01783 C -0.02513 -0.01922 -0.02344 -0.02037 -0.02071 -0.0213 C -0.01472 -0.02315 -0.01107 -0.02338 -0.00495 -0.02477 C -0.00287 -0.02523 -0.00092 -0.02593 0.00104 -0.02639 C 0.00299 -0.02593 0.00546 -0.02732 0.0069 -0.02477 C 0.00846 -0.02199 0.00312 -0.01111 0.00299 -0.01065 C 0.0026 -0.00903 0.0026 -0.00695 0.00195 -0.00556 C -0.00026 0.00092 4.16667E-6 -0.00463 4.16667E-6 -0.00023 L 4.16667E-6 3.33333E-6 " pathEditMode="relative" rAng="0" ptsTypes="AAAAAAAAAAAAAAAAAAAAAAAAAAAAAAAAA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5" grpId="0" animBg="1"/>
      <p:bldP spid="23" grpId="0" animBg="1"/>
      <p:bldP spid="24" grpId="0" animBg="1"/>
      <p:bldP spid="25" grpId="0" animBg="1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6599943" y="3589905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2532" y="3144134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6849" y="3144133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636" y="3173947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4435626" y="3560091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2308995" y="3560091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8678297" y="3571611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227" y="3098230"/>
            <a:ext cx="1313844" cy="1567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183" y="906015"/>
            <a:ext cx="1385888" cy="70788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4729" y="925166"/>
            <a:ext cx="1296608" cy="70788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6850" y="886830"/>
            <a:ext cx="1313844" cy="70788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9955" y="886830"/>
            <a:ext cx="1458233" cy="70788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05953" y="3173947"/>
            <a:ext cx="15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5645" y="2169812"/>
            <a:ext cx="80611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0415" y="2198529"/>
            <a:ext cx="105807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+d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1321" y="2208154"/>
            <a:ext cx="11049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1399" y="2231367"/>
            <a:ext cx="121841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a+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2210491" y="2137462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4435626" y="2092493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6724589" y="2137462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Plus 23"/>
          <p:cNvSpPr/>
          <p:nvPr/>
        </p:nvSpPr>
        <p:spPr>
          <a:xfrm>
            <a:off x="9128570" y="2137462"/>
            <a:ext cx="405366" cy="735291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0259" y="1672424"/>
            <a:ext cx="15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0565" y="5190564"/>
            <a:ext cx="562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d= ২য়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7-4 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0066" y="2208154"/>
            <a:ext cx="35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20651" y="2243497"/>
            <a:ext cx="35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89347" y="2243497"/>
            <a:ext cx="35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4191156"/>
            <a:ext cx="2383832" cy="23719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6242" y="185273"/>
            <a:ext cx="2383832" cy="2371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16611"/>
      </p:ext>
    </p:extLst>
  </p:cSld>
  <p:clrMapOvr>
    <a:masterClrMapping/>
  </p:clrMapOvr>
  <p:transition spd="med" advTm="339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5.55556E-6 L 2.08333E-6 -5.55556E-6 C -0.00351 0.05971 -0.00455 0.05092 -0.00299 0.10045 C -0.00286 0.10231 -0.00247 0.10393 -0.00221 0.10578 C -0.0013 0.12106 -0.00143 0.11643 -0.00078 0.13448 C -0.00052 0.14096 -0.00039 0.14768 2.08333E-6 0.15416 C 0.00013 0.15809 0.00052 0.16203 0.00065 0.16596 C 0.00104 0.17198 0.00117 0.178 0.00143 0.18425 C 0.0017 0.2111 0.0017 0.23819 0.00222 0.26527 C 0.00222 0.2692 0.00261 0.27314 0.00287 0.27707 C 0.00313 0.28055 0.00339 0.28402 0.00365 0.28749 C 0.00378 0.2905 0.00417 0.29351 0.0043 0.29652 C 0.00521 0.3111 0.00547 0.32638 0.00586 0.34096 C 0.0056 0.35416 0.00547 0.36712 0.00508 0.38031 C 0.00469 0.39212 0.00456 0.40393 0.00365 0.4155 C 0.00326 0.42059 0.00287 0.42615 0.00222 0.43124 C 0.00196 0.43263 0.0017 0.43379 0.00143 0.43518 C 0.00222 0.44513 0.00039 0.4442 0.00365 0.4442 L 0.00365 0.4442 " pathEditMode="relative" ptsTypes="AAAAAAAAAAAAAAAAA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2778 -0.00039 0.05556 -0.00078 0.08357 C -0.00078 0.08542 -0.0013 0.08704 -0.00156 0.08866 C -0.003 0.09723 -0.00195 0.09491 -0.00443 0.09931 C -0.00612 0.10811 -0.00482 0.1051 -0.00742 0.10973 C -0.00768 0.11088 -0.00768 0.1125 -0.0082 0.11366 C -0.00925 0.11598 -0.01185 0.12014 -0.01185 0.12014 C -0.01263 0.12454 -0.0125 0.12524 -0.01471 0.12917 C -0.01537 0.13033 -0.01628 0.13102 -0.01693 0.13195 C -0.01745 0.13311 -0.01784 0.1345 -0.01849 0.13588 C -0.01888 0.13681 -0.01953 0.1375 -0.01992 0.13843 C -0.02096 0.14098 -0.02188 0.14352 -0.02292 0.1463 L -0.02435 0.15024 C -0.02487 0.15139 -0.02513 0.15301 -0.02578 0.15417 C -0.02695 0.15625 -0.02839 0.15811 -0.02943 0.16065 C -0.03021 0.16227 -0.03099 0.16413 -0.03164 0.16575 C -0.03216 0.16713 -0.03255 0.16852 -0.0332 0.16968 C -0.03399 0.17153 -0.03516 0.17315 -0.03607 0.175 L -0.0375 0.17755 C -0.03776 0.17894 -0.03776 0.18056 -0.03828 0.18149 C -0.0388 0.18264 -0.03984 0.18311 -0.0405 0.18403 C -0.04102 0.18496 -0.04154 0.18588 -0.04193 0.18681 C -0.04271 0.19051 -0.04258 0.19144 -0.04414 0.19468 C -0.04505 0.19653 -0.04714 0.19977 -0.04714 0.19977 C -0.0474 0.20116 -0.0474 0.20255 -0.04779 0.20371 C -0.04844 0.20487 -0.04935 0.20533 -0.05 0.20625 C -0.05104 0.20788 -0.05195 0.20973 -0.053 0.21158 L -0.05443 0.21413 C -0.05456 0.21459 -0.0556 0.22246 -0.05599 0.22338 C -0.05716 0.22616 -0.05886 0.22848 -0.06029 0.23125 C -0.06133 0.23288 -0.06224 0.23473 -0.06328 0.23635 C -0.06471 0.23866 -0.06628 0.24051 -0.06771 0.24283 C -0.06875 0.24491 -0.06953 0.24746 -0.07057 0.24954 C -0.07175 0.25139 -0.07318 0.25278 -0.07435 0.25463 C -0.07539 0.25672 -0.07604 0.25926 -0.07721 0.26112 C -0.07826 0.26297 -0.07969 0.26366 -0.08086 0.26505 C -0.0819 0.26644 -0.08281 0.26783 -0.08386 0.26899 C -0.08464 0.26991 -0.08542 0.27061 -0.08607 0.27176 C -0.08763 0.27408 -0.0888 0.27732 -0.0905 0.27963 C -0.09141 0.28079 -0.09245 0.28195 -0.09336 0.28334 C -0.09414 0.28473 -0.09479 0.28635 -0.09557 0.28727 C -0.09675 0.28866 -0.09818 0.28889 -0.09935 0.29005 C -0.10807 0.29792 -0.09609 0.28797 -0.103 0.29514 C -0.10365 0.29584 -0.10443 0.29584 -0.10521 0.29653 C -0.11029 0.30093 -0.10417 0.29769 -0.11029 0.30047 C -0.11185 0.30209 -0.11302 0.30463 -0.11471 0.30556 C -0.11615 0.30649 -0.11784 0.30672 -0.11914 0.30834 L -0.12357 0.31343 L -0.12578 0.31621 C -0.12969 0.32639 -0.12422 0.31389 -0.13021 0.3213 C -0.13294 0.32477 -0.13477 0.32963 -0.13672 0.3345 C -0.1375 0.33843 -0.13737 0.33866 -0.13893 0.34213 C -0.13945 0.34329 -0.14011 0.34399 -0.1405 0.34491 C -0.14154 0.34746 -0.14219 0.35047 -0.14336 0.35278 C -0.14388 0.35348 -0.1444 0.3544 -0.14492 0.35533 C -0.14544 0.35649 -0.1457 0.35811 -0.14636 0.35926 C -0.14727 0.36112 -0.14922 0.36436 -0.14922 0.36436 C -0.15117 0.37431 -0.14844 0.3625 -0.15221 0.37107 C -0.15274 0.372 -0.15248 0.37385 -0.153 0.375 C -0.15352 0.37639 -0.15443 0.37755 -0.15521 0.37894 C -0.15729 0.39005 -0.1543 0.37639 -0.15742 0.38542 C -0.16029 0.39375 -0.15586 0.38519 -0.15951 0.3919 C -0.15977 0.39329 -0.1599 0.39468 -0.16029 0.39584 C -0.16237 0.40255 -0.1625 0.40232 -0.16471 0.40625 C -0.16654 0.41575 -0.16471 0.40394 -0.16471 0.41551 C -0.16471 0.42292 -0.16498 0.43033 -0.1655 0.43774 C -0.1655 0.43889 -0.16563 0.44051 -0.16615 0.44144 C -0.1668 0.4426 -0.16771 0.44237 -0.16836 0.44283 C -0.18216 0.44144 -0.17969 0.44862 -0.18229 0.43889 L -0.18229 0.43889 " pathEditMode="relative" ptsTypes="AAAAAAAAAAAAAAAAAAAAAAAAAAAAAAAAAAAAAAAAAAAAAAAAAAAAAAAAAAAAAAAAAAAAAAA"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4.44444E-6 L 5.625E-6 -4.44444E-6 C -0.00208 0.00255 -0.00403 0.00509 -0.00598 0.00764 C -0.00651 0.00857 -0.0069 0.00972 -0.00742 0.01042 C -0.01158 0.01574 -0.01575 0.02084 -0.01992 0.02593 C -0.0233 0.03033 -0.0263 0.03611 -0.0302 0.03912 C -0.0319 0.04051 -0.03372 0.04121 -0.03541 0.04306 C -0.04114 0.04908 -0.04596 0.0581 -0.05221 0.06273 C -0.07018 0.07523 -0.0483 0.05926 -0.0677 0.0757 C -0.07057 0.07824 -0.07369 0.07986 -0.07656 0.08218 C -0.07786 0.08334 -0.0789 0.08496 -0.0802 0.08611 C -0.08333 0.08935 -0.08645 0.09259 -0.08971 0.09537 C -0.09414 0.09884 -0.09856 0.10116 -0.10299 0.1044 C -0.13945 0.13102 -0.10442 0.10556 -0.12578 0.12269 C -0.12864 0.125 -0.13177 0.12662 -0.13463 0.1294 C -0.13867 0.1331 -0.14231 0.13843 -0.14635 0.14236 C -0.16315 0.15834 -0.15156 0.14699 -0.17499 0.17246 C -0.17747 0.175 -0.17968 0.17847 -0.18242 0.18033 L -0.19049 0.18542 C -0.19244 0.1882 -0.1944 0.19097 -0.19635 0.19329 C -0.19947 0.19699 -0.20338 0.19792 -0.20664 0.19977 C -0.21262 0.20371 -0.21874 0.2088 -0.22434 0.21435 C -0.22591 0.21574 -0.22721 0.21783 -0.22877 0.21945 C -0.23164 0.22269 -0.23463 0.2257 -0.23749 0.22871 C -0.25065 0.24144 -0.24531 0.23033 -0.26627 0.25996 C -0.26992 0.26528 -0.27356 0.2706 -0.27721 0.2757 C -0.27864 0.27755 -0.28033 0.27894 -0.28164 0.28102 C -0.28476 0.28542 -0.28736 0.29097 -0.29049 0.29537 C -0.29453 0.30093 -0.29882 0.30579 -0.30299 0.31088 C -0.30468 0.3132 -0.30637 0.31551 -0.3082 0.31759 C -0.31054 0.32014 -0.31315 0.32246 -0.31549 0.32547 C -0.31692 0.32709 -0.31861 0.32847 -0.31992 0.33056 C -0.32838 0.3456 -0.31861 0.32801 -0.32721 0.34491 C -0.32812 0.34676 -0.32929 0.34838 -0.3302 0.35023 C -0.33151 0.35278 -0.33268 0.35533 -0.33385 0.3581 C -0.33437 0.35926 -0.33476 0.36065 -0.33528 0.36204 C -0.33619 0.36389 -0.33736 0.36528 -0.33828 0.36713 C -0.33958 0.37014 -0.34049 0.37361 -0.34192 0.37639 C -0.34322 0.37894 -0.34492 0.38056 -0.34635 0.38287 C -0.34791 0.38542 -0.34934 0.3882 -0.35078 0.39074 C -0.35156 0.39213 -0.35221 0.39352 -0.35299 0.39468 C -0.35364 0.3956 -0.35703 0.40023 -0.3582 0.40116 C -0.35885 0.40185 -0.35963 0.40185 -0.36028 0.40255 C -0.36119 0.40324 -0.36171 0.4044 -0.36249 0.40509 C -0.36367 0.40625 -0.3651 0.40672 -0.36627 0.40764 C -0.36705 0.40834 -0.36757 0.40972 -0.36848 0.41042 C -0.36914 0.41088 -0.36992 0.41111 -0.3707 0.41158 C -0.37512 0.41574 -0.37031 0.41297 -0.37578 0.41945 C -0.37721 0.4213 -0.3789 0.42246 -0.3802 0.42477 C -0.38437 0.43218 -0.38229 0.43033 -0.38606 0.43264 C -0.38684 0.43334 -0.38749 0.43472 -0.38828 0.43519 C -0.38971 0.43588 -0.3927 0.43658 -0.3927 0.43658 L -0.39557 0.43658 " pathEditMode="relative" ptsTypes="AAAAAAAAAAAAAAAAAAAAAAAAAAAAAAAAAAAAAAAAAAAAAAAAAAAAA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7|0.5|0.8|2.3|1.3|1|2.9|6.5|10.2|2.8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9.9|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14.6|11.3|3.1|20.9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1.7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2|4.1|7.1|1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.6|8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7|1.2|10.9|10.4|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7|6.1|2.8|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|1.2|1|1.5|1.3|0.9|3.7|1.1|4.5|0.8|1.7|0.8|1.3|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2|0.3|0.5|0.7|0.8|2.7|1.5|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8|0.9|0.7|0.5|0.7|1|0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6|2.4|2.5|1.9|5.6|1.3|1.8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6|0.9|1.8|1.8|1.5|0.9|1|6.9|2.9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72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569</Words>
  <Application>Microsoft Office PowerPoint</Application>
  <PresentationFormat>Widescreen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Kamal Uddin</dc:creator>
  <cp:lastModifiedBy>Md Kamal Uddin</cp:lastModifiedBy>
  <cp:revision>309</cp:revision>
  <dcterms:created xsi:type="dcterms:W3CDTF">2019-07-14T05:33:58Z</dcterms:created>
  <dcterms:modified xsi:type="dcterms:W3CDTF">2019-10-20T19:32:37Z</dcterms:modified>
</cp:coreProperties>
</file>