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  <p:sldId id="261" r:id="rId6"/>
    <p:sldId id="263" r:id="rId7"/>
    <p:sldId id="264" r:id="rId8"/>
    <p:sldId id="265" r:id="rId9"/>
    <p:sldId id="267" r:id="rId10"/>
    <p:sldId id="269" r:id="rId11"/>
    <p:sldId id="270" r:id="rId12"/>
    <p:sldId id="271" r:id="rId13"/>
    <p:sldId id="272" r:id="rId14"/>
    <p:sldId id="273" r:id="rId15"/>
    <p:sldId id="27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21-Oct-19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21-Oct-19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21-Oct-19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21-Oct-19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21-Oct-19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21-Oct-19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21-Oct-19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21-Oct-19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21-Oct-19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21-Oct-19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21-Oct-19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21-Oct-19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S2507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9144833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19200" y="2438400"/>
            <a:ext cx="6172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err="1" smtClean="0">
                <a:solidFill>
                  <a:srgbClr val="92D050"/>
                </a:solidFill>
              </a:rPr>
              <a:t>শুভেচ্ছা</a:t>
            </a:r>
            <a:endParaRPr lang="en-US" sz="13800" b="1" dirty="0">
              <a:solidFill>
                <a:srgbClr val="92D050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7039">
        <p15:prstTrans prst="curtains"/>
      </p:transition>
    </mc:Choice>
    <mc:Fallback xmlns="">
      <p:transition spd="slow" advTm="703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80414"/>
            <a:ext cx="4191000" cy="309618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276600"/>
            <a:ext cx="3886387" cy="381692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0"/>
            <a:ext cx="4114800" cy="3086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29000"/>
            <a:ext cx="4572000" cy="3429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920">
        <p:fade/>
      </p:transition>
    </mc:Choice>
    <mc:Fallback xmlns="">
      <p:transition spd="med" advTm="592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0" y="0"/>
            <a:ext cx="4876800" cy="13716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কাজঃ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1752600"/>
            <a:ext cx="9144000" cy="510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কার্যক্রমে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বর্ননা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380">
        <p14:prism isContent="1" isInverted="1"/>
      </p:transition>
    </mc:Choice>
    <mc:Fallback xmlns="">
      <p:transition spd="slow" advTm="438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নাও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রাষ্ট্রের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অত্যন্ত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গুরুত্বপূর্ন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অঙ্গ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সরকার।সরকারের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সাধারন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কার্যক্রমের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আইন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নীতিপ্রনয়ন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বাস্তবায়ন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মন্ত্রনালয়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দপ্তর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সংস্থার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কার্যক্রম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বাস্তবায়ন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সর্বপরি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আন্তর্জাতিক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পরিমন্ডলে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দেশকে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সঠিকভাবে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কাজই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গুরুত্বপূর্ন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কার্যক্রমে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ICT-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(ক)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তথ্যদি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প্রকাশঃ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বিকাশের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নিয়োগ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বিজ্ঞপ্তি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দরপত্র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সংশ্লিষ্ট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দপ্তরে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নোটিশবোর্ড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প্রায়ই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সংবাদপত্রে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প্রকাশিত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হতো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ওয়েব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সাইটের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সরাসরি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জনগনের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পৌছে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আইন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নীতিমালা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প্রনয়ন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কিংবা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সংশোধনে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জনগনের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মতামতের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প্রতিফলন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সংশ্লিষ্ঠ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দপ্তর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জনগনের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মতামত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গ্রহন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দিবস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ঘটনা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মোবাইলের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জনগনকে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বার্তা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পৌছে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দোরগোড়ায়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সরকারিসেবা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ICT-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(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রেডিও,ফোন,টেলিভিশন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জনগনের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দোরগোড়ায়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পৌছে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উল্লেখযোগ্য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–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ᴥ ই-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পর্চা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ᴥ ই-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ᴥই-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পুর্জি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ᴥ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পাবলিক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পরীক্ষার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ᴥ ই-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স্বাস্থ্যসেবা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ᴥ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অনলাইনে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আয়কর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রিটার্ন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প্রস্তুতকরন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ᴥ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স্থানান্তর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ᴥ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পরিসেবার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পরিশোধ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ᴥ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পরিবহন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পরিশেষে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কার্যক্রমে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ICT-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অপরিসীম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যত্নবান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6555">
        <p15:prstTrans prst="fracture"/>
      </p:transition>
    </mc:Choice>
    <mc:Fallback xmlns="">
      <p:transition spd="slow" advTm="1655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990600" y="381000"/>
            <a:ext cx="3962400" cy="11430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মূল্যায়নঃ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438400"/>
            <a:ext cx="9144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●কিসের </a:t>
            </a:r>
            <a:r>
              <a:rPr lang="en-US" sz="3600" b="1" dirty="0">
                <a:solidFill>
                  <a:srgbClr val="002060"/>
                </a:solidFill>
              </a:rPr>
              <a:t>মাধ্যমে ব্যবসা-বানিজ্যে আমুল পরিবর্তন হয় ?</a:t>
            </a:r>
          </a:p>
          <a:p>
            <a:r>
              <a:rPr lang="en-US" sz="3600" b="1" dirty="0">
                <a:solidFill>
                  <a:srgbClr val="002060"/>
                </a:solidFill>
              </a:rPr>
              <a:t>●</a:t>
            </a:r>
            <a:r>
              <a:rPr lang="en-US" sz="3600" b="1" dirty="0" smtClean="0">
                <a:solidFill>
                  <a:srgbClr val="002060"/>
                </a:solidFill>
              </a:rPr>
              <a:t>উন্নত </a:t>
            </a:r>
            <a:r>
              <a:rPr lang="en-US" sz="3600" b="1" dirty="0">
                <a:solidFill>
                  <a:srgbClr val="002060"/>
                </a:solidFill>
              </a:rPr>
              <a:t>যোগাযোগ ব্যবস্থায় ICT- এর প্রধান প্রধান উপকরনগুলো কি কি ?</a:t>
            </a:r>
          </a:p>
          <a:p>
            <a:r>
              <a:rPr lang="en-US" sz="3600" b="1" dirty="0">
                <a:solidFill>
                  <a:srgbClr val="002060"/>
                </a:solidFill>
              </a:rPr>
              <a:t>●</a:t>
            </a:r>
            <a:r>
              <a:rPr lang="en-US" sz="3600" b="1" dirty="0" smtClean="0">
                <a:solidFill>
                  <a:srgbClr val="002060"/>
                </a:solidFill>
              </a:rPr>
              <a:t>ICT- </a:t>
            </a:r>
            <a:r>
              <a:rPr lang="en-US" sz="3600" b="1" dirty="0">
                <a:solidFill>
                  <a:srgbClr val="002060"/>
                </a:solidFill>
              </a:rPr>
              <a:t>প্রয়োগের ফলে বিপনন ও নতুন মাত্রা গুলো কি কি ?</a:t>
            </a:r>
          </a:p>
          <a:p>
            <a:r>
              <a:rPr lang="en-US" sz="3600" b="1" dirty="0">
                <a:solidFill>
                  <a:srgbClr val="002060"/>
                </a:solidFill>
              </a:rPr>
              <a:t>●</a:t>
            </a:r>
            <a:r>
              <a:rPr lang="en-US" sz="3600" b="1" dirty="0" smtClean="0">
                <a:solidFill>
                  <a:srgbClr val="002060"/>
                </a:solidFill>
              </a:rPr>
              <a:t>সরকারি </a:t>
            </a:r>
            <a:r>
              <a:rPr lang="en-US" sz="3600" b="1" dirty="0">
                <a:solidFill>
                  <a:srgbClr val="002060"/>
                </a:solidFill>
              </a:rPr>
              <a:t>কার্যক্রমে তথ্য ও যোগাযোগ প্রযুক্তির ব্যবহারের গুরুত্ব বর্ননা </a:t>
            </a:r>
            <a:r>
              <a:rPr lang="en-US" sz="3600" b="1" dirty="0" smtClean="0">
                <a:solidFill>
                  <a:srgbClr val="002060"/>
                </a:solidFill>
              </a:rPr>
              <a:t>কর ।</a:t>
            </a:r>
            <a:endParaRPr lang="en-US" sz="3600" b="1" dirty="0">
              <a:solidFill>
                <a:srgbClr val="002060"/>
              </a:solidFill>
            </a:endParaRPr>
          </a:p>
          <a:p>
            <a:endParaRPr lang="en-US" sz="3600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1707">
        <p14:ripple/>
      </p:transition>
    </mc:Choice>
    <mc:Fallback xmlns="">
      <p:transition spd="slow" advTm="1170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533400" y="457200"/>
            <a:ext cx="7162800" cy="19050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9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কাজঃ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048000"/>
            <a:ext cx="9144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ব্যবসা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–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বানিজ্যের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কার্যক্রমে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সুযোগ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–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বর্ননা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524">
        <p15:prstTrans prst="pageCurlDouble"/>
      </p:transition>
    </mc:Choice>
    <mc:Fallback xmlns="">
      <p:transition spd="slow" advTm="852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rysanthemu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33600" y="2895600"/>
            <a:ext cx="5715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err="1" smtClean="0">
                <a:solidFill>
                  <a:srgbClr val="FFFF00"/>
                </a:solidFill>
              </a:rPr>
              <a:t>ধন্যবাদ</a:t>
            </a:r>
            <a:endParaRPr lang="en-US" sz="13800" b="1" dirty="0">
              <a:solidFill>
                <a:srgbClr val="FFFF00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1298">
        <p14:gallery dir="l"/>
      </p:transition>
    </mc:Choice>
    <mc:Fallback xmlns="">
      <p:transition spd="slow" advTm="1129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repeatCount="indefinite" ac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পরিচিতি</a:t>
            </a:r>
            <a:r>
              <a:rPr lang="en-US" b="1" dirty="0" smtClean="0"/>
              <a:t> ও </a:t>
            </a:r>
            <a:r>
              <a:rPr lang="en-US" b="1" dirty="0" err="1" smtClean="0"/>
              <a:t>পাঠপরিচিতি</a:t>
            </a:r>
            <a:r>
              <a:rPr lang="en-US" b="1" dirty="0" smtClean="0">
                <a:latin typeface="Calibri"/>
                <a:cs typeface="Calibri"/>
              </a:rPr>
              <a:t>˸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endParaRPr lang="en-US" b="1" dirty="0" smtClean="0"/>
          </a:p>
          <a:p>
            <a:endParaRPr lang="en-US" b="1" dirty="0" smtClean="0"/>
          </a:p>
          <a:p>
            <a:r>
              <a:rPr lang="en-US" sz="2400" b="1" dirty="0" err="1" smtClean="0"/>
              <a:t>মোসাম্মা</a:t>
            </a:r>
            <a:r>
              <a:rPr lang="en-US" sz="2400" b="1" dirty="0" smtClean="0"/>
              <a:t>ৎ </a:t>
            </a:r>
            <a:r>
              <a:rPr lang="en-US" sz="2400" b="1" dirty="0" err="1" smtClean="0"/>
              <a:t>সেলিনা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আক্তার</a:t>
            </a:r>
            <a:r>
              <a:rPr lang="en-US" sz="2400" b="1" dirty="0" smtClean="0"/>
              <a:t>।</a:t>
            </a:r>
          </a:p>
          <a:p>
            <a:r>
              <a:rPr lang="en-US" sz="2000" b="1" dirty="0" smtClean="0"/>
              <a:t>(</a:t>
            </a:r>
            <a:r>
              <a:rPr lang="en-US" sz="2000" b="1" dirty="0" err="1" smtClean="0"/>
              <a:t>সিনিয়র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শিক্ষক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কম্পিউটার</a:t>
            </a:r>
            <a:r>
              <a:rPr lang="en-US" sz="2000" b="1" dirty="0" smtClean="0"/>
              <a:t>)</a:t>
            </a:r>
          </a:p>
          <a:p>
            <a:r>
              <a:rPr lang="en-US" b="1" dirty="0" smtClean="0"/>
              <a:t>জিন্নাত আলী -মেমোরিয়াল স্কুল এন্ড কলেজ।</a:t>
            </a:r>
          </a:p>
          <a:p>
            <a:r>
              <a:rPr lang="en-US" b="1" dirty="0" err="1" smtClean="0"/>
              <a:t>কলাখালী</a:t>
            </a:r>
            <a:r>
              <a:rPr lang="en-US" b="1" dirty="0" smtClean="0"/>
              <a:t>, </a:t>
            </a:r>
            <a:r>
              <a:rPr lang="en-US" b="1" dirty="0" err="1" smtClean="0"/>
              <a:t>পিরোজপুর</a:t>
            </a:r>
            <a:r>
              <a:rPr lang="en-US" b="1" dirty="0" smtClean="0"/>
              <a:t>।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bg2">
              <a:lumMod val="75000"/>
            </a:schemeClr>
          </a:solidFill>
        </p:spPr>
        <p:txBody>
          <a:bodyPr/>
          <a:lstStyle/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err="1" smtClean="0"/>
              <a:t>শ্রেণি</a:t>
            </a:r>
            <a:r>
              <a:rPr lang="en-US" b="1" dirty="0" smtClean="0">
                <a:cs typeface="Calibri"/>
              </a:rPr>
              <a:t>˸ </a:t>
            </a:r>
            <a:r>
              <a:rPr lang="en-US" b="1" dirty="0" err="1" smtClean="0">
                <a:cs typeface="Calibri"/>
              </a:rPr>
              <a:t>অষ্টম</a:t>
            </a:r>
            <a:endParaRPr lang="en-US" b="1" dirty="0" smtClean="0">
              <a:cs typeface="Calibri"/>
            </a:endParaRPr>
          </a:p>
          <a:p>
            <a:r>
              <a:rPr lang="en-US" b="1" dirty="0" err="1" smtClean="0">
                <a:cs typeface="Calibri"/>
              </a:rPr>
              <a:t>বিষয়</a:t>
            </a:r>
            <a:r>
              <a:rPr lang="en-US" b="1" dirty="0" smtClean="0">
                <a:cs typeface="Calibri"/>
              </a:rPr>
              <a:t>˸  </a:t>
            </a:r>
            <a:r>
              <a:rPr lang="en-US" b="1" dirty="0" err="1" smtClean="0">
                <a:cs typeface="Calibri"/>
              </a:rPr>
              <a:t>তথ্য</a:t>
            </a:r>
            <a:r>
              <a:rPr lang="en-US" b="1" dirty="0" smtClean="0">
                <a:cs typeface="Calibri"/>
              </a:rPr>
              <a:t> ও </a:t>
            </a:r>
            <a:r>
              <a:rPr lang="en-US" b="1" dirty="0" err="1" smtClean="0">
                <a:cs typeface="Calibri"/>
              </a:rPr>
              <a:t>যোগাযোগ</a:t>
            </a:r>
            <a:r>
              <a:rPr lang="en-US" b="1" dirty="0" smtClean="0">
                <a:cs typeface="Calibri"/>
              </a:rPr>
              <a:t> </a:t>
            </a:r>
            <a:r>
              <a:rPr lang="en-US" b="1" dirty="0" err="1" smtClean="0">
                <a:cs typeface="Calibri"/>
              </a:rPr>
              <a:t>প্রযুক্তি</a:t>
            </a:r>
            <a:r>
              <a:rPr lang="en-US" b="1" dirty="0" smtClean="0">
                <a:cs typeface="Calibri"/>
              </a:rPr>
              <a:t>।</a:t>
            </a:r>
          </a:p>
          <a:p>
            <a:r>
              <a:rPr lang="en-US" b="1" dirty="0" err="1" smtClean="0">
                <a:cs typeface="Calibri"/>
              </a:rPr>
              <a:t>অধ্যায়</a:t>
            </a:r>
            <a:r>
              <a:rPr lang="en-US" b="1" dirty="0" smtClean="0">
                <a:cs typeface="Calibri"/>
              </a:rPr>
              <a:t> ˸ </a:t>
            </a:r>
            <a:r>
              <a:rPr lang="en-US" b="1" dirty="0" err="1" smtClean="0">
                <a:cs typeface="Calibri"/>
              </a:rPr>
              <a:t>প্রথম</a:t>
            </a:r>
            <a:r>
              <a:rPr lang="en-US" b="1" dirty="0" smtClean="0">
                <a:cs typeface="Calibri"/>
              </a:rPr>
              <a:t>-(পাঠ-৪-৫) পৃঃ৪-৬</a:t>
            </a:r>
          </a:p>
          <a:p>
            <a:r>
              <a:rPr lang="en-US" b="1" dirty="0" err="1" smtClean="0">
                <a:cs typeface="Calibri"/>
              </a:rPr>
              <a:t>সময়</a:t>
            </a:r>
            <a:r>
              <a:rPr lang="en-US" b="1" dirty="0" smtClean="0">
                <a:cs typeface="Calibri"/>
              </a:rPr>
              <a:t> ˸ ৫০ </a:t>
            </a:r>
            <a:r>
              <a:rPr lang="en-US" b="1" dirty="0" err="1" smtClean="0">
                <a:cs typeface="Calibri"/>
              </a:rPr>
              <a:t>মিঃ</a:t>
            </a:r>
            <a:endParaRPr lang="en-US" b="1" dirty="0" smtClean="0">
              <a:cs typeface="Calibri"/>
            </a:endParaRPr>
          </a:p>
          <a:p>
            <a:r>
              <a:rPr lang="en-US" b="1" dirty="0" smtClean="0">
                <a:cs typeface="Calibri"/>
              </a:rPr>
              <a:t>তাং 19/10/2019 ইং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6147"/>
            <a:ext cx="2019300" cy="151447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1400">
        <p15:prstTrans prst="drape"/>
      </p:transition>
    </mc:Choice>
    <mc:Fallback xmlns="">
      <p:transition spd="slow" advTm="214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4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7620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ব্যবসা বানিজ্য ইন্টারনেটের মাধ্যমে সম্মতি জ্ঞাপন </a:t>
            </a:r>
            <a:endParaRPr lang="en-US" sz="2800" b="1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915">
        <p14:doors dir="vert"/>
      </p:transition>
    </mc:Choice>
    <mc:Fallback xmlns="">
      <p:transition spd="slow" advTm="491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3200"/>
            <a:ext cx="9144000" cy="1143000"/>
          </a:xfrm>
        </p:spPr>
        <p:txBody>
          <a:bodyPr>
            <a:normAutofit/>
          </a:bodyPr>
          <a:lstStyle/>
          <a:p>
            <a:r>
              <a:rPr lang="en-US" sz="4000" b="1" dirty="0" err="1" smtClean="0"/>
              <a:t>ব্যবসায়ে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তথ্য</a:t>
            </a:r>
            <a:r>
              <a:rPr lang="en-US" sz="4000" b="1" dirty="0" smtClean="0"/>
              <a:t> ও </a:t>
            </a:r>
            <a:r>
              <a:rPr lang="en-US" sz="4000" b="1" dirty="0" err="1" smtClean="0"/>
              <a:t>যোগাযোগ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প্রযুক্তির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গুরুত্ব</a:t>
            </a:r>
            <a:endParaRPr lang="en-US" sz="4000" b="1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1003">
        <p14:warp dir="in"/>
      </p:transition>
    </mc:Choice>
    <mc:Fallback xmlns="">
      <p:transition spd="slow" advTm="1100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/>
          <p:cNvSpPr/>
          <p:nvPr/>
        </p:nvSpPr>
        <p:spPr>
          <a:xfrm>
            <a:off x="0" y="0"/>
            <a:ext cx="4419600" cy="2057400"/>
          </a:xfrm>
          <a:prstGeom prst="flowChartTermina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/>
              <a:t>শিক্ষণফল</a:t>
            </a:r>
            <a:endParaRPr lang="en-US" sz="8000" dirty="0"/>
          </a:p>
        </p:txBody>
      </p:sp>
      <p:sp>
        <p:nvSpPr>
          <p:cNvPr id="5" name="Flowchart: Alternate Process 4"/>
          <p:cNvSpPr/>
          <p:nvPr/>
        </p:nvSpPr>
        <p:spPr>
          <a:xfrm>
            <a:off x="0" y="2286000"/>
            <a:ext cx="9144000" cy="4419600"/>
          </a:xfrm>
          <a:prstGeom prst="flowChartAlternateProcess">
            <a:avLst/>
          </a:prstGeom>
          <a:solidFill>
            <a:schemeClr val="bg2">
              <a:lumMod val="75000"/>
            </a:schemeClr>
          </a:solidFill>
          <a:ln w="76200"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smtClean="0">
                <a:solidFill>
                  <a:srgbClr val="002060"/>
                </a:solidFill>
              </a:rPr>
              <a:t>এই পাঠশেষে শিক্ষার্থীরা-</a:t>
            </a:r>
          </a:p>
          <a:p>
            <a:r>
              <a:rPr lang="en-US" sz="3200" b="1" dirty="0" smtClean="0">
                <a:solidFill>
                  <a:srgbClr val="002060"/>
                </a:solidFill>
              </a:rPr>
              <a:t>কিসের </a:t>
            </a:r>
            <a:r>
              <a:rPr lang="en-US" sz="3200" b="1" dirty="0" smtClean="0">
                <a:solidFill>
                  <a:srgbClr val="002060"/>
                </a:solidFill>
              </a:rPr>
              <a:t>মাধ্যমে ব্যবসা-বানিজ্যে আমুল পরিবর্তন হয় তা বলতে পারবে।</a:t>
            </a:r>
          </a:p>
          <a:p>
            <a:r>
              <a:rPr lang="en-US" sz="3200" b="1" dirty="0" err="1" smtClean="0">
                <a:solidFill>
                  <a:srgbClr val="002060"/>
                </a:solidFill>
              </a:rPr>
              <a:t>উন্নত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যোগাযোগ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ব্যবস্থায়</a:t>
            </a:r>
            <a:r>
              <a:rPr lang="en-US" sz="3200" b="1" dirty="0" smtClean="0">
                <a:solidFill>
                  <a:srgbClr val="002060"/>
                </a:solidFill>
              </a:rPr>
              <a:t> ICT- </a:t>
            </a:r>
            <a:r>
              <a:rPr lang="en-US" sz="3200" b="1" dirty="0" err="1" smtClean="0">
                <a:solidFill>
                  <a:srgbClr val="002060"/>
                </a:solidFill>
              </a:rPr>
              <a:t>এর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প্রধান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প্রধান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উপকরনগুলো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কি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কি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তা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বলতে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পারবে</a:t>
            </a:r>
            <a:r>
              <a:rPr lang="en-US" sz="3200" b="1" dirty="0" smtClean="0">
                <a:solidFill>
                  <a:srgbClr val="002060"/>
                </a:solidFill>
              </a:rPr>
              <a:t>।</a:t>
            </a:r>
          </a:p>
          <a:p>
            <a:r>
              <a:rPr lang="en-US" sz="3200" b="1" dirty="0" smtClean="0">
                <a:solidFill>
                  <a:srgbClr val="002060"/>
                </a:solidFill>
              </a:rPr>
              <a:t>ICT- </a:t>
            </a:r>
            <a:r>
              <a:rPr lang="en-US" sz="3200" b="1" dirty="0" err="1" smtClean="0">
                <a:solidFill>
                  <a:srgbClr val="002060"/>
                </a:solidFill>
              </a:rPr>
              <a:t>প্রয়োগের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ফলে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বিপনন</a:t>
            </a:r>
            <a:r>
              <a:rPr lang="en-US" sz="3200" b="1" dirty="0" smtClean="0">
                <a:solidFill>
                  <a:srgbClr val="002060"/>
                </a:solidFill>
              </a:rPr>
              <a:t> ও </a:t>
            </a:r>
            <a:r>
              <a:rPr lang="en-US" sz="3200" b="1" dirty="0" err="1" smtClean="0">
                <a:solidFill>
                  <a:srgbClr val="002060"/>
                </a:solidFill>
              </a:rPr>
              <a:t>নতুন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মাত্রা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গুলো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কি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কি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তা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বলতে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পারবে</a:t>
            </a:r>
            <a:r>
              <a:rPr lang="en-US" sz="3200" b="1" dirty="0" smtClean="0">
                <a:solidFill>
                  <a:srgbClr val="002060"/>
                </a:solidFill>
              </a:rPr>
              <a:t>।</a:t>
            </a:r>
          </a:p>
          <a:p>
            <a:r>
              <a:rPr lang="en-US" sz="3200" b="1" dirty="0" err="1" smtClean="0">
                <a:solidFill>
                  <a:srgbClr val="002060"/>
                </a:solidFill>
              </a:rPr>
              <a:t>সরকারি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কার্যক্রমে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তথ্য</a:t>
            </a:r>
            <a:r>
              <a:rPr lang="en-US" sz="3200" b="1" dirty="0" smtClean="0">
                <a:solidFill>
                  <a:srgbClr val="002060"/>
                </a:solidFill>
              </a:rPr>
              <a:t> ও </a:t>
            </a:r>
            <a:r>
              <a:rPr lang="en-US" sz="3200" b="1" dirty="0" err="1" smtClean="0">
                <a:solidFill>
                  <a:srgbClr val="002060"/>
                </a:solidFill>
              </a:rPr>
              <a:t>যোগাযোগ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প্রযুক্তির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ব্যবহারের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গুরুত্ব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বর্ননা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করতে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পারবে</a:t>
            </a:r>
            <a:r>
              <a:rPr lang="en-US" sz="3200" b="1" dirty="0" smtClean="0">
                <a:solidFill>
                  <a:srgbClr val="002060"/>
                </a:solidFill>
              </a:rPr>
              <a:t>।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8631">
        <p14:gallery dir="l"/>
      </p:transition>
    </mc:Choice>
    <mc:Fallback xmlns="">
      <p:transition spd="slow" advTm="863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8575"/>
            <a:ext cx="2848291" cy="2514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9050"/>
            <a:ext cx="4567267" cy="3676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183" y="3657600"/>
            <a:ext cx="4272874" cy="3200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88">
        <p14:doors dir="vert"/>
      </p:transition>
    </mc:Choice>
    <mc:Fallback xmlns="">
      <p:transition spd="slow" advTm="18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0" y="228600"/>
            <a:ext cx="6096000" cy="17526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/>
              <a:t>একক</a:t>
            </a:r>
            <a:r>
              <a:rPr lang="en-US" sz="9600" dirty="0" smtClean="0"/>
              <a:t> </a:t>
            </a:r>
            <a:r>
              <a:rPr lang="en-US" sz="9600" dirty="0" err="1" smtClean="0"/>
              <a:t>কাজ</a:t>
            </a:r>
            <a:r>
              <a:rPr lang="en-US" sz="9600" dirty="0" smtClean="0">
                <a:latin typeface="Calibri"/>
                <a:cs typeface="Calibri"/>
              </a:rPr>
              <a:t>˸</a:t>
            </a:r>
            <a:endParaRPr lang="en-US" sz="96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895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ব্যবসা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বানিজ্যের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আমূল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800">
        <p15:prstTrans prst="prestige"/>
      </p:transition>
    </mc:Choice>
    <mc:Fallback xmlns="">
      <p:transition spd="slow" advTm="18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28" y="0"/>
            <a:ext cx="9152328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450">
        <p14:prism isInverted="1"/>
      </p:transition>
    </mc:Choice>
    <mc:Fallback xmlns="">
      <p:transition spd="slow" advTm="34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62000" y="457200"/>
            <a:ext cx="74676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/>
              <a:t>জোড়ায়</a:t>
            </a:r>
            <a:r>
              <a:rPr lang="en-US" sz="7200" dirty="0" smtClean="0"/>
              <a:t> </a:t>
            </a:r>
            <a:r>
              <a:rPr lang="en-US" sz="7200" dirty="0" err="1" smtClean="0"/>
              <a:t>কাজঃ</a:t>
            </a:r>
            <a:endParaRPr lang="en-US" sz="72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32004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ব্যবসা-বানিজ্যের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ক্ষেত্রে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তথ্য</a:t>
            </a:r>
            <a:r>
              <a:rPr lang="en-US" sz="2800" b="1" dirty="0" smtClean="0"/>
              <a:t> ও </a:t>
            </a:r>
            <a:r>
              <a:rPr lang="en-US" sz="2800" b="1" dirty="0" err="1" smtClean="0"/>
              <a:t>যোগাযোগ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প্রযুক্তির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সুযোগ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ব্যাখ্যা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কর</a:t>
            </a:r>
            <a:r>
              <a:rPr lang="en-US" sz="2800" b="1" dirty="0" smtClean="0"/>
              <a:t>।</a:t>
            </a:r>
            <a:endParaRPr lang="en-US" sz="2800" b="1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639">
        <p15:prstTrans prst="peelOff"/>
      </p:transition>
    </mc:Choice>
    <mc:Fallback xmlns="">
      <p:transition spd="slow" advTm="363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7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2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3.5|1.3|1.6|1.1|0.9|0.7|5.9|0.9|0.8|0.8|0.9|1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3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2|1.3|1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436</Words>
  <Application>Microsoft Office PowerPoint</Application>
  <PresentationFormat>On-screen Show (4:3)</PresentationFormat>
  <Paragraphs>45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NikoshBAN</vt:lpstr>
      <vt:lpstr>Office Theme</vt:lpstr>
      <vt:lpstr>PowerPoint Presentation</vt:lpstr>
      <vt:lpstr>পরিচিতি ও পাঠপরিচিতি˸</vt:lpstr>
      <vt:lpstr>PowerPoint Presentation</vt:lpstr>
      <vt:lpstr>ব্যবসায়ে তথ্য ও যোগাযোগ প্রযুক্তির গুরুত্ব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Dell</cp:lastModifiedBy>
  <cp:revision>43</cp:revision>
  <dcterms:created xsi:type="dcterms:W3CDTF">2006-08-16T00:00:00Z</dcterms:created>
  <dcterms:modified xsi:type="dcterms:W3CDTF">2019-10-21T16:12:01Z</dcterms:modified>
</cp:coreProperties>
</file>