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diagrams/quickStyle2.xml" ContentType="application/vnd.openxmlformats-officedocument.drawingml.diagramStyl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rels" ContentType="application/vnd.openxmlformats-package.relationships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theme/theme8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  <p:sldMasterId id="2147483732" r:id="rId2"/>
    <p:sldMasterId id="2147483744" r:id="rId3"/>
    <p:sldMasterId id="2147483756" r:id="rId4"/>
    <p:sldMasterId id="2147483780" r:id="rId5"/>
    <p:sldMasterId id="2147483792" r:id="rId6"/>
    <p:sldMasterId id="2147483804" r:id="rId7"/>
  </p:sldMasterIdLst>
  <p:notesMasterIdLst>
    <p:notesMasterId r:id="rId29"/>
  </p:notesMasterIdLst>
  <p:sldIdLst>
    <p:sldId id="276" r:id="rId8"/>
    <p:sldId id="259" r:id="rId9"/>
    <p:sldId id="257" r:id="rId10"/>
    <p:sldId id="260" r:id="rId11"/>
    <p:sldId id="262" r:id="rId12"/>
    <p:sldId id="263" r:id="rId13"/>
    <p:sldId id="264" r:id="rId14"/>
    <p:sldId id="265" r:id="rId15"/>
    <p:sldId id="266" r:id="rId16"/>
    <p:sldId id="277" r:id="rId17"/>
    <p:sldId id="267" r:id="rId18"/>
    <p:sldId id="268" r:id="rId19"/>
    <p:sldId id="269" r:id="rId20"/>
    <p:sldId id="271" r:id="rId21"/>
    <p:sldId id="270" r:id="rId22"/>
    <p:sldId id="272" r:id="rId23"/>
    <p:sldId id="274" r:id="rId24"/>
    <p:sldId id="273" r:id="rId25"/>
    <p:sldId id="275" r:id="rId26"/>
    <p:sldId id="279" r:id="rId27"/>
    <p:sldId id="278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</p:showPr>
  <p:clrMru>
    <a:srgbClr val="5B7CC7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71" autoAdjust="0"/>
    <p:restoredTop sz="94660"/>
  </p:normalViewPr>
  <p:slideViewPr>
    <p:cSldViewPr>
      <p:cViewPr>
        <p:scale>
          <a:sx n="70" d="100"/>
          <a:sy n="70" d="100"/>
        </p:scale>
        <p:origin x="-120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3B01DBD-DAFC-43BF-8EB8-10F9B8A017D8}" type="doc">
      <dgm:prSet loTypeId="urn:microsoft.com/office/officeart/2005/8/layout/chevron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A30F838-4DB8-4E34-9D56-4322A516089E}">
      <dgm:prSet phldrT="[Text]" custT="1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AFD10278-A1AD-49F3-B1D4-E8047F982D71}" type="parTrans" cxnId="{A81B5855-8F94-4E48-B7B2-EB6A3F02CC7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8D7C3F63-B378-4A9A-B2E8-A094E93BDEAB}" type="sibTrans" cxnId="{A81B5855-8F94-4E48-B7B2-EB6A3F02CC7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FF48129B-5BF1-4D01-AB7E-A2C1BDD22C56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B4D9085F-9ADF-47FC-8E5F-EA9F0604CF92}" type="parTrans" cxnId="{DDBB8D78-1593-45F5-A8C6-13C92546D6A5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F5140F3B-4E3D-4C43-8223-88656A25CA18}" type="sibTrans" cxnId="{DDBB8D78-1593-45F5-A8C6-13C92546D6A5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AF3A6A3D-7221-45A9-8168-929D3715893D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বলা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C990A5EF-1E98-4319-ACA7-50B94BA9F849}" type="parTrans" cxnId="{F3D5B655-36B5-4640-87EB-94CFAFA96346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4E0570AC-4AD5-4B67-BFAE-7DBE187B0D21}" type="sibTrans" cxnId="{F3D5B655-36B5-4640-87EB-94CFAFA96346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5F3370CF-E0E0-4011-A414-B88413CF09C5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90215891-594D-46E7-8A6A-095E9EF182C2}" type="parTrans" cxnId="{8E9D5DB0-FB9F-4578-A32A-71A2F18B2201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BA858DA9-6C38-43CC-B149-35B31466D6F9}" type="sibTrans" cxnId="{8E9D5DB0-FB9F-4578-A32A-71A2F18B2201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6B55D6BD-7BBB-4782-A9E0-5DE27B7D0C5B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শোনা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B3FA0939-601E-41BA-8715-0F6B056885DC}" type="sibTrans" cxnId="{72916830-8942-439C-89E1-A1F9DCA7431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B996070A-8CDA-42CA-A4B7-9E084B91E6E3}" type="parTrans" cxnId="{72916830-8942-439C-89E1-A1F9DCA7431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D94FC81-90F9-4BBF-9AFA-B38078C91A7D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2323DAB3-99C2-4A63-88C4-EC1F2D9A84C3}" type="sibTrans" cxnId="{8B337B76-0847-41A8-BE52-3C1FA27035A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37A04973-465B-498F-9188-C4F3DE478367}" type="parTrans" cxnId="{8B337B76-0847-41A8-BE52-3C1FA27035A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A9DDC248-601A-4412-9483-EC53E3C13DB0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পড়া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9A32BD36-0A0E-467D-9DF2-5B88BFF8625A}" type="sibTrans" cxnId="{B5D80261-20AD-4B31-87F8-429F43BEC5B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38270AB8-6142-40A1-B31C-936FB266CC7E}" type="parTrans" cxnId="{B5D80261-20AD-4B31-87F8-429F43BEC5B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9CC924C4-2869-4BC2-A25F-D0C097E3B8DF}">
      <dgm:prSet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D8B7033A-DE55-4090-AEFC-8C2D832B45E6}" type="parTrans" cxnId="{5DE596F6-D105-44C2-B5AA-53A02BFBB3F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FC75ABA5-145D-409E-82C1-F1B08064E393}" type="sibTrans" cxnId="{5DE596F6-D105-44C2-B5AA-53A02BFBB3F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4B89C882-F72C-4C87-ADE4-A65E4E1FA05F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সাত দিনের নাম লিখতে পারবে ।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6A1AACEE-5926-49DA-8F75-BFD0FC183C4B}" type="parTrans" cxnId="{1EE28FAC-BFCA-4D7E-A9E7-A9815314BC9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C3DCD49-E6A1-4197-AC1B-E6995E94949F}" type="sibTrans" cxnId="{1EE28FAC-BFCA-4D7E-A9E7-A9815314BC9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25CD18EC-B164-4C97-9D0B-59869675DBDD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নির্বাচিত যুক্তব্যঞ্জন ভেঙ্গে লিখতে পারবে ।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81198D3A-06E9-470A-ABDC-07ABE64B3897}" type="parTrans" cxnId="{4E583012-5E18-4BBF-883C-43083176FCAB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16918FA-B87D-40D1-9885-D601DFA6B26D}" type="sibTrans" cxnId="{4E583012-5E18-4BBF-883C-43083176FCAB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E6B9B585-1720-4A25-B1AD-13D833792E6C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সপ্তাহের সাত দিনের নাম পড়তে পারবে ।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FBFDBFB-1972-404A-AF84-6E6FEE19B9ED}" type="parTrans" cxnId="{9BC14587-A13E-4236-9B46-B14B0423B6FC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66D1DEFE-5C6D-4144-97D4-29A7BE6FB278}" type="sibTrans" cxnId="{9BC14587-A13E-4236-9B46-B14B0423B6FC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6AB24E99-82D1-4C80-92F9-0C1DCE0387F9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ব্যঞ্জণবর্ণের  সাথে ব্যঞ্জণবর্ণ যুক্ত করে পড়তে পারবে 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15D06A02-11B9-448D-8556-B42E6F50AEE4}" type="parTrans" cxnId="{F4A71398-5C97-41BA-AFF8-7F9001B1AFBB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A27DC626-47AA-43BA-84CA-043DFB8A2090}" type="sibTrans" cxnId="{F4A71398-5C97-41BA-AFF8-7F9001B1AFBB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B0DC1082-6DF5-4B7B-B202-0DE91A495AC4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সপ্তাহের সাত দিনের নাম বলতে পারবে ।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A3773661-574C-4C6F-A573-CD6AD35A8AB9}" type="parTrans" cxnId="{27B3FC3B-A7C9-42F1-B7B5-42059750FD87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1466DF84-C55E-40FE-A67E-7C5B13A70ED7}" type="sibTrans" cxnId="{27B3FC3B-A7C9-42F1-B7B5-42059750FD87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DECD5BB7-F8C8-464F-9610-93E169722755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যুক্তবর্ণের ধ্বনি স্পষ্ট ও শুদ্ধভাবে বলতে পারবে 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FC9F2A1-32D9-49B3-B950-A20281C9E7D4}" type="parTrans" cxnId="{4FCE8635-ACCE-4285-8D2B-48CF1299222C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3B582F8-A7E5-4569-BCF3-93918DD176A7}" type="sibTrans" cxnId="{4FCE8635-ACCE-4285-8D2B-48CF1299222C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28B2E2F4-9E8E-4D84-BC44-2F1F78DA04F0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সাত দিনের নাম শুনে মনে রাখতে পারবে 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8AB7CDF7-98C4-4B50-B92A-4675D96E64C0}" type="parTrans" cxnId="{61742CE9-9398-46FD-9AE3-77A6CC01537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120E5A2-52CD-49F5-B81F-8FB6CCF397B3}" type="sibTrans" cxnId="{61742CE9-9398-46FD-9AE3-77A6CC015370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19246AA8-B501-48FD-8577-E134E74AA6C0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যুক্তবর্ণের </a:t>
          </a:r>
          <a:r>
            <a:rPr lang="bn-BD" sz="2800" smtClean="0">
              <a:latin typeface="NikoshBAN" pitchFamily="2" charset="0"/>
              <a:cs typeface="NikoshBAN" pitchFamily="2" charset="0"/>
            </a:rPr>
            <a:t>ধ্বনি </a:t>
          </a:r>
          <a:r>
            <a:rPr lang="bn-BD" sz="2800" smtClean="0">
              <a:latin typeface="NikoshBAN" pitchFamily="2" charset="0"/>
              <a:cs typeface="NikoshBAN" pitchFamily="2" charset="0"/>
            </a:rPr>
            <a:t>মনোযোগসহকারে </a:t>
          </a:r>
          <a:r>
            <a:rPr lang="bn-BD" sz="2800" dirty="0" smtClean="0">
              <a:latin typeface="NikoshBAN" pitchFamily="2" charset="0"/>
              <a:cs typeface="NikoshBAN" pitchFamily="2" charset="0"/>
            </a:rPr>
            <a:t>শুনবে ও মনে রাখবে ।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A682E9FD-C370-4C79-A187-48F40FF79C3C}" type="parTrans" cxnId="{40FBCFC6-66A3-44C5-8EBC-982AEB3EE5E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C424DBCB-500E-4BC9-8F6D-0A965FFDB335}" type="sibTrans" cxnId="{40FBCFC6-66A3-44C5-8EBC-982AEB3EE5E8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3A527BFD-7026-497E-AE7A-88AFBAB096E5}">
      <dgm:prSet phldrT="[Text]"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লেখা 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D85B696A-EEBF-46E0-9278-99FF99E97CE8}" type="sibTrans" cxnId="{00B380F2-8206-4770-8302-CB3B88FA1851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E3BE0C54-EC6F-424D-BDE9-F30728B05ABE}" type="parTrans" cxnId="{00B380F2-8206-4770-8302-CB3B88FA1851}">
      <dgm:prSet/>
      <dgm:spPr/>
      <dgm:t>
        <a:bodyPr/>
        <a:lstStyle/>
        <a:p>
          <a:endParaRPr lang="en-US" sz="2800">
            <a:latin typeface="NikoshBAN" pitchFamily="2" charset="0"/>
            <a:cs typeface="NikoshBAN" pitchFamily="2" charset="0"/>
          </a:endParaRPr>
        </a:p>
      </dgm:t>
    </dgm:pt>
    <dgm:pt modelId="{62DE1F4B-C9E5-4664-B0D1-7C1BBFB38F5B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2D58833-0396-4C66-B630-7B836EEA047C}" type="parTrans" cxnId="{C756651C-E8A7-42BF-818F-D900DAB23534}">
      <dgm:prSet/>
      <dgm:spPr/>
      <dgm:t>
        <a:bodyPr/>
        <a:lstStyle/>
        <a:p>
          <a:endParaRPr lang="en-US"/>
        </a:p>
      </dgm:t>
    </dgm:pt>
    <dgm:pt modelId="{1B0B3CAF-98DF-4C7A-9DB8-E8D7C396FE6E}" type="sibTrans" cxnId="{C756651C-E8A7-42BF-818F-D900DAB23534}">
      <dgm:prSet/>
      <dgm:spPr/>
      <dgm:t>
        <a:bodyPr/>
        <a:lstStyle/>
        <a:p>
          <a:endParaRPr lang="en-US"/>
        </a:p>
      </dgm:t>
    </dgm:pt>
    <dgm:pt modelId="{E1203B11-E874-4585-BB9A-C00B003D3053}">
      <dgm:prSet custT="1"/>
      <dgm:spPr/>
      <dgm:t>
        <a:bodyPr/>
        <a:lstStyle/>
        <a:p>
          <a:r>
            <a:rPr lang="bn-BD" sz="2800" dirty="0" smtClean="0">
              <a:latin typeface="NikoshBAN" pitchFamily="2" charset="0"/>
              <a:cs typeface="NikoshBAN" pitchFamily="2" charset="0"/>
            </a:rPr>
            <a:t> </a:t>
          </a:r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7E59F7E4-1DB9-442F-9BB7-3692F34A9331}" type="parTrans" cxnId="{EB7B19A7-8316-401E-ACA9-3CAD2E9DE5D8}">
      <dgm:prSet/>
      <dgm:spPr/>
      <dgm:t>
        <a:bodyPr/>
        <a:lstStyle/>
        <a:p>
          <a:endParaRPr lang="en-US"/>
        </a:p>
      </dgm:t>
    </dgm:pt>
    <dgm:pt modelId="{3E8F3A66-59CB-42C8-A94F-07615872169A}" type="sibTrans" cxnId="{EB7B19A7-8316-401E-ACA9-3CAD2E9DE5D8}">
      <dgm:prSet/>
      <dgm:spPr/>
      <dgm:t>
        <a:bodyPr/>
        <a:lstStyle/>
        <a:p>
          <a:endParaRPr lang="en-US"/>
        </a:p>
      </dgm:t>
    </dgm:pt>
    <dgm:pt modelId="{8CAA6585-18D3-44C6-88C7-3BA29C861CB7}">
      <dgm:prSet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6C06A2E1-43C0-467A-9797-576A6CE7892E}" type="parTrans" cxnId="{D90AF04A-2335-4FB7-94FC-D61D1C1B65E4}">
      <dgm:prSet/>
      <dgm:spPr/>
      <dgm:t>
        <a:bodyPr/>
        <a:lstStyle/>
        <a:p>
          <a:endParaRPr lang="en-US"/>
        </a:p>
      </dgm:t>
    </dgm:pt>
    <dgm:pt modelId="{19CE1B58-484D-4F49-BA06-9B9A4E44F2E7}" type="sibTrans" cxnId="{D90AF04A-2335-4FB7-94FC-D61D1C1B65E4}">
      <dgm:prSet/>
      <dgm:spPr/>
      <dgm:t>
        <a:bodyPr/>
        <a:lstStyle/>
        <a:p>
          <a:endParaRPr lang="en-US"/>
        </a:p>
      </dgm:t>
    </dgm:pt>
    <dgm:pt modelId="{6580C37D-3817-4E07-B7F3-A7666594D954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C7BF184-5D00-4AD2-8451-286F76A77C60}" type="parTrans" cxnId="{629FC302-F370-4CC0-A50C-44B4EDD723EC}">
      <dgm:prSet/>
      <dgm:spPr/>
      <dgm:t>
        <a:bodyPr/>
        <a:lstStyle/>
        <a:p>
          <a:endParaRPr lang="en-US"/>
        </a:p>
      </dgm:t>
    </dgm:pt>
    <dgm:pt modelId="{E73028A4-2F88-40B4-AE28-819EC5491375}" type="sibTrans" cxnId="{629FC302-F370-4CC0-A50C-44B4EDD723EC}">
      <dgm:prSet/>
      <dgm:spPr/>
      <dgm:t>
        <a:bodyPr/>
        <a:lstStyle/>
        <a:p>
          <a:endParaRPr lang="en-US"/>
        </a:p>
      </dgm:t>
    </dgm:pt>
    <dgm:pt modelId="{990BF80B-4D9F-4ECF-B98F-28E509E4B92C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0B7F14D4-85BE-4F90-972F-AB5A7A449581}" type="parTrans" cxnId="{94DBCE11-14C0-4BE9-9676-0E1E0EF84939}">
      <dgm:prSet/>
      <dgm:spPr/>
      <dgm:t>
        <a:bodyPr/>
        <a:lstStyle/>
        <a:p>
          <a:endParaRPr lang="en-US"/>
        </a:p>
      </dgm:t>
    </dgm:pt>
    <dgm:pt modelId="{B4010CDA-D597-420C-A5DC-A37CF1CC531D}" type="sibTrans" cxnId="{94DBCE11-14C0-4BE9-9676-0E1E0EF84939}">
      <dgm:prSet/>
      <dgm:spPr/>
      <dgm:t>
        <a:bodyPr/>
        <a:lstStyle/>
        <a:p>
          <a:endParaRPr lang="en-US"/>
        </a:p>
      </dgm:t>
    </dgm:pt>
    <dgm:pt modelId="{2F76B726-AAD5-4D6B-917B-31F42D539C84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6AAE9260-DE3E-4E69-B301-92EF10CB85D9}" type="parTrans" cxnId="{3EFADCFD-2773-4C82-99A7-8042D1FDA58B}">
      <dgm:prSet/>
      <dgm:spPr/>
      <dgm:t>
        <a:bodyPr/>
        <a:lstStyle/>
        <a:p>
          <a:endParaRPr lang="en-US"/>
        </a:p>
      </dgm:t>
    </dgm:pt>
    <dgm:pt modelId="{F639CDB5-BEF4-4D29-B3DE-94EB76FC4CF6}" type="sibTrans" cxnId="{3EFADCFD-2773-4C82-99A7-8042D1FDA58B}">
      <dgm:prSet/>
      <dgm:spPr/>
      <dgm:t>
        <a:bodyPr/>
        <a:lstStyle/>
        <a:p>
          <a:endParaRPr lang="en-US"/>
        </a:p>
      </dgm:t>
    </dgm:pt>
    <dgm:pt modelId="{B43EFE70-E1DE-445B-811A-2647A82458EF}">
      <dgm:prSet phldrT="[Text]" custT="1"/>
      <dgm:spPr/>
      <dgm:t>
        <a:bodyPr/>
        <a:lstStyle/>
        <a:p>
          <a:endParaRPr lang="en-US" sz="2800" dirty="0">
            <a:latin typeface="NikoshBAN" pitchFamily="2" charset="0"/>
            <a:cs typeface="NikoshBAN" pitchFamily="2" charset="0"/>
          </a:endParaRPr>
        </a:p>
      </dgm:t>
    </dgm:pt>
    <dgm:pt modelId="{ECB6C79C-CD26-4081-B37C-328580F1737E}" type="parTrans" cxnId="{406C6B24-B2A2-4C46-952A-30B6B308F3F1}">
      <dgm:prSet/>
      <dgm:spPr/>
      <dgm:t>
        <a:bodyPr/>
        <a:lstStyle/>
        <a:p>
          <a:endParaRPr lang="en-US"/>
        </a:p>
      </dgm:t>
    </dgm:pt>
    <dgm:pt modelId="{E9BD1693-B366-4594-8922-2F0834FFA700}" type="sibTrans" cxnId="{406C6B24-B2A2-4C46-952A-30B6B308F3F1}">
      <dgm:prSet/>
      <dgm:spPr/>
      <dgm:t>
        <a:bodyPr/>
        <a:lstStyle/>
        <a:p>
          <a:endParaRPr lang="en-US"/>
        </a:p>
      </dgm:t>
    </dgm:pt>
    <dgm:pt modelId="{0C7787AD-BFF6-43ED-95AC-AC8CFC2C94CA}" type="pres">
      <dgm:prSet presAssocID="{43B01DBD-DAFC-43BF-8EB8-10F9B8A017D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43E5A03-291F-46BB-831B-E0F7DA7E7F68}" type="pres">
      <dgm:prSet presAssocID="{CD94FC81-90F9-4BBF-9AFA-B38078C91A7D}" presName="composite" presStyleCnt="0"/>
      <dgm:spPr/>
    </dgm:pt>
    <dgm:pt modelId="{AF1474D8-1FB7-4246-802C-6F219540B2B8}" type="pres">
      <dgm:prSet presAssocID="{CD94FC81-90F9-4BBF-9AFA-B38078C91A7D}" presName="parentText" presStyleLbl="alignNode1" presStyleIdx="0" presStyleCnt="5" custLinFactNeighborY="-26382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D0EDFED-5E50-450E-80E8-51EE40754F2E}" type="pres">
      <dgm:prSet presAssocID="{CD94FC81-90F9-4BBF-9AFA-B38078C91A7D}" presName="descendantText" presStyleLbl="alignAcc1" presStyleIdx="0" presStyleCnt="5" custLinFactNeighborX="251" custLinFactNeighborY="-61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AB5C4EF-04C0-4590-ADAC-502BC7541206}" type="pres">
      <dgm:prSet presAssocID="{2323DAB3-99C2-4A63-88C4-EC1F2D9A84C3}" presName="sp" presStyleCnt="0"/>
      <dgm:spPr/>
    </dgm:pt>
    <dgm:pt modelId="{8F4847B5-8723-40A4-BC85-C575DDEDE646}" type="pres">
      <dgm:prSet presAssocID="{6B55D6BD-7BBB-4782-A9E0-5DE27B7D0C5B}" presName="composite" presStyleCnt="0"/>
      <dgm:spPr/>
    </dgm:pt>
    <dgm:pt modelId="{48EFE598-9A26-4E0C-8B51-FB06A9E6DFE9}" type="pres">
      <dgm:prSet presAssocID="{6B55D6BD-7BBB-4782-A9E0-5DE27B7D0C5B}" presName="parentText" presStyleLbl="alignNode1" presStyleIdx="1" presStyleCnt="5" custLinFactNeighborY="-25541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FE9D20-D351-49AC-BBE2-9FB9E6F3ED43}" type="pres">
      <dgm:prSet presAssocID="{6B55D6BD-7BBB-4782-A9E0-5DE27B7D0C5B}" presName="descendantText" presStyleLbl="alignAcc1" presStyleIdx="1" presStyleCnt="5" custLinFactNeighborX="251" custLinFactNeighborY="-2930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C14067-2823-46E3-9337-922BBDEBA894}" type="pres">
      <dgm:prSet presAssocID="{B3FA0939-601E-41BA-8715-0F6B056885DC}" presName="sp" presStyleCnt="0"/>
      <dgm:spPr/>
    </dgm:pt>
    <dgm:pt modelId="{D97E5C20-6BDD-4041-849C-B9469B5D83F5}" type="pres">
      <dgm:prSet presAssocID="{AF3A6A3D-7221-45A9-8168-929D3715893D}" presName="composite" presStyleCnt="0"/>
      <dgm:spPr/>
    </dgm:pt>
    <dgm:pt modelId="{76C73222-3B48-4282-9D94-4691852B5A3B}" type="pres">
      <dgm:prSet presAssocID="{AF3A6A3D-7221-45A9-8168-929D3715893D}" presName="parentText" presStyleLbl="alignNode1" presStyleIdx="2" presStyleCnt="5" custLinFactNeighborY="-44187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A63BAF-118A-4DE0-BA0F-4774A33F4C7A}" type="pres">
      <dgm:prSet presAssocID="{AF3A6A3D-7221-45A9-8168-929D3715893D}" presName="descendantText" presStyleLbl="alignAcc1" presStyleIdx="2" presStyleCnt="5" custLinFactNeighborX="251" custLinFactNeighborY="-579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28959DC5-ACA9-44CB-840E-AFF2170BEE16}" type="pres">
      <dgm:prSet presAssocID="{4E0570AC-4AD5-4B67-BFAE-7DBE187B0D21}" presName="sp" presStyleCnt="0"/>
      <dgm:spPr/>
    </dgm:pt>
    <dgm:pt modelId="{F58B8524-D9F6-4F50-82C2-B9E172B908A6}" type="pres">
      <dgm:prSet presAssocID="{A9DDC248-601A-4412-9483-EC53E3C13DB0}" presName="composite" presStyleCnt="0"/>
      <dgm:spPr/>
    </dgm:pt>
    <dgm:pt modelId="{4710C3FD-0A2E-4103-8DAD-AC14297B7FC9}" type="pres">
      <dgm:prSet presAssocID="{A9DDC248-601A-4412-9483-EC53E3C13DB0}" presName="parentText" presStyleLbl="alignNode1" presStyleIdx="3" presStyleCnt="5" custLinFactNeighborY="-6283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B867AC8-28EA-48D3-94B0-345F40E70543}" type="pres">
      <dgm:prSet presAssocID="{A9DDC248-601A-4412-9483-EC53E3C13DB0}" presName="descendantText" presStyleLbl="alignAcc1" presStyleIdx="3" presStyleCnt="5" custLinFactNeighborX="251" custLinFactNeighborY="-8667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97607B8-55E0-4359-A517-7DB631D17D22}" type="pres">
      <dgm:prSet presAssocID="{9A32BD36-0A0E-467D-9DF2-5B88BFF8625A}" presName="sp" presStyleCnt="0"/>
      <dgm:spPr/>
    </dgm:pt>
    <dgm:pt modelId="{FDCA196A-C9F2-47A9-9B39-1E3CAB1936EE}" type="pres">
      <dgm:prSet presAssocID="{3A527BFD-7026-497E-AE7A-88AFBAB096E5}" presName="composite" presStyleCnt="0"/>
      <dgm:spPr/>
    </dgm:pt>
    <dgm:pt modelId="{CBF9A7D9-1D6E-4973-81BC-895B323C9AF2}" type="pres">
      <dgm:prSet presAssocID="{3A527BFD-7026-497E-AE7A-88AFBAB096E5}" presName="parentText" presStyleLbl="alignNode1" presStyleIdx="4" presStyleCnt="5" custLinFactNeighborY="-81480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D37C9B1-6DA4-4817-B82C-765A2E07C4CC}" type="pres">
      <dgm:prSet presAssocID="{3A527BFD-7026-497E-AE7A-88AFBAB096E5}" presName="descendantText" presStyleLbl="alignAcc1" presStyleIdx="4" presStyleCnt="5" custLinFactY="-15360" custLinFactNeighborX="251" custLinFactNeighborY="-10000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2916830-8942-439C-89E1-A1F9DCA74310}" srcId="{43B01DBD-DAFC-43BF-8EB8-10F9B8A017D8}" destId="{6B55D6BD-7BBB-4782-A9E0-5DE27B7D0C5B}" srcOrd="1" destOrd="0" parTransId="{B996070A-8CDA-42CA-A4B7-9E084B91E6E3}" sibTransId="{B3FA0939-601E-41BA-8715-0F6B056885DC}"/>
    <dgm:cxn modelId="{269F242B-7165-43A0-8478-2E8CA5BD8C4F}" type="presOf" srcId="{43B01DBD-DAFC-43BF-8EB8-10F9B8A017D8}" destId="{0C7787AD-BFF6-43ED-95AC-AC8CFC2C94CA}" srcOrd="0" destOrd="0" presId="urn:microsoft.com/office/officeart/2005/8/layout/chevron2"/>
    <dgm:cxn modelId="{4E583012-5E18-4BBF-883C-43083176FCAB}" srcId="{3A527BFD-7026-497E-AE7A-88AFBAB096E5}" destId="{25CD18EC-B164-4C97-9D0B-59869675DBDD}" srcOrd="1" destOrd="0" parTransId="{81198D3A-06E9-470A-ABDC-07ABE64B3897}" sibTransId="{C16918FA-B87D-40D1-9885-D601DFA6B26D}"/>
    <dgm:cxn modelId="{BC11D9C8-08F3-4126-8499-0EE2C67B78DF}" type="presOf" srcId="{62DE1F4B-C9E5-4664-B0D1-7C1BBFB38F5B}" destId="{8BFE9D20-D351-49AC-BBE2-9FB9E6F3ED43}" srcOrd="0" destOrd="7" presId="urn:microsoft.com/office/officeart/2005/8/layout/chevron2"/>
    <dgm:cxn modelId="{F3D5B655-36B5-4640-87EB-94CFAFA96346}" srcId="{43B01DBD-DAFC-43BF-8EB8-10F9B8A017D8}" destId="{AF3A6A3D-7221-45A9-8168-929D3715893D}" srcOrd="2" destOrd="0" parTransId="{C990A5EF-1E98-4319-ACA7-50B94BA9F849}" sibTransId="{4E0570AC-4AD5-4B67-BFAE-7DBE187B0D21}"/>
    <dgm:cxn modelId="{629FC302-F370-4CC0-A50C-44B4EDD723EC}" srcId="{6B55D6BD-7BBB-4782-A9E0-5DE27B7D0C5B}" destId="{6580C37D-3817-4E07-B7F3-A7666594D954}" srcOrd="6" destOrd="0" parTransId="{EC7BF184-5D00-4AD2-8451-286F76A77C60}" sibTransId="{E73028A4-2F88-40B4-AE28-819EC5491375}"/>
    <dgm:cxn modelId="{5DE596F6-D105-44C2-B5AA-53A02BFBB3F8}" srcId="{A9DDC248-601A-4412-9483-EC53E3C13DB0}" destId="{9CC924C4-2869-4BC2-A25F-D0C097E3B8DF}" srcOrd="0" destOrd="0" parTransId="{D8B7033A-DE55-4090-AEFC-8C2D832B45E6}" sibTransId="{FC75ABA5-145D-409E-82C1-F1B08064E393}"/>
    <dgm:cxn modelId="{2D7508CD-0998-4529-9109-E3D65183869C}" type="presOf" srcId="{5F3370CF-E0E0-4011-A414-B88413CF09C5}" destId="{78A63BAF-118A-4DE0-BA0F-4774A33F4C7A}" srcOrd="0" destOrd="0" presId="urn:microsoft.com/office/officeart/2005/8/layout/chevron2"/>
    <dgm:cxn modelId="{16D717A9-05E2-4A9D-956F-25101D2CE29D}" type="presOf" srcId="{AF3A6A3D-7221-45A9-8168-929D3715893D}" destId="{76C73222-3B48-4282-9D94-4691852B5A3B}" srcOrd="0" destOrd="0" presId="urn:microsoft.com/office/officeart/2005/8/layout/chevron2"/>
    <dgm:cxn modelId="{4FCE8635-ACCE-4285-8D2B-48CF1299222C}" srcId="{AF3A6A3D-7221-45A9-8168-929D3715893D}" destId="{DECD5BB7-F8C8-464F-9610-93E169722755}" srcOrd="2" destOrd="0" parTransId="{7FC9F2A1-32D9-49B3-B950-A20281C9E7D4}" sibTransId="{C3B582F8-A7E5-4569-BCF3-93918DD176A7}"/>
    <dgm:cxn modelId="{94DBCE11-14C0-4BE9-9676-0E1E0EF84939}" srcId="{6B55D6BD-7BBB-4782-A9E0-5DE27B7D0C5B}" destId="{990BF80B-4D9F-4ECF-B98F-28E509E4B92C}" srcOrd="1" destOrd="0" parTransId="{0B7F14D4-85BE-4F90-972F-AB5A7A449581}" sibTransId="{B4010CDA-D597-420C-A5DC-A37CF1CC531D}"/>
    <dgm:cxn modelId="{406C6B24-B2A2-4C46-952A-30B6B308F3F1}" srcId="{6B55D6BD-7BBB-4782-A9E0-5DE27B7D0C5B}" destId="{B43EFE70-E1DE-445B-811A-2647A82458EF}" srcOrd="5" destOrd="0" parTransId="{ECB6C79C-CD26-4081-B37C-328580F1737E}" sibTransId="{E9BD1693-B366-4594-8922-2F0834FFA700}"/>
    <dgm:cxn modelId="{C756651C-E8A7-42BF-818F-D900DAB23534}" srcId="{6B55D6BD-7BBB-4782-A9E0-5DE27B7D0C5B}" destId="{62DE1F4B-C9E5-4664-B0D1-7C1BBFB38F5B}" srcOrd="7" destOrd="0" parTransId="{72D58833-0396-4C66-B630-7B836EEA047C}" sibTransId="{1B0B3CAF-98DF-4C7A-9DB8-E8D7C396FE6E}"/>
    <dgm:cxn modelId="{F4A71398-5C97-41BA-AFF8-7F9001B1AFBB}" srcId="{A9DDC248-601A-4412-9483-EC53E3C13DB0}" destId="{6AB24E99-82D1-4C80-92F9-0C1DCE0387F9}" srcOrd="2" destOrd="0" parTransId="{15D06A02-11B9-448D-8556-B42E6F50AEE4}" sibTransId="{A27DC626-47AA-43BA-84CA-043DFB8A2090}"/>
    <dgm:cxn modelId="{9359E584-EE12-45AE-BE49-992D6359FE79}" type="presOf" srcId="{CD94FC81-90F9-4BBF-9AFA-B38078C91A7D}" destId="{AF1474D8-1FB7-4246-802C-6F219540B2B8}" srcOrd="0" destOrd="0" presId="urn:microsoft.com/office/officeart/2005/8/layout/chevron2"/>
    <dgm:cxn modelId="{27B3FC3B-A7C9-42F1-B7B5-42059750FD87}" srcId="{AF3A6A3D-7221-45A9-8168-929D3715893D}" destId="{B0DC1082-6DF5-4B7B-B202-0DE91A495AC4}" srcOrd="1" destOrd="0" parTransId="{A3773661-574C-4C6F-A573-CD6AD35A8AB9}" sibTransId="{1466DF84-C55E-40FE-A67E-7C5B13A70ED7}"/>
    <dgm:cxn modelId="{61742CE9-9398-46FD-9AE3-77A6CC015370}" srcId="{6B55D6BD-7BBB-4782-A9E0-5DE27B7D0C5B}" destId="{28B2E2F4-9E8E-4D84-BC44-2F1F78DA04F0}" srcOrd="3" destOrd="0" parTransId="{8AB7CDF7-98C4-4B50-B92A-4675D96E64C0}" sibTransId="{C120E5A2-52CD-49F5-B81F-8FB6CCF397B3}"/>
    <dgm:cxn modelId="{1890E08D-ACAA-4546-B7B1-65F7D69A65E4}" type="presOf" srcId="{6AB24E99-82D1-4C80-92F9-0C1DCE0387F9}" destId="{3B867AC8-28EA-48D3-94B0-345F40E70543}" srcOrd="0" destOrd="2" presId="urn:microsoft.com/office/officeart/2005/8/layout/chevron2"/>
    <dgm:cxn modelId="{361067A9-B568-4DA0-9D43-58F394260DD2}" type="presOf" srcId="{9CC924C4-2869-4BC2-A25F-D0C097E3B8DF}" destId="{3B867AC8-28EA-48D3-94B0-345F40E70543}" srcOrd="0" destOrd="0" presId="urn:microsoft.com/office/officeart/2005/8/layout/chevron2"/>
    <dgm:cxn modelId="{497674B4-8C4A-4B81-9D78-FA711F8F7027}" type="presOf" srcId="{25CD18EC-B164-4C97-9D0B-59869675DBDD}" destId="{ED37C9B1-6DA4-4817-B82C-765A2E07C4CC}" srcOrd="0" destOrd="1" presId="urn:microsoft.com/office/officeart/2005/8/layout/chevron2"/>
    <dgm:cxn modelId="{47B41FF2-18B1-4F62-839D-CBE15B627C15}" type="presOf" srcId="{E1203B11-E874-4585-BB9A-C00B003D3053}" destId="{78A63BAF-118A-4DE0-BA0F-4774A33F4C7A}" srcOrd="0" destOrd="3" presId="urn:microsoft.com/office/officeart/2005/8/layout/chevron2"/>
    <dgm:cxn modelId="{8B337B76-0847-41A8-BE52-3C1FA27035A0}" srcId="{43B01DBD-DAFC-43BF-8EB8-10F9B8A017D8}" destId="{CD94FC81-90F9-4BBF-9AFA-B38078C91A7D}" srcOrd="0" destOrd="0" parTransId="{37A04973-465B-498F-9188-C4F3DE478367}" sibTransId="{2323DAB3-99C2-4A63-88C4-EC1F2D9A84C3}"/>
    <dgm:cxn modelId="{2E6E3E09-F014-462F-9559-5DE274D23182}" type="presOf" srcId="{E6B9B585-1720-4A25-B1AD-13D833792E6C}" destId="{3B867AC8-28EA-48D3-94B0-345F40E70543}" srcOrd="0" destOrd="1" presId="urn:microsoft.com/office/officeart/2005/8/layout/chevron2"/>
    <dgm:cxn modelId="{3EFADCFD-2773-4C82-99A7-8042D1FDA58B}" srcId="{6B55D6BD-7BBB-4782-A9E0-5DE27B7D0C5B}" destId="{2F76B726-AAD5-4D6B-917B-31F42D539C84}" srcOrd="2" destOrd="0" parTransId="{6AAE9260-DE3E-4E69-B301-92EF10CB85D9}" sibTransId="{F639CDB5-BEF4-4D29-B3DE-94EB76FC4CF6}"/>
    <dgm:cxn modelId="{EB7B19A7-8316-401E-ACA9-3CAD2E9DE5D8}" srcId="{AF3A6A3D-7221-45A9-8168-929D3715893D}" destId="{E1203B11-E874-4585-BB9A-C00B003D3053}" srcOrd="3" destOrd="0" parTransId="{7E59F7E4-1DB9-442F-9BB7-3692F34A9331}" sibTransId="{3E8F3A66-59CB-42C8-A94F-07615872169A}"/>
    <dgm:cxn modelId="{D994CAF9-EEB2-4865-9E1A-262F6FFEB9D2}" type="presOf" srcId="{6580C37D-3817-4E07-B7F3-A7666594D954}" destId="{8BFE9D20-D351-49AC-BBE2-9FB9E6F3ED43}" srcOrd="0" destOrd="6" presId="urn:microsoft.com/office/officeart/2005/8/layout/chevron2"/>
    <dgm:cxn modelId="{521B4784-B022-4301-9667-6979D0D70C81}" type="presOf" srcId="{990BF80B-4D9F-4ECF-B98F-28E509E4B92C}" destId="{8BFE9D20-D351-49AC-BBE2-9FB9E6F3ED43}" srcOrd="0" destOrd="1" presId="urn:microsoft.com/office/officeart/2005/8/layout/chevron2"/>
    <dgm:cxn modelId="{7C8DFEFC-953E-43CA-963A-8772A7C31FFC}" type="presOf" srcId="{B43EFE70-E1DE-445B-811A-2647A82458EF}" destId="{8BFE9D20-D351-49AC-BBE2-9FB9E6F3ED43}" srcOrd="0" destOrd="5" presId="urn:microsoft.com/office/officeart/2005/8/layout/chevron2"/>
    <dgm:cxn modelId="{86A0C7BB-AE96-425A-B703-A9016DE7078B}" type="presOf" srcId="{3A527BFD-7026-497E-AE7A-88AFBAB096E5}" destId="{CBF9A7D9-1D6E-4973-81BC-895B323C9AF2}" srcOrd="0" destOrd="0" presId="urn:microsoft.com/office/officeart/2005/8/layout/chevron2"/>
    <dgm:cxn modelId="{B5D80261-20AD-4B31-87F8-429F43BEC5B0}" srcId="{43B01DBD-DAFC-43BF-8EB8-10F9B8A017D8}" destId="{A9DDC248-601A-4412-9483-EC53E3C13DB0}" srcOrd="3" destOrd="0" parTransId="{38270AB8-6142-40A1-B31C-936FB266CC7E}" sibTransId="{9A32BD36-0A0E-467D-9DF2-5B88BFF8625A}"/>
    <dgm:cxn modelId="{60EFD5B8-BFD5-4FE1-A09F-F867E00C029F}" type="presOf" srcId="{5A30F838-4DB8-4E34-9D56-4322A516089E}" destId="{5D0EDFED-5E50-450E-80E8-51EE40754F2E}" srcOrd="0" destOrd="0" presId="urn:microsoft.com/office/officeart/2005/8/layout/chevron2"/>
    <dgm:cxn modelId="{60CC5468-95EC-4F28-93FE-B885B772A905}" type="presOf" srcId="{DECD5BB7-F8C8-464F-9610-93E169722755}" destId="{78A63BAF-118A-4DE0-BA0F-4774A33F4C7A}" srcOrd="0" destOrd="2" presId="urn:microsoft.com/office/officeart/2005/8/layout/chevron2"/>
    <dgm:cxn modelId="{2BF35FF2-9460-4F21-83E7-EB6976ADA9DD}" type="presOf" srcId="{28B2E2F4-9E8E-4D84-BC44-2F1F78DA04F0}" destId="{8BFE9D20-D351-49AC-BBE2-9FB9E6F3ED43}" srcOrd="0" destOrd="3" presId="urn:microsoft.com/office/officeart/2005/8/layout/chevron2"/>
    <dgm:cxn modelId="{67AF178B-24CB-429C-9DDF-F09A0BAC17A0}" type="presOf" srcId="{6B55D6BD-7BBB-4782-A9E0-5DE27B7D0C5B}" destId="{48EFE598-9A26-4E0C-8B51-FB06A9E6DFE9}" srcOrd="0" destOrd="0" presId="urn:microsoft.com/office/officeart/2005/8/layout/chevron2"/>
    <dgm:cxn modelId="{9BC14587-A13E-4236-9B46-B14B0423B6FC}" srcId="{A9DDC248-601A-4412-9483-EC53E3C13DB0}" destId="{E6B9B585-1720-4A25-B1AD-13D833792E6C}" srcOrd="1" destOrd="0" parTransId="{EFBFDBFB-1972-404A-AF84-6E6FEE19B9ED}" sibTransId="{66D1DEFE-5C6D-4144-97D4-29A7BE6FB278}"/>
    <dgm:cxn modelId="{DDBB8D78-1593-45F5-A8C6-13C92546D6A5}" srcId="{6B55D6BD-7BBB-4782-A9E0-5DE27B7D0C5B}" destId="{FF48129B-5BF1-4D01-AB7E-A2C1BDD22C56}" srcOrd="0" destOrd="0" parTransId="{B4D9085F-9ADF-47FC-8E5F-EA9F0604CF92}" sibTransId="{F5140F3B-4E3D-4C43-8223-88656A25CA18}"/>
    <dgm:cxn modelId="{CA2610A6-1C69-403D-90D9-0A261F048C98}" type="presOf" srcId="{2F76B726-AAD5-4D6B-917B-31F42D539C84}" destId="{8BFE9D20-D351-49AC-BBE2-9FB9E6F3ED43}" srcOrd="0" destOrd="2" presId="urn:microsoft.com/office/officeart/2005/8/layout/chevron2"/>
    <dgm:cxn modelId="{A5FB23D2-3392-42C4-9B0C-7EFD87EEE348}" type="presOf" srcId="{A9DDC248-601A-4412-9483-EC53E3C13DB0}" destId="{4710C3FD-0A2E-4103-8DAD-AC14297B7FC9}" srcOrd="0" destOrd="0" presId="urn:microsoft.com/office/officeart/2005/8/layout/chevron2"/>
    <dgm:cxn modelId="{C83EFA8F-B320-4A64-91CA-64D81CF6C8C5}" type="presOf" srcId="{B0DC1082-6DF5-4B7B-B202-0DE91A495AC4}" destId="{78A63BAF-118A-4DE0-BA0F-4774A33F4C7A}" srcOrd="0" destOrd="1" presId="urn:microsoft.com/office/officeart/2005/8/layout/chevron2"/>
    <dgm:cxn modelId="{00B380F2-8206-4770-8302-CB3B88FA1851}" srcId="{43B01DBD-DAFC-43BF-8EB8-10F9B8A017D8}" destId="{3A527BFD-7026-497E-AE7A-88AFBAB096E5}" srcOrd="4" destOrd="0" parTransId="{E3BE0C54-EC6F-424D-BDE9-F30728B05ABE}" sibTransId="{D85B696A-EEBF-46E0-9278-99FF99E97CE8}"/>
    <dgm:cxn modelId="{A81B5855-8F94-4E48-B7B2-EB6A3F02CC70}" srcId="{CD94FC81-90F9-4BBF-9AFA-B38078C91A7D}" destId="{5A30F838-4DB8-4E34-9D56-4322A516089E}" srcOrd="0" destOrd="0" parTransId="{AFD10278-A1AD-49F3-B1D4-E8047F982D71}" sibTransId="{8D7C3F63-B378-4A9A-B2E8-A094E93BDEAB}"/>
    <dgm:cxn modelId="{8E9D5DB0-FB9F-4578-A32A-71A2F18B2201}" srcId="{AF3A6A3D-7221-45A9-8168-929D3715893D}" destId="{5F3370CF-E0E0-4011-A414-B88413CF09C5}" srcOrd="0" destOrd="0" parTransId="{90215891-594D-46E7-8A6A-095E9EF182C2}" sibTransId="{BA858DA9-6C38-43CC-B149-35B31466D6F9}"/>
    <dgm:cxn modelId="{D90AF04A-2335-4FB7-94FC-D61D1C1B65E4}" srcId="{A9DDC248-601A-4412-9483-EC53E3C13DB0}" destId="{8CAA6585-18D3-44C6-88C7-3BA29C861CB7}" srcOrd="3" destOrd="0" parTransId="{6C06A2E1-43C0-467A-9797-576A6CE7892E}" sibTransId="{19CE1B58-484D-4F49-BA06-9B9A4E44F2E7}"/>
    <dgm:cxn modelId="{2FD06D2B-F35F-47E8-B5BB-507E3ED814F0}" type="presOf" srcId="{8CAA6585-18D3-44C6-88C7-3BA29C861CB7}" destId="{3B867AC8-28EA-48D3-94B0-345F40E70543}" srcOrd="0" destOrd="3" presId="urn:microsoft.com/office/officeart/2005/8/layout/chevron2"/>
    <dgm:cxn modelId="{40FBCFC6-66A3-44C5-8EBC-982AEB3EE5E8}" srcId="{6B55D6BD-7BBB-4782-A9E0-5DE27B7D0C5B}" destId="{19246AA8-B501-48FD-8577-E134E74AA6C0}" srcOrd="4" destOrd="0" parTransId="{A682E9FD-C370-4C79-A187-48F40FF79C3C}" sibTransId="{C424DBCB-500E-4BC9-8F6D-0A965FFDB335}"/>
    <dgm:cxn modelId="{AA6E72EB-9B39-42BF-9917-3CE954A10239}" type="presOf" srcId="{4B89C882-F72C-4C87-ADE4-A65E4E1FA05F}" destId="{ED37C9B1-6DA4-4817-B82C-765A2E07C4CC}" srcOrd="0" destOrd="0" presId="urn:microsoft.com/office/officeart/2005/8/layout/chevron2"/>
    <dgm:cxn modelId="{8D3E51FA-1B38-4B95-861C-B35668D26C56}" type="presOf" srcId="{19246AA8-B501-48FD-8577-E134E74AA6C0}" destId="{8BFE9D20-D351-49AC-BBE2-9FB9E6F3ED43}" srcOrd="0" destOrd="4" presId="urn:microsoft.com/office/officeart/2005/8/layout/chevron2"/>
    <dgm:cxn modelId="{1EE28FAC-BFCA-4D7E-A9E7-A9815314BC98}" srcId="{3A527BFD-7026-497E-AE7A-88AFBAB096E5}" destId="{4B89C882-F72C-4C87-ADE4-A65E4E1FA05F}" srcOrd="0" destOrd="0" parTransId="{6A1AACEE-5926-49DA-8F75-BFD0FC183C4B}" sibTransId="{CC3DCD49-E6A1-4197-AC1B-E6995E94949F}"/>
    <dgm:cxn modelId="{2CBA34B8-3EE0-45A0-B655-7CE5E61054EC}" type="presOf" srcId="{FF48129B-5BF1-4D01-AB7E-A2C1BDD22C56}" destId="{8BFE9D20-D351-49AC-BBE2-9FB9E6F3ED43}" srcOrd="0" destOrd="0" presId="urn:microsoft.com/office/officeart/2005/8/layout/chevron2"/>
    <dgm:cxn modelId="{EC1E2799-7C88-4668-87D0-E3FC760D1198}" type="presParOf" srcId="{0C7787AD-BFF6-43ED-95AC-AC8CFC2C94CA}" destId="{243E5A03-291F-46BB-831B-E0F7DA7E7F68}" srcOrd="0" destOrd="0" presId="urn:microsoft.com/office/officeart/2005/8/layout/chevron2"/>
    <dgm:cxn modelId="{B8110039-9228-4298-9F62-33BA1FDACF6E}" type="presParOf" srcId="{243E5A03-291F-46BB-831B-E0F7DA7E7F68}" destId="{AF1474D8-1FB7-4246-802C-6F219540B2B8}" srcOrd="0" destOrd="0" presId="urn:microsoft.com/office/officeart/2005/8/layout/chevron2"/>
    <dgm:cxn modelId="{343FA187-99AE-417D-9F72-CC3C62C0F59E}" type="presParOf" srcId="{243E5A03-291F-46BB-831B-E0F7DA7E7F68}" destId="{5D0EDFED-5E50-450E-80E8-51EE40754F2E}" srcOrd="1" destOrd="0" presId="urn:microsoft.com/office/officeart/2005/8/layout/chevron2"/>
    <dgm:cxn modelId="{5732BF7E-EAF1-4DBD-BC2C-207FC28B4646}" type="presParOf" srcId="{0C7787AD-BFF6-43ED-95AC-AC8CFC2C94CA}" destId="{BAB5C4EF-04C0-4590-ADAC-502BC7541206}" srcOrd="1" destOrd="0" presId="urn:microsoft.com/office/officeart/2005/8/layout/chevron2"/>
    <dgm:cxn modelId="{EE932F60-4F5D-41D6-A687-BA3E8EC132B6}" type="presParOf" srcId="{0C7787AD-BFF6-43ED-95AC-AC8CFC2C94CA}" destId="{8F4847B5-8723-40A4-BC85-C575DDEDE646}" srcOrd="2" destOrd="0" presId="urn:microsoft.com/office/officeart/2005/8/layout/chevron2"/>
    <dgm:cxn modelId="{DE68F347-8FE6-4F55-AAB0-364E7D9A1110}" type="presParOf" srcId="{8F4847B5-8723-40A4-BC85-C575DDEDE646}" destId="{48EFE598-9A26-4E0C-8B51-FB06A9E6DFE9}" srcOrd="0" destOrd="0" presId="urn:microsoft.com/office/officeart/2005/8/layout/chevron2"/>
    <dgm:cxn modelId="{D0DC3B64-D523-496F-9411-93EA2FDEB6DC}" type="presParOf" srcId="{8F4847B5-8723-40A4-BC85-C575DDEDE646}" destId="{8BFE9D20-D351-49AC-BBE2-9FB9E6F3ED43}" srcOrd="1" destOrd="0" presId="urn:microsoft.com/office/officeart/2005/8/layout/chevron2"/>
    <dgm:cxn modelId="{F2A3DC4D-5B64-4E0A-A960-D54BEDDC96C1}" type="presParOf" srcId="{0C7787AD-BFF6-43ED-95AC-AC8CFC2C94CA}" destId="{8BC14067-2823-46E3-9337-922BBDEBA894}" srcOrd="3" destOrd="0" presId="urn:microsoft.com/office/officeart/2005/8/layout/chevron2"/>
    <dgm:cxn modelId="{3B9162EA-3940-4012-962B-0D80D01DCA03}" type="presParOf" srcId="{0C7787AD-BFF6-43ED-95AC-AC8CFC2C94CA}" destId="{D97E5C20-6BDD-4041-849C-B9469B5D83F5}" srcOrd="4" destOrd="0" presId="urn:microsoft.com/office/officeart/2005/8/layout/chevron2"/>
    <dgm:cxn modelId="{E5E89461-F3DE-484B-9981-44E658F102AC}" type="presParOf" srcId="{D97E5C20-6BDD-4041-849C-B9469B5D83F5}" destId="{76C73222-3B48-4282-9D94-4691852B5A3B}" srcOrd="0" destOrd="0" presId="urn:microsoft.com/office/officeart/2005/8/layout/chevron2"/>
    <dgm:cxn modelId="{B88BDA6F-1920-4D19-BD69-90CFE97BF5F4}" type="presParOf" srcId="{D97E5C20-6BDD-4041-849C-B9469B5D83F5}" destId="{78A63BAF-118A-4DE0-BA0F-4774A33F4C7A}" srcOrd="1" destOrd="0" presId="urn:microsoft.com/office/officeart/2005/8/layout/chevron2"/>
    <dgm:cxn modelId="{1F9E0B4E-239F-4E5E-BD16-64D04D7608A3}" type="presParOf" srcId="{0C7787AD-BFF6-43ED-95AC-AC8CFC2C94CA}" destId="{28959DC5-ACA9-44CB-840E-AFF2170BEE16}" srcOrd="5" destOrd="0" presId="urn:microsoft.com/office/officeart/2005/8/layout/chevron2"/>
    <dgm:cxn modelId="{3C9886E6-2852-485A-930E-F75B670DA7E3}" type="presParOf" srcId="{0C7787AD-BFF6-43ED-95AC-AC8CFC2C94CA}" destId="{F58B8524-D9F6-4F50-82C2-B9E172B908A6}" srcOrd="6" destOrd="0" presId="urn:microsoft.com/office/officeart/2005/8/layout/chevron2"/>
    <dgm:cxn modelId="{737C5130-9C2C-404C-9BC8-838A8CB0A3A4}" type="presParOf" srcId="{F58B8524-D9F6-4F50-82C2-B9E172B908A6}" destId="{4710C3FD-0A2E-4103-8DAD-AC14297B7FC9}" srcOrd="0" destOrd="0" presId="urn:microsoft.com/office/officeart/2005/8/layout/chevron2"/>
    <dgm:cxn modelId="{FA669701-DD94-419A-97F1-332E1407CCC0}" type="presParOf" srcId="{F58B8524-D9F6-4F50-82C2-B9E172B908A6}" destId="{3B867AC8-28EA-48D3-94B0-345F40E70543}" srcOrd="1" destOrd="0" presId="urn:microsoft.com/office/officeart/2005/8/layout/chevron2"/>
    <dgm:cxn modelId="{08FFC947-C153-46B7-83FC-6590815D083E}" type="presParOf" srcId="{0C7787AD-BFF6-43ED-95AC-AC8CFC2C94CA}" destId="{797607B8-55E0-4359-A517-7DB631D17D22}" srcOrd="7" destOrd="0" presId="urn:microsoft.com/office/officeart/2005/8/layout/chevron2"/>
    <dgm:cxn modelId="{49EC4A9E-CD59-4840-B72A-7086F8A49D62}" type="presParOf" srcId="{0C7787AD-BFF6-43ED-95AC-AC8CFC2C94CA}" destId="{FDCA196A-C9F2-47A9-9B39-1E3CAB1936EE}" srcOrd="8" destOrd="0" presId="urn:microsoft.com/office/officeart/2005/8/layout/chevron2"/>
    <dgm:cxn modelId="{057DD5D3-CB20-44AF-87C2-A6AB0F47A1E6}" type="presParOf" srcId="{FDCA196A-C9F2-47A9-9B39-1E3CAB1936EE}" destId="{CBF9A7D9-1D6E-4973-81BC-895B323C9AF2}" srcOrd="0" destOrd="0" presId="urn:microsoft.com/office/officeart/2005/8/layout/chevron2"/>
    <dgm:cxn modelId="{C19D715A-8FF3-4C68-AC03-E3ADE6435176}" type="presParOf" srcId="{FDCA196A-C9F2-47A9-9B39-1E3CAB1936EE}" destId="{ED37C9B1-6DA4-4817-B82C-765A2E07C4CC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7F79660-689D-40EA-8719-1E775841C5C4}" type="doc">
      <dgm:prSet loTypeId="urn:microsoft.com/office/officeart/2005/8/layout/radial6" loCatId="cycle" qsTypeId="urn:microsoft.com/office/officeart/2005/8/quickstyle/3d2" qsCatId="3D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6BD22272-8F7B-4278-A822-45342D2A0F9B}">
      <dgm:prSet phldrT="[Text]"/>
      <dgm:spPr/>
      <dgm:t>
        <a:bodyPr/>
        <a:lstStyle/>
        <a:p>
          <a:r>
            <a:rPr lang="bn-BD" dirty="0" smtClean="0">
              <a:solidFill>
                <a:srgbClr val="00B0F0"/>
              </a:solidFill>
            </a:rPr>
            <a:t>বারের নাম </a:t>
          </a:r>
          <a:endParaRPr lang="en-US" dirty="0">
            <a:solidFill>
              <a:srgbClr val="00B0F0"/>
            </a:solidFill>
          </a:endParaRPr>
        </a:p>
      </dgm:t>
    </dgm:pt>
    <dgm:pt modelId="{D51A22D3-0BD7-4A03-AE54-DD3877A9486E}" type="parTrans" cxnId="{472FA856-1CE1-4558-B4A4-D84947605643}">
      <dgm:prSet/>
      <dgm:spPr/>
      <dgm:t>
        <a:bodyPr/>
        <a:lstStyle/>
        <a:p>
          <a:endParaRPr lang="en-US"/>
        </a:p>
      </dgm:t>
    </dgm:pt>
    <dgm:pt modelId="{A2846FF9-32CE-4C0B-A7E3-C5294E523C62}" type="sibTrans" cxnId="{472FA856-1CE1-4558-B4A4-D84947605643}">
      <dgm:prSet/>
      <dgm:spPr/>
      <dgm:t>
        <a:bodyPr/>
        <a:lstStyle/>
        <a:p>
          <a:endParaRPr lang="en-US"/>
        </a:p>
      </dgm:t>
    </dgm:pt>
    <dgm:pt modelId="{F1D2C6A7-7519-410D-949F-B40EE07881AF}">
      <dgm:prSet phldrT="[Text]" custT="1"/>
      <dgm:spPr/>
      <dgm:t>
        <a:bodyPr/>
        <a:lstStyle/>
        <a:p>
          <a:r>
            <a:rPr lang="bn-BD" sz="2000" b="1" dirty="0" smtClean="0"/>
            <a:t>শনিবার</a:t>
          </a:r>
          <a:r>
            <a:rPr lang="bn-BD" sz="1500" dirty="0" smtClean="0"/>
            <a:t> </a:t>
          </a:r>
          <a:endParaRPr lang="en-US" sz="1500" dirty="0"/>
        </a:p>
      </dgm:t>
    </dgm:pt>
    <dgm:pt modelId="{0FE1E380-B14A-42AD-B00D-5BDA93DDF087}" type="parTrans" cxnId="{3C5582B5-BE20-4DE1-86AC-1CC4A4489BBD}">
      <dgm:prSet/>
      <dgm:spPr/>
      <dgm:t>
        <a:bodyPr/>
        <a:lstStyle/>
        <a:p>
          <a:endParaRPr lang="en-US"/>
        </a:p>
      </dgm:t>
    </dgm:pt>
    <dgm:pt modelId="{7D02F004-23EB-4A81-A639-2FD02F3F8FC3}" type="sibTrans" cxnId="{3C5582B5-BE20-4DE1-86AC-1CC4A4489BBD}">
      <dgm:prSet/>
      <dgm:spPr/>
      <dgm:t>
        <a:bodyPr/>
        <a:lstStyle/>
        <a:p>
          <a:endParaRPr lang="en-US"/>
        </a:p>
      </dgm:t>
    </dgm:pt>
    <dgm:pt modelId="{361038F4-1DDA-47BE-BAEC-748AE140268C}">
      <dgm:prSet phldrT="[Text]" custT="1"/>
      <dgm:spPr/>
      <dgm:t>
        <a:bodyPr/>
        <a:lstStyle/>
        <a:p>
          <a:r>
            <a:rPr lang="bn-BD" sz="2400" b="1" dirty="0" smtClean="0"/>
            <a:t>বুধবার</a:t>
          </a:r>
          <a:r>
            <a:rPr lang="bn-BD" sz="1500" dirty="0" smtClean="0"/>
            <a:t>  </a:t>
          </a:r>
          <a:endParaRPr lang="en-US" sz="1500" dirty="0"/>
        </a:p>
      </dgm:t>
    </dgm:pt>
    <dgm:pt modelId="{F61BCEC0-6656-421D-9437-84572B02C9C6}" type="parTrans" cxnId="{570EE66F-FB2E-45DD-B723-497968093ECD}">
      <dgm:prSet/>
      <dgm:spPr/>
      <dgm:t>
        <a:bodyPr/>
        <a:lstStyle/>
        <a:p>
          <a:endParaRPr lang="en-US"/>
        </a:p>
      </dgm:t>
    </dgm:pt>
    <dgm:pt modelId="{D0E27488-7B5D-4820-8BD3-64A71C0F7B4C}" type="sibTrans" cxnId="{570EE66F-FB2E-45DD-B723-497968093ECD}">
      <dgm:prSet/>
      <dgm:spPr/>
      <dgm:t>
        <a:bodyPr/>
        <a:lstStyle/>
        <a:p>
          <a:endParaRPr lang="en-US"/>
        </a:p>
      </dgm:t>
    </dgm:pt>
    <dgm:pt modelId="{367D8A8A-3164-44A2-960A-4724DC69042F}">
      <dgm:prSet phldrT="[Text]" custT="1"/>
      <dgm:spPr/>
      <dgm:t>
        <a:bodyPr/>
        <a:lstStyle/>
        <a:p>
          <a:r>
            <a:rPr lang="bn-BD" sz="2000" b="1" dirty="0" smtClean="0"/>
            <a:t>বৃহস্পতিবার</a:t>
          </a:r>
          <a:r>
            <a:rPr lang="bn-BD" sz="1500" dirty="0" smtClean="0"/>
            <a:t> </a:t>
          </a:r>
          <a:endParaRPr lang="en-US" sz="1500" dirty="0"/>
        </a:p>
      </dgm:t>
    </dgm:pt>
    <dgm:pt modelId="{109CE891-B8A9-407B-8F60-AFF995F70D4B}" type="parTrans" cxnId="{E749AA72-70A1-4F33-9F64-B2E5F47EB62A}">
      <dgm:prSet/>
      <dgm:spPr/>
      <dgm:t>
        <a:bodyPr/>
        <a:lstStyle/>
        <a:p>
          <a:endParaRPr lang="en-US"/>
        </a:p>
      </dgm:t>
    </dgm:pt>
    <dgm:pt modelId="{0CD0F108-4DA6-420B-B712-9568596F907E}" type="sibTrans" cxnId="{E749AA72-70A1-4F33-9F64-B2E5F47EB62A}">
      <dgm:prSet/>
      <dgm:spPr/>
      <dgm:t>
        <a:bodyPr/>
        <a:lstStyle/>
        <a:p>
          <a:endParaRPr lang="en-US"/>
        </a:p>
      </dgm:t>
    </dgm:pt>
    <dgm:pt modelId="{275C0ABD-658B-4F67-A773-86441BF64AAD}">
      <dgm:prSet phldrT="[Text]" custT="1"/>
      <dgm:spPr/>
      <dgm:t>
        <a:bodyPr/>
        <a:lstStyle/>
        <a:p>
          <a:r>
            <a:rPr lang="bn-BD" sz="2000" b="1" dirty="0" smtClean="0"/>
            <a:t>শুক্রবার</a:t>
          </a:r>
          <a:r>
            <a:rPr lang="bn-BD" sz="1900" dirty="0" smtClean="0"/>
            <a:t> </a:t>
          </a:r>
          <a:endParaRPr lang="en-US" sz="1900" dirty="0"/>
        </a:p>
      </dgm:t>
    </dgm:pt>
    <dgm:pt modelId="{E9AF35A1-1ABA-4842-859E-04BB8951BF4E}" type="parTrans" cxnId="{8A0C14A6-D077-4D45-87C9-D73E281B5C7D}">
      <dgm:prSet/>
      <dgm:spPr/>
      <dgm:t>
        <a:bodyPr/>
        <a:lstStyle/>
        <a:p>
          <a:endParaRPr lang="en-US"/>
        </a:p>
      </dgm:t>
    </dgm:pt>
    <dgm:pt modelId="{BFD69874-B09C-4836-88EE-E72D85A4125E}" type="sibTrans" cxnId="{8A0C14A6-D077-4D45-87C9-D73E281B5C7D}">
      <dgm:prSet/>
      <dgm:spPr/>
      <dgm:t>
        <a:bodyPr/>
        <a:lstStyle/>
        <a:p>
          <a:endParaRPr lang="en-US"/>
        </a:p>
      </dgm:t>
    </dgm:pt>
    <dgm:pt modelId="{4FF79A57-E86B-4A9D-920C-BA37D9B26A05}">
      <dgm:prSet custT="1"/>
      <dgm:spPr/>
      <dgm:t>
        <a:bodyPr/>
        <a:lstStyle/>
        <a:p>
          <a:r>
            <a:rPr lang="bn-BD" sz="2000" b="1" dirty="0" smtClean="0"/>
            <a:t>সোমবার</a:t>
          </a:r>
          <a:r>
            <a:rPr lang="bn-BD" sz="1500" dirty="0" smtClean="0"/>
            <a:t> </a:t>
          </a:r>
          <a:endParaRPr lang="en-US" sz="1500" dirty="0"/>
        </a:p>
      </dgm:t>
    </dgm:pt>
    <dgm:pt modelId="{D34A0CC6-49E4-433C-AC15-6E683799A886}" type="parTrans" cxnId="{C54A33EA-EFF3-42C2-BD57-A9889D729587}">
      <dgm:prSet/>
      <dgm:spPr/>
      <dgm:t>
        <a:bodyPr/>
        <a:lstStyle/>
        <a:p>
          <a:endParaRPr lang="en-US"/>
        </a:p>
      </dgm:t>
    </dgm:pt>
    <dgm:pt modelId="{F0DC2406-074A-4610-A06B-F87E3B8F7117}" type="sibTrans" cxnId="{C54A33EA-EFF3-42C2-BD57-A9889D729587}">
      <dgm:prSet/>
      <dgm:spPr/>
      <dgm:t>
        <a:bodyPr/>
        <a:lstStyle/>
        <a:p>
          <a:endParaRPr lang="en-US"/>
        </a:p>
      </dgm:t>
    </dgm:pt>
    <dgm:pt modelId="{084CC6BB-D732-41D4-8101-774BA9CE502E}">
      <dgm:prSet custT="1"/>
      <dgm:spPr/>
      <dgm:t>
        <a:bodyPr/>
        <a:lstStyle/>
        <a:p>
          <a:r>
            <a:rPr lang="bn-BD" sz="2000" b="1" dirty="0" smtClean="0"/>
            <a:t>রবিবার</a:t>
          </a:r>
          <a:r>
            <a:rPr lang="bn-BD" sz="1500" dirty="0" smtClean="0"/>
            <a:t> </a:t>
          </a:r>
          <a:endParaRPr lang="en-US" sz="1500" dirty="0"/>
        </a:p>
      </dgm:t>
    </dgm:pt>
    <dgm:pt modelId="{CF340617-D9CB-4BCC-8312-63A765BA3621}" type="parTrans" cxnId="{EE75444D-3E19-4B7B-82BC-5592AAEB5A45}">
      <dgm:prSet/>
      <dgm:spPr/>
      <dgm:t>
        <a:bodyPr/>
        <a:lstStyle/>
        <a:p>
          <a:endParaRPr lang="en-US"/>
        </a:p>
      </dgm:t>
    </dgm:pt>
    <dgm:pt modelId="{77A4229F-5D28-48AD-8013-D6671CF0F67F}" type="sibTrans" cxnId="{EE75444D-3E19-4B7B-82BC-5592AAEB5A45}">
      <dgm:prSet/>
      <dgm:spPr/>
      <dgm:t>
        <a:bodyPr/>
        <a:lstStyle/>
        <a:p>
          <a:endParaRPr lang="en-US"/>
        </a:p>
      </dgm:t>
    </dgm:pt>
    <dgm:pt modelId="{AB9F4EF8-6079-4F07-BFE1-F1D4AA0C41CC}">
      <dgm:prSet custT="1"/>
      <dgm:spPr/>
      <dgm:t>
        <a:bodyPr/>
        <a:lstStyle/>
        <a:p>
          <a:r>
            <a:rPr lang="bn-BD" sz="3200" b="1" dirty="0" smtClean="0">
              <a:latin typeface="NikoshBAN" pitchFamily="2" charset="0"/>
              <a:cs typeface="NikoshBAN" pitchFamily="2" charset="0"/>
            </a:rPr>
            <a:t>মঙ্গলবার</a:t>
          </a:r>
          <a:r>
            <a:rPr lang="bn-BD" sz="1500" dirty="0" smtClean="0"/>
            <a:t> </a:t>
          </a:r>
          <a:endParaRPr lang="en-US" sz="1500" dirty="0"/>
        </a:p>
      </dgm:t>
    </dgm:pt>
    <dgm:pt modelId="{DB83AA5C-7C8F-4F2A-B423-3CC20277B1A4}" type="parTrans" cxnId="{9D4DBFCD-8712-483C-8153-9DF55CC88029}">
      <dgm:prSet/>
      <dgm:spPr/>
      <dgm:t>
        <a:bodyPr/>
        <a:lstStyle/>
        <a:p>
          <a:endParaRPr lang="en-US"/>
        </a:p>
      </dgm:t>
    </dgm:pt>
    <dgm:pt modelId="{DF475DB0-647F-4650-9BA8-900F25A25ADD}" type="sibTrans" cxnId="{9D4DBFCD-8712-483C-8153-9DF55CC88029}">
      <dgm:prSet/>
      <dgm:spPr/>
      <dgm:t>
        <a:bodyPr/>
        <a:lstStyle/>
        <a:p>
          <a:endParaRPr lang="en-US"/>
        </a:p>
      </dgm:t>
    </dgm:pt>
    <dgm:pt modelId="{6215B157-8470-413D-B078-3F0EABACD0AB}" type="pres">
      <dgm:prSet presAssocID="{77F79660-689D-40EA-8719-1E775841C5C4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79AAAA5-0423-4101-B7AA-D837E245DA2A}" type="pres">
      <dgm:prSet presAssocID="{6BD22272-8F7B-4278-A822-45342D2A0F9B}" presName="centerShape" presStyleLbl="node0" presStyleIdx="0" presStyleCnt="1"/>
      <dgm:spPr/>
      <dgm:t>
        <a:bodyPr/>
        <a:lstStyle/>
        <a:p>
          <a:endParaRPr lang="en-US"/>
        </a:p>
      </dgm:t>
    </dgm:pt>
    <dgm:pt modelId="{F8148637-288E-4FE3-8D2B-0BA14C94D3D8}" type="pres">
      <dgm:prSet presAssocID="{F1D2C6A7-7519-410D-949F-B40EE07881AF}" presName="node" presStyleLbl="node1" presStyleIdx="0" presStyleCnt="7" custScaleX="148224" custScaleY="13963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416FE35-263E-4901-BBF1-9DEAFB2C210A}" type="pres">
      <dgm:prSet presAssocID="{F1D2C6A7-7519-410D-949F-B40EE07881AF}" presName="dummy" presStyleCnt="0"/>
      <dgm:spPr/>
      <dgm:t>
        <a:bodyPr/>
        <a:lstStyle/>
        <a:p>
          <a:endParaRPr lang="en-US"/>
        </a:p>
      </dgm:t>
    </dgm:pt>
    <dgm:pt modelId="{972F4AE6-C18D-42E9-88EB-2CB6EF557532}" type="pres">
      <dgm:prSet presAssocID="{7D02F004-23EB-4A81-A639-2FD02F3F8FC3}" presName="sibTrans" presStyleLbl="sibTrans2D1" presStyleIdx="0" presStyleCnt="7"/>
      <dgm:spPr/>
      <dgm:t>
        <a:bodyPr/>
        <a:lstStyle/>
        <a:p>
          <a:endParaRPr lang="en-US"/>
        </a:p>
      </dgm:t>
    </dgm:pt>
    <dgm:pt modelId="{22BE9051-87E6-43DC-A2A4-366C4D49AE67}" type="pres">
      <dgm:prSet presAssocID="{084CC6BB-D732-41D4-8101-774BA9CE502E}" presName="node" presStyleLbl="node1" presStyleIdx="1" presStyleCnt="7" custScaleX="167707" custScaleY="122067" custRadScaleRad="101576" custRadScaleInc="-610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6382514-F37D-4BD6-A280-02AD57403BD5}" type="pres">
      <dgm:prSet presAssocID="{084CC6BB-D732-41D4-8101-774BA9CE502E}" presName="dummy" presStyleCnt="0"/>
      <dgm:spPr/>
      <dgm:t>
        <a:bodyPr/>
        <a:lstStyle/>
        <a:p>
          <a:endParaRPr lang="en-US"/>
        </a:p>
      </dgm:t>
    </dgm:pt>
    <dgm:pt modelId="{C43D2EF0-FAAC-4EE3-8D89-8CDBE62839E5}" type="pres">
      <dgm:prSet presAssocID="{77A4229F-5D28-48AD-8013-D6671CF0F67F}" presName="sibTrans" presStyleLbl="sibTrans2D1" presStyleIdx="1" presStyleCnt="7"/>
      <dgm:spPr/>
      <dgm:t>
        <a:bodyPr/>
        <a:lstStyle/>
        <a:p>
          <a:endParaRPr lang="en-US"/>
        </a:p>
      </dgm:t>
    </dgm:pt>
    <dgm:pt modelId="{F14D6513-F800-456F-87B5-628F651E6DEE}" type="pres">
      <dgm:prSet presAssocID="{4FF79A57-E86B-4A9D-920C-BA37D9B26A05}" presName="node" presStyleLbl="node1" presStyleIdx="2" presStyleCnt="7" custScaleX="150489" custScaleY="138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B06AEDE-1B84-479A-BABD-59E2919F271F}" type="pres">
      <dgm:prSet presAssocID="{4FF79A57-E86B-4A9D-920C-BA37D9B26A05}" presName="dummy" presStyleCnt="0"/>
      <dgm:spPr/>
      <dgm:t>
        <a:bodyPr/>
        <a:lstStyle/>
        <a:p>
          <a:endParaRPr lang="en-US"/>
        </a:p>
      </dgm:t>
    </dgm:pt>
    <dgm:pt modelId="{4EE821AC-2A47-4E0F-B1E5-6394D39FAEC4}" type="pres">
      <dgm:prSet presAssocID="{F0DC2406-074A-4610-A06B-F87E3B8F7117}" presName="sibTrans" presStyleLbl="sibTrans2D1" presStyleIdx="2" presStyleCnt="7"/>
      <dgm:spPr/>
      <dgm:t>
        <a:bodyPr/>
        <a:lstStyle/>
        <a:p>
          <a:endParaRPr lang="en-US"/>
        </a:p>
      </dgm:t>
    </dgm:pt>
    <dgm:pt modelId="{2E003CCF-6B6C-4301-963A-B8AC1F6B0293}" type="pres">
      <dgm:prSet presAssocID="{AB9F4EF8-6079-4F07-BFE1-F1D4AA0C41CC}" presName="node" presStyleLbl="node1" presStyleIdx="3" presStyleCnt="7" custScaleX="165817" custScaleY="1238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623F1F2-5A82-4EF9-B524-6D2BCA7BAB38}" type="pres">
      <dgm:prSet presAssocID="{AB9F4EF8-6079-4F07-BFE1-F1D4AA0C41CC}" presName="dummy" presStyleCnt="0"/>
      <dgm:spPr/>
      <dgm:t>
        <a:bodyPr/>
        <a:lstStyle/>
        <a:p>
          <a:endParaRPr lang="en-US"/>
        </a:p>
      </dgm:t>
    </dgm:pt>
    <dgm:pt modelId="{A4A7E21A-A96B-4C85-AD68-5A99DC7EB56A}" type="pres">
      <dgm:prSet presAssocID="{DF475DB0-647F-4650-9BA8-900F25A25ADD}" presName="sibTrans" presStyleLbl="sibTrans2D1" presStyleIdx="3" presStyleCnt="7"/>
      <dgm:spPr/>
      <dgm:t>
        <a:bodyPr/>
        <a:lstStyle/>
        <a:p>
          <a:endParaRPr lang="en-US"/>
        </a:p>
      </dgm:t>
    </dgm:pt>
    <dgm:pt modelId="{7801A596-1131-40DA-82C4-2FA92B52D847}" type="pres">
      <dgm:prSet presAssocID="{361038F4-1DDA-47BE-BAEC-748AE140268C}" presName="node" presStyleLbl="node1" presStyleIdx="4" presStyleCnt="7" custScaleX="158752" custScaleY="12973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BC53C9E-9DE5-4A9A-BE34-CA00E6444B42}" type="pres">
      <dgm:prSet presAssocID="{361038F4-1DDA-47BE-BAEC-748AE140268C}" presName="dummy" presStyleCnt="0"/>
      <dgm:spPr/>
      <dgm:t>
        <a:bodyPr/>
        <a:lstStyle/>
        <a:p>
          <a:endParaRPr lang="en-US"/>
        </a:p>
      </dgm:t>
    </dgm:pt>
    <dgm:pt modelId="{FE6A2C22-D6DC-4CCC-B141-F0D50B8C709A}" type="pres">
      <dgm:prSet presAssocID="{D0E27488-7B5D-4820-8BD3-64A71C0F7B4C}" presName="sibTrans" presStyleLbl="sibTrans2D1" presStyleIdx="4" presStyleCnt="7"/>
      <dgm:spPr/>
      <dgm:t>
        <a:bodyPr/>
        <a:lstStyle/>
        <a:p>
          <a:endParaRPr lang="en-US"/>
        </a:p>
      </dgm:t>
    </dgm:pt>
    <dgm:pt modelId="{C621678C-1274-416A-AA09-1553B970DD78}" type="pres">
      <dgm:prSet presAssocID="{367D8A8A-3164-44A2-960A-4724DC69042F}" presName="node" presStyleLbl="node1" presStyleIdx="5" presStyleCnt="7" custScaleX="153726" custScaleY="13860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CA567A4-4EC7-4E06-AD33-63F7C12DC1FC}" type="pres">
      <dgm:prSet presAssocID="{367D8A8A-3164-44A2-960A-4724DC69042F}" presName="dummy" presStyleCnt="0"/>
      <dgm:spPr/>
      <dgm:t>
        <a:bodyPr/>
        <a:lstStyle/>
        <a:p>
          <a:endParaRPr lang="en-US"/>
        </a:p>
      </dgm:t>
    </dgm:pt>
    <dgm:pt modelId="{BAF71F78-7B0E-412F-90DA-1982D3F5C567}" type="pres">
      <dgm:prSet presAssocID="{0CD0F108-4DA6-420B-B712-9568596F907E}" presName="sibTrans" presStyleLbl="sibTrans2D1" presStyleIdx="5" presStyleCnt="7"/>
      <dgm:spPr/>
      <dgm:t>
        <a:bodyPr/>
        <a:lstStyle/>
        <a:p>
          <a:endParaRPr lang="en-US"/>
        </a:p>
      </dgm:t>
    </dgm:pt>
    <dgm:pt modelId="{1EB92741-2BA4-4CCF-A1D9-78B33C340041}" type="pres">
      <dgm:prSet presAssocID="{275C0ABD-658B-4F67-A773-86441BF64AAD}" presName="node" presStyleLbl="node1" presStyleIdx="6" presStyleCnt="7" custScaleX="159803" custScaleY="12771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C18956-7EE3-4E7A-AC67-EF3EE9200EFB}" type="pres">
      <dgm:prSet presAssocID="{275C0ABD-658B-4F67-A773-86441BF64AAD}" presName="dummy" presStyleCnt="0"/>
      <dgm:spPr/>
      <dgm:t>
        <a:bodyPr/>
        <a:lstStyle/>
        <a:p>
          <a:endParaRPr lang="en-US"/>
        </a:p>
      </dgm:t>
    </dgm:pt>
    <dgm:pt modelId="{94B015D1-1465-45A3-9DFE-E3E19C4C1619}" type="pres">
      <dgm:prSet presAssocID="{BFD69874-B09C-4836-88EE-E72D85A4125E}" presName="sibTrans" presStyleLbl="sibTrans2D1" presStyleIdx="6" presStyleCnt="7"/>
      <dgm:spPr/>
      <dgm:t>
        <a:bodyPr/>
        <a:lstStyle/>
        <a:p>
          <a:endParaRPr lang="en-US"/>
        </a:p>
      </dgm:t>
    </dgm:pt>
  </dgm:ptLst>
  <dgm:cxnLst>
    <dgm:cxn modelId="{98650864-CC9F-4499-84CD-302DC9F555F6}" type="presOf" srcId="{367D8A8A-3164-44A2-960A-4724DC69042F}" destId="{C621678C-1274-416A-AA09-1553B970DD78}" srcOrd="0" destOrd="0" presId="urn:microsoft.com/office/officeart/2005/8/layout/radial6"/>
    <dgm:cxn modelId="{8A0C14A6-D077-4D45-87C9-D73E281B5C7D}" srcId="{6BD22272-8F7B-4278-A822-45342D2A0F9B}" destId="{275C0ABD-658B-4F67-A773-86441BF64AAD}" srcOrd="6" destOrd="0" parTransId="{E9AF35A1-1ABA-4842-859E-04BB8951BF4E}" sibTransId="{BFD69874-B09C-4836-88EE-E72D85A4125E}"/>
    <dgm:cxn modelId="{F0C82704-3981-4CDE-8D93-B3C62CA07D47}" type="presOf" srcId="{AB9F4EF8-6079-4F07-BFE1-F1D4AA0C41CC}" destId="{2E003CCF-6B6C-4301-963A-B8AC1F6B0293}" srcOrd="0" destOrd="0" presId="urn:microsoft.com/office/officeart/2005/8/layout/radial6"/>
    <dgm:cxn modelId="{6C12C3B9-2E2A-4FBA-BFA2-D6369D60AC95}" type="presOf" srcId="{7D02F004-23EB-4A81-A639-2FD02F3F8FC3}" destId="{972F4AE6-C18D-42E9-88EB-2CB6EF557532}" srcOrd="0" destOrd="0" presId="urn:microsoft.com/office/officeart/2005/8/layout/radial6"/>
    <dgm:cxn modelId="{3BFD527D-69A4-4191-A6B5-04C0BFA03A65}" type="presOf" srcId="{6BD22272-8F7B-4278-A822-45342D2A0F9B}" destId="{679AAAA5-0423-4101-B7AA-D837E245DA2A}" srcOrd="0" destOrd="0" presId="urn:microsoft.com/office/officeart/2005/8/layout/radial6"/>
    <dgm:cxn modelId="{A45EDCD9-2D76-4975-B56F-6D45C354BBCE}" type="presOf" srcId="{F1D2C6A7-7519-410D-949F-B40EE07881AF}" destId="{F8148637-288E-4FE3-8D2B-0BA14C94D3D8}" srcOrd="0" destOrd="0" presId="urn:microsoft.com/office/officeart/2005/8/layout/radial6"/>
    <dgm:cxn modelId="{F2F2BE33-3842-4916-A6F8-49179851E9FC}" type="presOf" srcId="{D0E27488-7B5D-4820-8BD3-64A71C0F7B4C}" destId="{FE6A2C22-D6DC-4CCC-B141-F0D50B8C709A}" srcOrd="0" destOrd="0" presId="urn:microsoft.com/office/officeart/2005/8/layout/radial6"/>
    <dgm:cxn modelId="{1391CEA2-6401-4331-AAA5-211DEE85E0F8}" type="presOf" srcId="{4FF79A57-E86B-4A9D-920C-BA37D9B26A05}" destId="{F14D6513-F800-456F-87B5-628F651E6DEE}" srcOrd="0" destOrd="0" presId="urn:microsoft.com/office/officeart/2005/8/layout/radial6"/>
    <dgm:cxn modelId="{278499C5-B67F-4B26-BDF0-96CDF12E57A2}" type="presOf" srcId="{77A4229F-5D28-48AD-8013-D6671CF0F67F}" destId="{C43D2EF0-FAAC-4EE3-8D89-8CDBE62839E5}" srcOrd="0" destOrd="0" presId="urn:microsoft.com/office/officeart/2005/8/layout/radial6"/>
    <dgm:cxn modelId="{32D87AD7-E663-4464-BFF0-D219DDBD03F5}" type="presOf" srcId="{F0DC2406-074A-4610-A06B-F87E3B8F7117}" destId="{4EE821AC-2A47-4E0F-B1E5-6394D39FAEC4}" srcOrd="0" destOrd="0" presId="urn:microsoft.com/office/officeart/2005/8/layout/radial6"/>
    <dgm:cxn modelId="{7DE7136A-7886-4E88-ACA3-FC22BA6575EE}" type="presOf" srcId="{0CD0F108-4DA6-420B-B712-9568596F907E}" destId="{BAF71F78-7B0E-412F-90DA-1982D3F5C567}" srcOrd="0" destOrd="0" presId="urn:microsoft.com/office/officeart/2005/8/layout/radial6"/>
    <dgm:cxn modelId="{472FA856-1CE1-4558-B4A4-D84947605643}" srcId="{77F79660-689D-40EA-8719-1E775841C5C4}" destId="{6BD22272-8F7B-4278-A822-45342D2A0F9B}" srcOrd="0" destOrd="0" parTransId="{D51A22D3-0BD7-4A03-AE54-DD3877A9486E}" sibTransId="{A2846FF9-32CE-4C0B-A7E3-C5294E523C62}"/>
    <dgm:cxn modelId="{E749AA72-70A1-4F33-9F64-B2E5F47EB62A}" srcId="{6BD22272-8F7B-4278-A822-45342D2A0F9B}" destId="{367D8A8A-3164-44A2-960A-4724DC69042F}" srcOrd="5" destOrd="0" parTransId="{109CE891-B8A9-407B-8F60-AFF995F70D4B}" sibTransId="{0CD0F108-4DA6-420B-B712-9568596F907E}"/>
    <dgm:cxn modelId="{C54A33EA-EFF3-42C2-BD57-A9889D729587}" srcId="{6BD22272-8F7B-4278-A822-45342D2A0F9B}" destId="{4FF79A57-E86B-4A9D-920C-BA37D9B26A05}" srcOrd="2" destOrd="0" parTransId="{D34A0CC6-49E4-433C-AC15-6E683799A886}" sibTransId="{F0DC2406-074A-4610-A06B-F87E3B8F7117}"/>
    <dgm:cxn modelId="{C42F7B10-8DCC-45A6-AD5D-C86DB1CC5D5B}" type="presOf" srcId="{361038F4-1DDA-47BE-BAEC-748AE140268C}" destId="{7801A596-1131-40DA-82C4-2FA92B52D847}" srcOrd="0" destOrd="0" presId="urn:microsoft.com/office/officeart/2005/8/layout/radial6"/>
    <dgm:cxn modelId="{CFA88997-0A9E-4299-95C2-AD28C6348176}" type="presOf" srcId="{275C0ABD-658B-4F67-A773-86441BF64AAD}" destId="{1EB92741-2BA4-4CCF-A1D9-78B33C340041}" srcOrd="0" destOrd="0" presId="urn:microsoft.com/office/officeart/2005/8/layout/radial6"/>
    <dgm:cxn modelId="{9D4DBFCD-8712-483C-8153-9DF55CC88029}" srcId="{6BD22272-8F7B-4278-A822-45342D2A0F9B}" destId="{AB9F4EF8-6079-4F07-BFE1-F1D4AA0C41CC}" srcOrd="3" destOrd="0" parTransId="{DB83AA5C-7C8F-4F2A-B423-3CC20277B1A4}" sibTransId="{DF475DB0-647F-4650-9BA8-900F25A25ADD}"/>
    <dgm:cxn modelId="{EE75444D-3E19-4B7B-82BC-5592AAEB5A45}" srcId="{6BD22272-8F7B-4278-A822-45342D2A0F9B}" destId="{084CC6BB-D732-41D4-8101-774BA9CE502E}" srcOrd="1" destOrd="0" parTransId="{CF340617-D9CB-4BCC-8312-63A765BA3621}" sibTransId="{77A4229F-5D28-48AD-8013-D6671CF0F67F}"/>
    <dgm:cxn modelId="{25699243-1479-46E0-B9AE-752FC98C588A}" type="presOf" srcId="{BFD69874-B09C-4836-88EE-E72D85A4125E}" destId="{94B015D1-1465-45A3-9DFE-E3E19C4C1619}" srcOrd="0" destOrd="0" presId="urn:microsoft.com/office/officeart/2005/8/layout/radial6"/>
    <dgm:cxn modelId="{35401D50-3640-41AE-AD6B-2CBA136E5EC4}" type="presOf" srcId="{77F79660-689D-40EA-8719-1E775841C5C4}" destId="{6215B157-8470-413D-B078-3F0EABACD0AB}" srcOrd="0" destOrd="0" presId="urn:microsoft.com/office/officeart/2005/8/layout/radial6"/>
    <dgm:cxn modelId="{3C5582B5-BE20-4DE1-86AC-1CC4A4489BBD}" srcId="{6BD22272-8F7B-4278-A822-45342D2A0F9B}" destId="{F1D2C6A7-7519-410D-949F-B40EE07881AF}" srcOrd="0" destOrd="0" parTransId="{0FE1E380-B14A-42AD-B00D-5BDA93DDF087}" sibTransId="{7D02F004-23EB-4A81-A639-2FD02F3F8FC3}"/>
    <dgm:cxn modelId="{921A93E7-C366-480F-86A7-4D1A195D3BCC}" type="presOf" srcId="{DF475DB0-647F-4650-9BA8-900F25A25ADD}" destId="{A4A7E21A-A96B-4C85-AD68-5A99DC7EB56A}" srcOrd="0" destOrd="0" presId="urn:microsoft.com/office/officeart/2005/8/layout/radial6"/>
    <dgm:cxn modelId="{570EE66F-FB2E-45DD-B723-497968093ECD}" srcId="{6BD22272-8F7B-4278-A822-45342D2A0F9B}" destId="{361038F4-1DDA-47BE-BAEC-748AE140268C}" srcOrd="4" destOrd="0" parTransId="{F61BCEC0-6656-421D-9437-84572B02C9C6}" sibTransId="{D0E27488-7B5D-4820-8BD3-64A71C0F7B4C}"/>
    <dgm:cxn modelId="{59DC146F-9548-4E60-AD3C-1B7AA101D2CD}" type="presOf" srcId="{084CC6BB-D732-41D4-8101-774BA9CE502E}" destId="{22BE9051-87E6-43DC-A2A4-366C4D49AE67}" srcOrd="0" destOrd="0" presId="urn:microsoft.com/office/officeart/2005/8/layout/radial6"/>
    <dgm:cxn modelId="{8EF81427-DB0F-490E-89DA-A32B9BD683B7}" type="presParOf" srcId="{6215B157-8470-413D-B078-3F0EABACD0AB}" destId="{679AAAA5-0423-4101-B7AA-D837E245DA2A}" srcOrd="0" destOrd="0" presId="urn:microsoft.com/office/officeart/2005/8/layout/radial6"/>
    <dgm:cxn modelId="{9D39D18C-2011-492B-88C4-43D8FBA2DB9D}" type="presParOf" srcId="{6215B157-8470-413D-B078-3F0EABACD0AB}" destId="{F8148637-288E-4FE3-8D2B-0BA14C94D3D8}" srcOrd="1" destOrd="0" presId="urn:microsoft.com/office/officeart/2005/8/layout/radial6"/>
    <dgm:cxn modelId="{446C67E2-7092-440F-96A4-936189916129}" type="presParOf" srcId="{6215B157-8470-413D-B078-3F0EABACD0AB}" destId="{9416FE35-263E-4901-BBF1-9DEAFB2C210A}" srcOrd="2" destOrd="0" presId="urn:microsoft.com/office/officeart/2005/8/layout/radial6"/>
    <dgm:cxn modelId="{9390437E-6717-4932-9691-01E7A1D886A4}" type="presParOf" srcId="{6215B157-8470-413D-B078-3F0EABACD0AB}" destId="{972F4AE6-C18D-42E9-88EB-2CB6EF557532}" srcOrd="3" destOrd="0" presId="urn:microsoft.com/office/officeart/2005/8/layout/radial6"/>
    <dgm:cxn modelId="{FC2B41A0-EC96-40B3-AECC-C7E026197991}" type="presParOf" srcId="{6215B157-8470-413D-B078-3F0EABACD0AB}" destId="{22BE9051-87E6-43DC-A2A4-366C4D49AE67}" srcOrd="4" destOrd="0" presId="urn:microsoft.com/office/officeart/2005/8/layout/radial6"/>
    <dgm:cxn modelId="{5E12EC40-48D8-4484-96FD-2EC4A547CFED}" type="presParOf" srcId="{6215B157-8470-413D-B078-3F0EABACD0AB}" destId="{96382514-F37D-4BD6-A280-02AD57403BD5}" srcOrd="5" destOrd="0" presId="urn:microsoft.com/office/officeart/2005/8/layout/radial6"/>
    <dgm:cxn modelId="{3EE10669-B1E8-4D0B-ACCA-6536EA4BDE1A}" type="presParOf" srcId="{6215B157-8470-413D-B078-3F0EABACD0AB}" destId="{C43D2EF0-FAAC-4EE3-8D89-8CDBE62839E5}" srcOrd="6" destOrd="0" presId="urn:microsoft.com/office/officeart/2005/8/layout/radial6"/>
    <dgm:cxn modelId="{AFB9610C-30CD-4724-8F8A-112E1F8E2628}" type="presParOf" srcId="{6215B157-8470-413D-B078-3F0EABACD0AB}" destId="{F14D6513-F800-456F-87B5-628F651E6DEE}" srcOrd="7" destOrd="0" presId="urn:microsoft.com/office/officeart/2005/8/layout/radial6"/>
    <dgm:cxn modelId="{147B0755-D982-466B-AC1A-F1B7C2347728}" type="presParOf" srcId="{6215B157-8470-413D-B078-3F0EABACD0AB}" destId="{8B06AEDE-1B84-479A-BABD-59E2919F271F}" srcOrd="8" destOrd="0" presId="urn:microsoft.com/office/officeart/2005/8/layout/radial6"/>
    <dgm:cxn modelId="{51C4212E-3C45-4DEB-922A-948D810931B6}" type="presParOf" srcId="{6215B157-8470-413D-B078-3F0EABACD0AB}" destId="{4EE821AC-2A47-4E0F-B1E5-6394D39FAEC4}" srcOrd="9" destOrd="0" presId="urn:microsoft.com/office/officeart/2005/8/layout/radial6"/>
    <dgm:cxn modelId="{EA5BAEE4-03DC-46E6-97CF-9792DD2B7845}" type="presParOf" srcId="{6215B157-8470-413D-B078-3F0EABACD0AB}" destId="{2E003CCF-6B6C-4301-963A-B8AC1F6B0293}" srcOrd="10" destOrd="0" presId="urn:microsoft.com/office/officeart/2005/8/layout/radial6"/>
    <dgm:cxn modelId="{810CEC50-AD7F-4104-A3A5-1A2EA7AC0535}" type="presParOf" srcId="{6215B157-8470-413D-B078-3F0EABACD0AB}" destId="{A623F1F2-5A82-4EF9-B524-6D2BCA7BAB38}" srcOrd="11" destOrd="0" presId="urn:microsoft.com/office/officeart/2005/8/layout/radial6"/>
    <dgm:cxn modelId="{62472828-6DE5-433C-9C75-3500A68C8D3A}" type="presParOf" srcId="{6215B157-8470-413D-B078-3F0EABACD0AB}" destId="{A4A7E21A-A96B-4C85-AD68-5A99DC7EB56A}" srcOrd="12" destOrd="0" presId="urn:microsoft.com/office/officeart/2005/8/layout/radial6"/>
    <dgm:cxn modelId="{6ED1035B-26D7-4478-8A25-6CB38E68EACE}" type="presParOf" srcId="{6215B157-8470-413D-B078-3F0EABACD0AB}" destId="{7801A596-1131-40DA-82C4-2FA92B52D847}" srcOrd="13" destOrd="0" presId="urn:microsoft.com/office/officeart/2005/8/layout/radial6"/>
    <dgm:cxn modelId="{8066E2F2-51A9-48C5-892E-5E059D218379}" type="presParOf" srcId="{6215B157-8470-413D-B078-3F0EABACD0AB}" destId="{9BC53C9E-9DE5-4A9A-BE34-CA00E6444B42}" srcOrd="14" destOrd="0" presId="urn:microsoft.com/office/officeart/2005/8/layout/radial6"/>
    <dgm:cxn modelId="{3553BDA4-6BBD-4808-888E-9017EAAA057C}" type="presParOf" srcId="{6215B157-8470-413D-B078-3F0EABACD0AB}" destId="{FE6A2C22-D6DC-4CCC-B141-F0D50B8C709A}" srcOrd="15" destOrd="0" presId="urn:microsoft.com/office/officeart/2005/8/layout/radial6"/>
    <dgm:cxn modelId="{D2E217B7-74FE-4701-80EB-6E1D79783EE3}" type="presParOf" srcId="{6215B157-8470-413D-B078-3F0EABACD0AB}" destId="{C621678C-1274-416A-AA09-1553B970DD78}" srcOrd="16" destOrd="0" presId="urn:microsoft.com/office/officeart/2005/8/layout/radial6"/>
    <dgm:cxn modelId="{06F16161-EC30-4921-8BE8-2D0478BF4C35}" type="presParOf" srcId="{6215B157-8470-413D-B078-3F0EABACD0AB}" destId="{8CA567A4-4EC7-4E06-AD33-63F7C12DC1FC}" srcOrd="17" destOrd="0" presId="urn:microsoft.com/office/officeart/2005/8/layout/radial6"/>
    <dgm:cxn modelId="{7E551EC3-C928-4EAF-B6E9-E906B88F0D70}" type="presParOf" srcId="{6215B157-8470-413D-B078-3F0EABACD0AB}" destId="{BAF71F78-7B0E-412F-90DA-1982D3F5C567}" srcOrd="18" destOrd="0" presId="urn:microsoft.com/office/officeart/2005/8/layout/radial6"/>
    <dgm:cxn modelId="{4D3D6BBA-477A-4772-90A7-892BB205445C}" type="presParOf" srcId="{6215B157-8470-413D-B078-3F0EABACD0AB}" destId="{1EB92741-2BA4-4CCF-A1D9-78B33C340041}" srcOrd="19" destOrd="0" presId="urn:microsoft.com/office/officeart/2005/8/layout/radial6"/>
    <dgm:cxn modelId="{4D580DA5-16B0-4F32-A225-E1E44A4DA50B}" type="presParOf" srcId="{6215B157-8470-413D-B078-3F0EABACD0AB}" destId="{DAC18956-7EE3-4E7A-AC67-EF3EE9200EFB}" srcOrd="20" destOrd="0" presId="urn:microsoft.com/office/officeart/2005/8/layout/radial6"/>
    <dgm:cxn modelId="{038B7CC9-60C0-499F-B4C6-08DA4CA967F7}" type="presParOf" srcId="{6215B157-8470-413D-B078-3F0EABACD0AB}" destId="{94B015D1-1465-45A3-9DFE-E3E19C4C1619}" srcOrd="21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F1474D8-1FB7-4246-802C-6F219540B2B8}">
      <dsp:nvSpPr>
        <dsp:cNvPr id="0" name=""/>
        <dsp:cNvSpPr/>
      </dsp:nvSpPr>
      <dsp:spPr>
        <a:xfrm rot="5400000">
          <a:off x="-175963" y="175963"/>
          <a:ext cx="1173088" cy="82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-175963" y="175963"/>
        <a:ext cx="1173088" cy="821162"/>
      </dsp:txXfrm>
    </dsp:sp>
    <dsp:sp modelId="{5D0EDFED-5E50-450E-80E8-51EE40754F2E}">
      <dsp:nvSpPr>
        <dsp:cNvPr id="0" name=""/>
        <dsp:cNvSpPr/>
      </dsp:nvSpPr>
      <dsp:spPr>
        <a:xfrm rot="5400000">
          <a:off x="3839126" y="-3017964"/>
          <a:ext cx="762908" cy="6798837"/>
        </a:xfrm>
        <a:prstGeom prst="round2Same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3839126" y="-3017964"/>
        <a:ext cx="762908" cy="6798837"/>
      </dsp:txXfrm>
    </dsp:sp>
    <dsp:sp modelId="{48EFE598-9A26-4E0C-8B51-FB06A9E6DFE9}">
      <dsp:nvSpPr>
        <dsp:cNvPr id="0" name=""/>
        <dsp:cNvSpPr/>
      </dsp:nvSpPr>
      <dsp:spPr>
        <a:xfrm rot="5400000">
          <a:off x="-175963" y="937962"/>
          <a:ext cx="1173088" cy="82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শোনা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-175963" y="937962"/>
        <a:ext cx="1173088" cy="821162"/>
      </dsp:txXfrm>
    </dsp:sp>
    <dsp:sp modelId="{8BFE9D20-D351-49AC-BBE2-9FB9E6F3ED43}">
      <dsp:nvSpPr>
        <dsp:cNvPr id="0" name=""/>
        <dsp:cNvSpPr/>
      </dsp:nvSpPr>
      <dsp:spPr>
        <a:xfrm rot="5400000">
          <a:off x="3839327" y="-2179969"/>
          <a:ext cx="762507" cy="67988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সাত দিনের নাম শুনে মনে রাখতে পারবে ।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যুক্তবর্ণের </a:t>
          </a:r>
          <a:r>
            <a:rPr lang="bn-BD" sz="2800" kern="1200" smtClean="0">
              <a:latin typeface="NikoshBAN" pitchFamily="2" charset="0"/>
              <a:cs typeface="NikoshBAN" pitchFamily="2" charset="0"/>
            </a:rPr>
            <a:t>ধ্বনি </a:t>
          </a:r>
          <a:r>
            <a:rPr lang="bn-BD" sz="2800" kern="1200" smtClean="0">
              <a:latin typeface="NikoshBAN" pitchFamily="2" charset="0"/>
              <a:cs typeface="NikoshBAN" pitchFamily="2" charset="0"/>
            </a:rPr>
            <a:t>মনোযোগসহকারে </a:t>
          </a: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শুনবে ও মনে রাখবে ।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3839327" y="-2179969"/>
        <a:ext cx="762507" cy="6798837"/>
      </dsp:txXfrm>
    </dsp:sp>
    <dsp:sp modelId="{76C73222-3B48-4282-9D94-4691852B5A3B}">
      <dsp:nvSpPr>
        <dsp:cNvPr id="0" name=""/>
        <dsp:cNvSpPr/>
      </dsp:nvSpPr>
      <dsp:spPr>
        <a:xfrm rot="5400000">
          <a:off x="-175963" y="1776166"/>
          <a:ext cx="1173088" cy="82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বলা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-175963" y="1776166"/>
        <a:ext cx="1173088" cy="821162"/>
      </dsp:txXfrm>
    </dsp:sp>
    <dsp:sp modelId="{78A63BAF-118A-4DE0-BA0F-4774A33F4C7A}">
      <dsp:nvSpPr>
        <dsp:cNvPr id="0" name=""/>
        <dsp:cNvSpPr/>
      </dsp:nvSpPr>
      <dsp:spPr>
        <a:xfrm rot="5400000">
          <a:off x="3839327" y="-1341764"/>
          <a:ext cx="762507" cy="67988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সপ্তাহের সাত দিনের নাম বলতে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যুক্তবর্ণের ধ্বনি স্পষ্ট ও শুদ্ধভাবে বলতে পারবে ।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3839327" y="-1341764"/>
        <a:ext cx="762507" cy="6798837"/>
      </dsp:txXfrm>
    </dsp:sp>
    <dsp:sp modelId="{4710C3FD-0A2E-4103-8DAD-AC14297B7FC9}">
      <dsp:nvSpPr>
        <dsp:cNvPr id="0" name=""/>
        <dsp:cNvSpPr/>
      </dsp:nvSpPr>
      <dsp:spPr>
        <a:xfrm rot="5400000">
          <a:off x="-175963" y="2614358"/>
          <a:ext cx="1173088" cy="82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পড়া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-175963" y="2614358"/>
        <a:ext cx="1173088" cy="821162"/>
      </dsp:txXfrm>
    </dsp:sp>
    <dsp:sp modelId="{3B867AC8-28EA-48D3-94B0-345F40E70543}">
      <dsp:nvSpPr>
        <dsp:cNvPr id="0" name=""/>
        <dsp:cNvSpPr/>
      </dsp:nvSpPr>
      <dsp:spPr>
        <a:xfrm rot="5400000">
          <a:off x="3839327" y="-503567"/>
          <a:ext cx="762507" cy="67988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সপ্তাহের সাত দিনের নাম পড়তে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ব্যঞ্জণবর্ণের  সাথে ব্যঞ্জণবর্ণ যুক্ত করে পড়তে পারবে ।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3839327" y="-503567"/>
        <a:ext cx="762507" cy="6798837"/>
      </dsp:txXfrm>
    </dsp:sp>
    <dsp:sp modelId="{CBF9A7D9-1D6E-4973-81BC-895B323C9AF2}">
      <dsp:nvSpPr>
        <dsp:cNvPr id="0" name=""/>
        <dsp:cNvSpPr/>
      </dsp:nvSpPr>
      <dsp:spPr>
        <a:xfrm rot="5400000">
          <a:off x="-175963" y="3452561"/>
          <a:ext cx="1173088" cy="82116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লেখা 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-175963" y="3452561"/>
        <a:ext cx="1173088" cy="821162"/>
      </dsp:txXfrm>
    </dsp:sp>
    <dsp:sp modelId="{ED37C9B1-6DA4-4817-B82C-765A2E07C4CC}">
      <dsp:nvSpPr>
        <dsp:cNvPr id="0" name=""/>
        <dsp:cNvSpPr/>
      </dsp:nvSpPr>
      <dsp:spPr>
        <a:xfrm rot="5400000">
          <a:off x="3839327" y="334636"/>
          <a:ext cx="762507" cy="6798837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সাত দিনের নাম লিখতে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bn-BD" sz="2800" kern="1200" dirty="0" smtClean="0">
              <a:latin typeface="NikoshBAN" pitchFamily="2" charset="0"/>
              <a:cs typeface="NikoshBAN" pitchFamily="2" charset="0"/>
            </a:rPr>
            <a:t>নির্বাচিত যুক্তব্যঞ্জন ভেঙ্গে লিখতে পারবে । </a:t>
          </a:r>
          <a:endParaRPr lang="en-US" sz="2800" kern="1200" dirty="0">
            <a:latin typeface="NikoshBAN" pitchFamily="2" charset="0"/>
            <a:cs typeface="NikoshBAN" pitchFamily="2" charset="0"/>
          </a:endParaRPr>
        </a:p>
      </dsp:txBody>
      <dsp:txXfrm rot="5400000">
        <a:off x="3839327" y="334636"/>
        <a:ext cx="762507" cy="6798837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4B015D1-1465-45A3-9DFE-E3E19C4C1619}">
      <dsp:nvSpPr>
        <dsp:cNvPr id="0" name=""/>
        <dsp:cNvSpPr/>
      </dsp:nvSpPr>
      <dsp:spPr>
        <a:xfrm>
          <a:off x="1107162" y="538003"/>
          <a:ext cx="4051841" cy="4051841"/>
        </a:xfrm>
        <a:prstGeom prst="blockArc">
          <a:avLst>
            <a:gd name="adj1" fmla="val 13114286"/>
            <a:gd name="adj2" fmla="val 16200000"/>
            <a:gd name="adj3" fmla="val 3901"/>
          </a:avLst>
        </a:prstGeom>
        <a:solidFill>
          <a:schemeClr val="accent2">
            <a:hueOff val="-16207560"/>
            <a:satOff val="33334"/>
            <a:lumOff val="-2549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16207560"/>
              <a:satOff val="33334"/>
              <a:lumOff val="-2549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BAF71F78-7B0E-412F-90DA-1982D3F5C567}">
      <dsp:nvSpPr>
        <dsp:cNvPr id="0" name=""/>
        <dsp:cNvSpPr/>
      </dsp:nvSpPr>
      <dsp:spPr>
        <a:xfrm>
          <a:off x="1107162" y="538003"/>
          <a:ext cx="4051841" cy="4051841"/>
        </a:xfrm>
        <a:prstGeom prst="blockArc">
          <a:avLst>
            <a:gd name="adj1" fmla="val 10028571"/>
            <a:gd name="adj2" fmla="val 13114286"/>
            <a:gd name="adj3" fmla="val 3901"/>
          </a:avLst>
        </a:prstGeom>
        <a:solidFill>
          <a:schemeClr val="accent2">
            <a:hueOff val="-13506300"/>
            <a:satOff val="27778"/>
            <a:lumOff val="-2124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13506300"/>
              <a:satOff val="27778"/>
              <a:lumOff val="-2124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E6A2C22-D6DC-4CCC-B141-F0D50B8C709A}">
      <dsp:nvSpPr>
        <dsp:cNvPr id="0" name=""/>
        <dsp:cNvSpPr/>
      </dsp:nvSpPr>
      <dsp:spPr>
        <a:xfrm>
          <a:off x="1107162" y="538003"/>
          <a:ext cx="4051841" cy="4051841"/>
        </a:xfrm>
        <a:prstGeom prst="blockArc">
          <a:avLst>
            <a:gd name="adj1" fmla="val 6942857"/>
            <a:gd name="adj2" fmla="val 10028571"/>
            <a:gd name="adj3" fmla="val 3901"/>
          </a:avLst>
        </a:prstGeom>
        <a:solidFill>
          <a:schemeClr val="accent2">
            <a:hueOff val="-10805041"/>
            <a:satOff val="22223"/>
            <a:lumOff val="-1699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10805041"/>
              <a:satOff val="22223"/>
              <a:lumOff val="-1699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4A7E21A-A96B-4C85-AD68-5A99DC7EB56A}">
      <dsp:nvSpPr>
        <dsp:cNvPr id="0" name=""/>
        <dsp:cNvSpPr/>
      </dsp:nvSpPr>
      <dsp:spPr>
        <a:xfrm>
          <a:off x="1107162" y="538003"/>
          <a:ext cx="4051841" cy="4051841"/>
        </a:xfrm>
        <a:prstGeom prst="blockArc">
          <a:avLst>
            <a:gd name="adj1" fmla="val 3857143"/>
            <a:gd name="adj2" fmla="val 6942857"/>
            <a:gd name="adj3" fmla="val 3901"/>
          </a:avLst>
        </a:prstGeom>
        <a:solidFill>
          <a:schemeClr val="accent2">
            <a:hueOff val="-8103780"/>
            <a:satOff val="16667"/>
            <a:lumOff val="-1274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8103780"/>
              <a:satOff val="16667"/>
              <a:lumOff val="-1274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EE821AC-2A47-4E0F-B1E5-6394D39FAEC4}">
      <dsp:nvSpPr>
        <dsp:cNvPr id="0" name=""/>
        <dsp:cNvSpPr/>
      </dsp:nvSpPr>
      <dsp:spPr>
        <a:xfrm>
          <a:off x="1107162" y="538003"/>
          <a:ext cx="4051841" cy="4051841"/>
        </a:xfrm>
        <a:prstGeom prst="blockArc">
          <a:avLst>
            <a:gd name="adj1" fmla="val 771429"/>
            <a:gd name="adj2" fmla="val 3857143"/>
            <a:gd name="adj3" fmla="val 3901"/>
          </a:avLst>
        </a:prstGeom>
        <a:solidFill>
          <a:schemeClr val="accent2">
            <a:hueOff val="-5402520"/>
            <a:satOff val="11111"/>
            <a:lumOff val="-85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5402520"/>
              <a:satOff val="11111"/>
              <a:lumOff val="-85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43D2EF0-FAAC-4EE3-8D89-8CDBE62839E5}">
      <dsp:nvSpPr>
        <dsp:cNvPr id="0" name=""/>
        <dsp:cNvSpPr/>
      </dsp:nvSpPr>
      <dsp:spPr>
        <a:xfrm>
          <a:off x="1116299" y="499725"/>
          <a:ext cx="4051841" cy="4051841"/>
        </a:xfrm>
        <a:prstGeom prst="blockArc">
          <a:avLst>
            <a:gd name="adj1" fmla="val 19263900"/>
            <a:gd name="adj2" fmla="val 839537"/>
            <a:gd name="adj3" fmla="val 3901"/>
          </a:avLst>
        </a:prstGeom>
        <a:solidFill>
          <a:schemeClr val="accent2">
            <a:hueOff val="-2701260"/>
            <a:satOff val="5556"/>
            <a:lumOff val="-425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-2701260"/>
              <a:satOff val="5556"/>
              <a:lumOff val="-425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72F4AE6-C18D-42E9-88EB-2CB6EF557532}">
      <dsp:nvSpPr>
        <dsp:cNvPr id="0" name=""/>
        <dsp:cNvSpPr/>
      </dsp:nvSpPr>
      <dsp:spPr>
        <a:xfrm>
          <a:off x="1147673" y="537590"/>
          <a:ext cx="4051841" cy="4051841"/>
        </a:xfrm>
        <a:prstGeom prst="blockArc">
          <a:avLst>
            <a:gd name="adj1" fmla="val 16129886"/>
            <a:gd name="adj2" fmla="val 19178795"/>
            <a:gd name="adj3" fmla="val 3901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-70000" extrusionH="63500" prstMaterial="matte">
          <a:bevelT w="25400" h="63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679AAAA5-0423-4101-B7AA-D837E245DA2A}">
      <dsp:nvSpPr>
        <dsp:cNvPr id="0" name=""/>
        <dsp:cNvSpPr/>
      </dsp:nvSpPr>
      <dsp:spPr>
        <a:xfrm>
          <a:off x="2348982" y="1779823"/>
          <a:ext cx="1568201" cy="156820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1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1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1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1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kern="1200" dirty="0" smtClean="0">
              <a:solidFill>
                <a:srgbClr val="00B0F0"/>
              </a:solidFill>
            </a:rPr>
            <a:t>বারের নাম </a:t>
          </a:r>
          <a:endParaRPr lang="en-US" sz="3200" kern="1200" dirty="0">
            <a:solidFill>
              <a:srgbClr val="00B0F0"/>
            </a:solidFill>
          </a:endParaRPr>
        </a:p>
      </dsp:txBody>
      <dsp:txXfrm>
        <a:off x="2348982" y="1779823"/>
        <a:ext cx="1568201" cy="1568201"/>
      </dsp:txXfrm>
    </dsp:sp>
    <dsp:sp modelId="{F8148637-288E-4FE3-8D2B-0BA14C94D3D8}">
      <dsp:nvSpPr>
        <dsp:cNvPr id="0" name=""/>
        <dsp:cNvSpPr/>
      </dsp:nvSpPr>
      <dsp:spPr>
        <a:xfrm>
          <a:off x="2319525" y="-188882"/>
          <a:ext cx="1627116" cy="1532809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74000"/>
              </a:schemeClr>
            </a:gs>
            <a:gs pos="49000">
              <a:schemeClr val="accent2">
                <a:hueOff val="0"/>
                <a:satOff val="0"/>
                <a:lumOff val="0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0"/>
                <a:satOff val="0"/>
                <a:lumOff val="0"/>
                <a:alphaOff val="0"/>
                <a:shade val="55000"/>
                <a:satMod val="150000"/>
              </a:schemeClr>
            </a:gs>
            <a:gs pos="92000">
              <a:schemeClr val="accent2">
                <a:hueOff val="0"/>
                <a:satOff val="0"/>
                <a:lumOff val="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0"/>
              <a:satOff val="0"/>
              <a:lumOff val="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kern="1200" dirty="0" smtClean="0"/>
            <a:t>শনিবার</a:t>
          </a:r>
          <a:r>
            <a:rPr lang="bn-BD" sz="1500" kern="1200" dirty="0" smtClean="0"/>
            <a:t> </a:t>
          </a:r>
          <a:endParaRPr lang="en-US" sz="1500" kern="1200" dirty="0"/>
        </a:p>
      </dsp:txBody>
      <dsp:txXfrm>
        <a:off x="2319525" y="-188882"/>
        <a:ext cx="1627116" cy="1532809"/>
      </dsp:txXfrm>
    </dsp:sp>
    <dsp:sp modelId="{22BE9051-87E6-43DC-A2A4-366C4D49AE67}">
      <dsp:nvSpPr>
        <dsp:cNvPr id="0" name=""/>
        <dsp:cNvSpPr/>
      </dsp:nvSpPr>
      <dsp:spPr>
        <a:xfrm>
          <a:off x="3766866" y="607324"/>
          <a:ext cx="1840989" cy="1339979"/>
        </a:xfrm>
        <a:prstGeom prst="ellipse">
          <a:avLst/>
        </a:prstGeom>
        <a:gradFill rotWithShape="0">
          <a:gsLst>
            <a:gs pos="0">
              <a:schemeClr val="accent2">
                <a:hueOff val="-2701260"/>
                <a:satOff val="5556"/>
                <a:lumOff val="-425"/>
                <a:alphaOff val="0"/>
                <a:tint val="74000"/>
              </a:schemeClr>
            </a:gs>
            <a:gs pos="49000">
              <a:schemeClr val="accent2">
                <a:hueOff val="-2701260"/>
                <a:satOff val="5556"/>
                <a:lumOff val="-425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2701260"/>
                <a:satOff val="5556"/>
                <a:lumOff val="-425"/>
                <a:alphaOff val="0"/>
                <a:shade val="55000"/>
                <a:satMod val="150000"/>
              </a:schemeClr>
            </a:gs>
            <a:gs pos="92000">
              <a:schemeClr val="accent2">
                <a:hueOff val="-2701260"/>
                <a:satOff val="5556"/>
                <a:lumOff val="-425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2701260"/>
                <a:satOff val="5556"/>
                <a:lumOff val="-425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2701260"/>
              <a:satOff val="5556"/>
              <a:lumOff val="-425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kern="1200" dirty="0" smtClean="0"/>
            <a:t>রবিবার</a:t>
          </a:r>
          <a:r>
            <a:rPr lang="bn-BD" sz="1500" kern="1200" dirty="0" smtClean="0"/>
            <a:t> </a:t>
          </a:r>
          <a:endParaRPr lang="en-US" sz="1500" kern="1200" dirty="0"/>
        </a:p>
      </dsp:txBody>
      <dsp:txXfrm>
        <a:off x="3766866" y="607324"/>
        <a:ext cx="1840989" cy="1339979"/>
      </dsp:txXfrm>
    </dsp:sp>
    <dsp:sp modelId="{F14D6513-F800-456F-87B5-628F651E6DEE}">
      <dsp:nvSpPr>
        <dsp:cNvPr id="0" name=""/>
        <dsp:cNvSpPr/>
      </dsp:nvSpPr>
      <dsp:spPr>
        <a:xfrm>
          <a:off x="4243692" y="2245161"/>
          <a:ext cx="1651980" cy="1521557"/>
        </a:xfrm>
        <a:prstGeom prst="ellipse">
          <a:avLst/>
        </a:prstGeom>
        <a:gradFill rotWithShape="0">
          <a:gsLst>
            <a:gs pos="0">
              <a:schemeClr val="accent2">
                <a:hueOff val="-5402520"/>
                <a:satOff val="11111"/>
                <a:lumOff val="-850"/>
                <a:alphaOff val="0"/>
                <a:tint val="74000"/>
              </a:schemeClr>
            </a:gs>
            <a:gs pos="49000">
              <a:schemeClr val="accent2">
                <a:hueOff val="-5402520"/>
                <a:satOff val="11111"/>
                <a:lumOff val="-850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5402520"/>
                <a:satOff val="11111"/>
                <a:lumOff val="-850"/>
                <a:alphaOff val="0"/>
                <a:shade val="55000"/>
                <a:satMod val="150000"/>
              </a:schemeClr>
            </a:gs>
            <a:gs pos="92000">
              <a:schemeClr val="accent2">
                <a:hueOff val="-5402520"/>
                <a:satOff val="11111"/>
                <a:lumOff val="-850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5402520"/>
                <a:satOff val="11111"/>
                <a:lumOff val="-850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5402520"/>
              <a:satOff val="11111"/>
              <a:lumOff val="-850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kern="1200" dirty="0" smtClean="0"/>
            <a:t>সোমবার</a:t>
          </a:r>
          <a:r>
            <a:rPr lang="bn-BD" sz="1500" kern="1200" dirty="0" smtClean="0"/>
            <a:t> </a:t>
          </a:r>
          <a:endParaRPr lang="en-US" sz="1500" kern="1200" dirty="0"/>
        </a:p>
      </dsp:txBody>
      <dsp:txXfrm>
        <a:off x="4243692" y="2245161"/>
        <a:ext cx="1651980" cy="1521557"/>
      </dsp:txXfrm>
    </dsp:sp>
    <dsp:sp modelId="{2E003CCF-6B6C-4301-963A-B8AC1F6B0293}">
      <dsp:nvSpPr>
        <dsp:cNvPr id="0" name=""/>
        <dsp:cNvSpPr/>
      </dsp:nvSpPr>
      <dsp:spPr>
        <a:xfrm>
          <a:off x="3084830" y="3673658"/>
          <a:ext cx="1820241" cy="1359903"/>
        </a:xfrm>
        <a:prstGeom prst="ellipse">
          <a:avLst/>
        </a:prstGeom>
        <a:gradFill rotWithShape="0">
          <a:gsLst>
            <a:gs pos="0">
              <a:schemeClr val="accent2">
                <a:hueOff val="-8103780"/>
                <a:satOff val="16667"/>
                <a:lumOff val="-1274"/>
                <a:alphaOff val="0"/>
                <a:tint val="74000"/>
              </a:schemeClr>
            </a:gs>
            <a:gs pos="49000">
              <a:schemeClr val="accent2">
                <a:hueOff val="-8103780"/>
                <a:satOff val="16667"/>
                <a:lumOff val="-1274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8103780"/>
                <a:satOff val="16667"/>
                <a:lumOff val="-1274"/>
                <a:alphaOff val="0"/>
                <a:shade val="55000"/>
                <a:satMod val="150000"/>
              </a:schemeClr>
            </a:gs>
            <a:gs pos="92000">
              <a:schemeClr val="accent2">
                <a:hueOff val="-8103780"/>
                <a:satOff val="16667"/>
                <a:lumOff val="-1274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8103780"/>
                <a:satOff val="16667"/>
                <a:lumOff val="-1274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8103780"/>
              <a:satOff val="16667"/>
              <a:lumOff val="-1274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3200" b="1" kern="1200" dirty="0" smtClean="0">
              <a:latin typeface="NikoshBAN" pitchFamily="2" charset="0"/>
              <a:cs typeface="NikoshBAN" pitchFamily="2" charset="0"/>
            </a:rPr>
            <a:t>মঙ্গলবার</a:t>
          </a:r>
          <a:r>
            <a:rPr lang="bn-BD" sz="1500" kern="1200" dirty="0" smtClean="0"/>
            <a:t> </a:t>
          </a:r>
          <a:endParaRPr lang="en-US" sz="1500" kern="1200" dirty="0"/>
        </a:p>
      </dsp:txBody>
      <dsp:txXfrm>
        <a:off x="3084830" y="3673658"/>
        <a:ext cx="1820241" cy="1359903"/>
      </dsp:txXfrm>
    </dsp:sp>
    <dsp:sp modelId="{7801A596-1131-40DA-82C4-2FA92B52D847}">
      <dsp:nvSpPr>
        <dsp:cNvPr id="0" name=""/>
        <dsp:cNvSpPr/>
      </dsp:nvSpPr>
      <dsp:spPr>
        <a:xfrm>
          <a:off x="1399872" y="3641538"/>
          <a:ext cx="1742686" cy="1424143"/>
        </a:xfrm>
        <a:prstGeom prst="ellipse">
          <a:avLst/>
        </a:prstGeom>
        <a:gradFill rotWithShape="0">
          <a:gsLst>
            <a:gs pos="0">
              <a:schemeClr val="accent2">
                <a:hueOff val="-10805041"/>
                <a:satOff val="22223"/>
                <a:lumOff val="-1699"/>
                <a:alphaOff val="0"/>
                <a:tint val="74000"/>
              </a:schemeClr>
            </a:gs>
            <a:gs pos="49000">
              <a:schemeClr val="accent2">
                <a:hueOff val="-10805041"/>
                <a:satOff val="22223"/>
                <a:lumOff val="-1699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10805041"/>
                <a:satOff val="22223"/>
                <a:lumOff val="-1699"/>
                <a:alphaOff val="0"/>
                <a:shade val="55000"/>
                <a:satMod val="150000"/>
              </a:schemeClr>
            </a:gs>
            <a:gs pos="92000">
              <a:schemeClr val="accent2">
                <a:hueOff val="-10805041"/>
                <a:satOff val="22223"/>
                <a:lumOff val="-1699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10805041"/>
                <a:satOff val="22223"/>
                <a:lumOff val="-1699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10805041"/>
              <a:satOff val="22223"/>
              <a:lumOff val="-1699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400" b="1" kern="1200" dirty="0" smtClean="0"/>
            <a:t>বুধবার</a:t>
          </a:r>
          <a:r>
            <a:rPr lang="bn-BD" sz="1500" kern="1200" dirty="0" smtClean="0"/>
            <a:t>  </a:t>
          </a:r>
          <a:endParaRPr lang="en-US" sz="1500" kern="1200" dirty="0"/>
        </a:p>
      </dsp:txBody>
      <dsp:txXfrm>
        <a:off x="1399872" y="3641538"/>
        <a:ext cx="1742686" cy="1424143"/>
      </dsp:txXfrm>
    </dsp:sp>
    <dsp:sp modelId="{C621678C-1274-416A-AA09-1553B970DD78}">
      <dsp:nvSpPr>
        <dsp:cNvPr id="0" name=""/>
        <dsp:cNvSpPr/>
      </dsp:nvSpPr>
      <dsp:spPr>
        <a:xfrm>
          <a:off x="352727" y="2245161"/>
          <a:ext cx="1687513" cy="1521557"/>
        </a:xfrm>
        <a:prstGeom prst="ellipse">
          <a:avLst/>
        </a:prstGeom>
        <a:gradFill rotWithShape="0">
          <a:gsLst>
            <a:gs pos="0">
              <a:schemeClr val="accent2">
                <a:hueOff val="-13506300"/>
                <a:satOff val="27778"/>
                <a:lumOff val="-2124"/>
                <a:alphaOff val="0"/>
                <a:tint val="74000"/>
              </a:schemeClr>
            </a:gs>
            <a:gs pos="49000">
              <a:schemeClr val="accent2">
                <a:hueOff val="-13506300"/>
                <a:satOff val="27778"/>
                <a:lumOff val="-2124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13506300"/>
                <a:satOff val="27778"/>
                <a:lumOff val="-2124"/>
                <a:alphaOff val="0"/>
                <a:shade val="55000"/>
                <a:satMod val="150000"/>
              </a:schemeClr>
            </a:gs>
            <a:gs pos="92000">
              <a:schemeClr val="accent2">
                <a:hueOff val="-13506300"/>
                <a:satOff val="27778"/>
                <a:lumOff val="-2124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13506300"/>
                <a:satOff val="27778"/>
                <a:lumOff val="-2124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13506300"/>
              <a:satOff val="27778"/>
              <a:lumOff val="-2124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kern="1200" dirty="0" smtClean="0"/>
            <a:t>বৃহস্পতিবার</a:t>
          </a:r>
          <a:r>
            <a:rPr lang="bn-BD" sz="1500" kern="1200" dirty="0" smtClean="0"/>
            <a:t> </a:t>
          </a:r>
          <a:endParaRPr lang="en-US" sz="1500" kern="1200" dirty="0"/>
        </a:p>
      </dsp:txBody>
      <dsp:txXfrm>
        <a:off x="352727" y="2245161"/>
        <a:ext cx="1687513" cy="1521557"/>
      </dsp:txXfrm>
    </dsp:sp>
    <dsp:sp modelId="{1EB92741-2BA4-4CCF-A1D9-78B33C340041}">
      <dsp:nvSpPr>
        <dsp:cNvPr id="0" name=""/>
        <dsp:cNvSpPr/>
      </dsp:nvSpPr>
      <dsp:spPr>
        <a:xfrm>
          <a:off x="702940" y="624427"/>
          <a:ext cx="1754223" cy="1401991"/>
        </a:xfrm>
        <a:prstGeom prst="ellipse">
          <a:avLst/>
        </a:prstGeom>
        <a:gradFill rotWithShape="0">
          <a:gsLst>
            <a:gs pos="0">
              <a:schemeClr val="accent2">
                <a:hueOff val="-16207560"/>
                <a:satOff val="33334"/>
                <a:lumOff val="-2549"/>
                <a:alphaOff val="0"/>
                <a:tint val="74000"/>
              </a:schemeClr>
            </a:gs>
            <a:gs pos="49000">
              <a:schemeClr val="accent2">
                <a:hueOff val="-16207560"/>
                <a:satOff val="33334"/>
                <a:lumOff val="-2549"/>
                <a:alphaOff val="0"/>
                <a:tint val="96000"/>
                <a:shade val="84000"/>
                <a:satMod val="110000"/>
              </a:schemeClr>
            </a:gs>
            <a:gs pos="49100">
              <a:schemeClr val="accent2">
                <a:hueOff val="-16207560"/>
                <a:satOff val="33334"/>
                <a:lumOff val="-2549"/>
                <a:alphaOff val="0"/>
                <a:shade val="55000"/>
                <a:satMod val="150000"/>
              </a:schemeClr>
            </a:gs>
            <a:gs pos="92000">
              <a:schemeClr val="accent2">
                <a:hueOff val="-16207560"/>
                <a:satOff val="33334"/>
                <a:lumOff val="-2549"/>
                <a:alphaOff val="0"/>
                <a:tint val="98000"/>
                <a:shade val="90000"/>
                <a:satMod val="128000"/>
              </a:schemeClr>
            </a:gs>
            <a:gs pos="100000">
              <a:schemeClr val="accent2">
                <a:hueOff val="-16207560"/>
                <a:satOff val="33334"/>
                <a:lumOff val="-2549"/>
                <a:alphaOff val="0"/>
                <a:tint val="90000"/>
                <a:shade val="97000"/>
                <a:satMod val="128000"/>
              </a:schemeClr>
            </a:gs>
          </a:gsLst>
          <a:lin ang="5400000" scaled="1"/>
        </a:gradFill>
        <a:ln>
          <a:noFill/>
        </a:ln>
        <a:effectLst>
          <a:outerShdw blurRad="39000" dist="25400" dir="5400000" rotWithShape="0">
            <a:schemeClr val="accent2">
              <a:hueOff val="-16207560"/>
              <a:satOff val="33334"/>
              <a:lumOff val="-2549"/>
              <a:alphaOff val="0"/>
              <a:shade val="33000"/>
              <a:alpha val="83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BD" sz="2000" b="1" kern="1200" dirty="0" smtClean="0"/>
            <a:t>শুক্রবার</a:t>
          </a:r>
          <a:r>
            <a:rPr lang="bn-BD" sz="1900" kern="1200" dirty="0" smtClean="0"/>
            <a:t> </a:t>
          </a:r>
          <a:endParaRPr lang="en-US" sz="1900" kern="1200" dirty="0"/>
        </a:p>
      </dsp:txBody>
      <dsp:txXfrm>
        <a:off x="702940" y="624427"/>
        <a:ext cx="1754223" cy="140199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0F50B3-BF77-408A-9E7C-1C6969FEC6B3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92950-107D-49D3-AD83-E5C2C7BBF29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7392950-107D-49D3-AD83-E5C2C7BBF291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ctangle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ctangle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ctangle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ctangle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ounded Rectangle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ounded Rectangle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6" name="Date Placeholder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  <p:transition advClick="0" advTm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0"/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5" name="Subtitle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1" name="Date Placeholder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Picture Placeholder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 advTm="0"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 advTm="0"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advClick="0" advTm="0"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  <p:transition advClick="0" advTm="0"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advClick="0" advTm="0"/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advClick="0" advTm="0"/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advClick="0" advTm="0"/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advClick="0" advTm="0"/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advClick="0" advTm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6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9.jpe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ransition advClick="0" advTm="0"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ctangle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ctangle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ctangle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ounded Rectangle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ounded Rectangle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ctangle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ctangle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ctangle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ctangle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ctangle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ransition advClick="0" advTm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ransition advClick="0" advTm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Title Placeholder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1" name="Text Placeholder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7" name="Date Placeholder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 advClick="0" advTm="0"/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ransition advClick="0" advTm="0"/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3" r:id="rId1"/>
    <p:sldLayoutId id="2147483794" r:id="rId2"/>
    <p:sldLayoutId id="2147483795" r:id="rId3"/>
    <p:sldLayoutId id="2147483796" r:id="rId4"/>
    <p:sldLayoutId id="2147483797" r:id="rId5"/>
    <p:sldLayoutId id="2147483798" r:id="rId6"/>
    <p:sldLayoutId id="2147483799" r:id="rId7"/>
    <p:sldLayoutId id="2147483800" r:id="rId8"/>
    <p:sldLayoutId id="2147483801" r:id="rId9"/>
    <p:sldLayoutId id="2147483802" r:id="rId10"/>
    <p:sldLayoutId id="2147483803" r:id="rId11"/>
  </p:sldLayoutIdLst>
  <p:transition advClick="0" advTm="0"/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ransition advClick="0" advTm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4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3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35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5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6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t="25778"/>
          <a:stretch>
            <a:fillRect/>
          </a:stretch>
        </p:blipFill>
        <p:spPr bwMode="auto">
          <a:xfrm>
            <a:off x="0" y="0"/>
            <a:ext cx="9144000" cy="67868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828800"/>
            <a:ext cx="7498080" cy="1143000"/>
          </a:xfrm>
        </p:spPr>
        <p:txBody>
          <a:bodyPr>
            <a:noAutofit/>
          </a:bodyPr>
          <a:lstStyle/>
          <a:p>
            <a:pPr algn="ctr"/>
            <a:r>
              <a:rPr lang="bn-BD" sz="8000" b="1" dirty="0" smtClean="0">
                <a:ln w="19050">
                  <a:solidFill>
                    <a:schemeClr val="tx1"/>
                  </a:solidFill>
                </a:ln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আজকের পাঠে  সবাইকে স্বাগতম  </a:t>
            </a:r>
            <a:endParaRPr lang="en-US" sz="8000" b="1" dirty="0">
              <a:ln w="19050">
                <a:solidFill>
                  <a:schemeClr val="tx1"/>
                </a:solidFill>
              </a:ln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xit" presetSubtype="32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lin" valueType="num">
                                      <p:cBhvr>
                                        <p:cTn id="6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1200" y="4572000"/>
            <a:ext cx="5257800" cy="2057400"/>
          </a:xfr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লাকী বিশ্বাস 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সহকারী শিক্ষক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ভাটিপাড়া সরকারি প্রাথমিক বিদ্যালয়</a:t>
            </a:r>
          </a:p>
          <a:p>
            <a:pPr algn="ctr"/>
            <a:r>
              <a:rPr lang="bn-BD" sz="28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বিশ্বম্ভরপুর, সুনামগঞ্জ । </a:t>
            </a:r>
            <a:endParaRPr lang="en-US" sz="28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Placeholder 4" descr="IMG_20190415_192807.jpg"/>
          <p:cNvPicPr>
            <a:picLocks noGrp="1" noChangeAspect="1"/>
          </p:cNvPicPr>
          <p:nvPr>
            <p:ph type="pic" idx="1"/>
          </p:nvPr>
        </p:nvPicPr>
        <p:blipFill>
          <a:blip r:embed="rId2" cstate="print"/>
          <a:srcRect t="23758" b="23758"/>
          <a:stretch>
            <a:fillRect/>
          </a:stretch>
        </p:blipFill>
        <p:spPr>
          <a:xfrm>
            <a:off x="2514600" y="1143000"/>
            <a:ext cx="3968704" cy="3421966"/>
          </a:xfrm>
          <a:prstGeom prst="ellipse">
            <a:avLst/>
          </a:prstGeom>
          <a:ln w="63500" cap="rnd">
            <a:noFill/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0800000" flipV="1">
            <a:off x="2895600" y="228600"/>
            <a:ext cx="2819400" cy="762000"/>
          </a:xfrm>
          <a:noFill/>
          <a:ln>
            <a:noFill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600" b="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শিক্ষক পরিচিতি </a:t>
            </a:r>
            <a:endParaRPr lang="en-US" sz="3600" b="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0" y="990600"/>
            <a:ext cx="3810000" cy="762000"/>
          </a:xfrm>
        </p:spPr>
        <p:txBody>
          <a:bodyPr/>
          <a:lstStyle/>
          <a:p>
            <a:r>
              <a:rPr lang="bn-BD" dirty="0" smtClean="0"/>
              <a:t>         </a:t>
            </a:r>
            <a:r>
              <a:rPr lang="bn-BD" sz="3600" dirty="0" smtClean="0"/>
              <a:t>পাঠ পরিচিতি 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2"/>
          </p:nvPr>
        </p:nvSpPr>
        <p:spPr>
          <a:xfrm>
            <a:off x="2971800" y="2133600"/>
            <a:ext cx="4114800" cy="2971800"/>
          </a:xfrm>
        </p:spPr>
        <p:txBody>
          <a:bodyPr>
            <a:noAutofit/>
            <a:scene3d>
              <a:camera prst="perspectiveLeft"/>
              <a:lightRig rig="threePt" dir="t"/>
            </a:scene3d>
          </a:bodyPr>
          <a:lstStyle/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        </a:t>
            </a:r>
            <a:r>
              <a:rPr lang="bn-BD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প্রথম </a:t>
            </a:r>
          </a:p>
          <a:p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      </a:t>
            </a:r>
            <a:r>
              <a:rPr lang="bn-BD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বিষয়ঃ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বাংলা </a:t>
            </a:r>
          </a:p>
          <a:p>
            <a:r>
              <a:rPr lang="bn-BD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              </a:t>
            </a:r>
            <a:r>
              <a:rPr lang="bn-BD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পাঠঃ</a:t>
            </a:r>
            <a:r>
              <a:rPr lang="bn-BD" sz="2800" b="1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৪৮</a:t>
            </a:r>
          </a:p>
          <a:p>
            <a:r>
              <a:rPr lang="bn-BD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পাঠের নামঃ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মুমুর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সাত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দিন </a:t>
            </a:r>
          </a:p>
          <a:p>
            <a:r>
              <a:rPr lang="bn-BD" sz="2800" b="1" u="sng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পাঠের অংশঃ </a:t>
            </a:r>
            <a:r>
              <a:rPr lang="bn-BD" sz="2800" dirty="0" smtClean="0">
                <a:solidFill>
                  <a:schemeClr val="tx1">
                    <a:lumMod val="85000"/>
                    <a:lumOff val="15000"/>
                  </a:schemeClr>
                </a:solidFill>
                <a:effectLst>
                  <a:reflection blurRad="6350" stA="60000" endA="900" endPos="580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( মুমু রোজ----------------------মঙ্গল বার সাঁতার কাটে ) </a:t>
            </a:r>
            <a:endParaRPr lang="en-US" sz="28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295400"/>
            <a:ext cx="2362200" cy="3217675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762000" y="990600"/>
          <a:ext cx="7620000" cy="5410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838200"/>
            <a:ext cx="3962400" cy="762000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b="1" dirty="0" smtClean="0"/>
              <a:t>  পূর্বজ্ঞান যাচাই </a:t>
            </a:r>
            <a:endParaRPr lang="en-US" b="1" dirty="0"/>
          </a:p>
        </p:txBody>
      </p:sp>
      <p:sp>
        <p:nvSpPr>
          <p:cNvPr id="4" name="TextBox 3"/>
          <p:cNvSpPr txBox="1"/>
          <p:nvPr/>
        </p:nvSpPr>
        <p:spPr>
          <a:xfrm>
            <a:off x="1600200" y="2819400"/>
            <a:ext cx="5410200" cy="1846659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bn-BD" dirty="0" smtClean="0"/>
              <a:t>আজ কি বার ?</a:t>
            </a:r>
          </a:p>
          <a:p>
            <a:r>
              <a:rPr lang="bn-BD" dirty="0" smtClean="0"/>
              <a:t>শিক্ষার্থীরা বলবে  ......... </a:t>
            </a:r>
          </a:p>
          <a:p>
            <a:endParaRPr lang="en-US" dirty="0" smtClean="0"/>
          </a:p>
          <a:p>
            <a:r>
              <a:rPr lang="bn-BD" dirty="0" smtClean="0"/>
              <a:t>বলতে  না পারলে বলে দেবো আজ হলো  </a:t>
            </a:r>
            <a:r>
              <a:rPr lang="bn-BD" sz="2400" b="1" dirty="0" smtClean="0">
                <a:solidFill>
                  <a:srgbClr val="FF0000"/>
                </a:solidFill>
              </a:rPr>
              <a:t>রবিবার</a:t>
            </a:r>
            <a:r>
              <a:rPr lang="bn-BD" dirty="0" smtClean="0"/>
              <a:t> ।</a:t>
            </a:r>
            <a:endParaRPr lang="en-US" dirty="0" smtClean="0"/>
          </a:p>
          <a:p>
            <a:r>
              <a:rPr lang="bn-BD" dirty="0" smtClean="0"/>
              <a:t> 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2667000"/>
            <a:ext cx="5410200" cy="184665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/>
              <a:t>আজ সকালে  </a:t>
            </a:r>
            <a:r>
              <a:rPr lang="bn-BD" sz="2400" dirty="0" smtClean="0">
                <a:solidFill>
                  <a:srgbClr val="FF0000"/>
                </a:solidFill>
              </a:rPr>
              <a:t>রবিবার </a:t>
            </a:r>
            <a:r>
              <a:rPr lang="bn-BD" dirty="0" smtClean="0"/>
              <a:t> ছিল ,</a:t>
            </a:r>
          </a:p>
          <a:p>
            <a:r>
              <a:rPr lang="bn-BD" dirty="0" smtClean="0"/>
              <a:t>                    এখনও   </a:t>
            </a:r>
            <a:r>
              <a:rPr lang="bn-BD" sz="2400" dirty="0" smtClean="0">
                <a:solidFill>
                  <a:srgbClr val="FF0000"/>
                </a:solidFill>
              </a:rPr>
              <a:t>রবিবার </a:t>
            </a:r>
            <a:r>
              <a:rPr lang="bn-BD" dirty="0" smtClean="0"/>
              <a:t>, </a:t>
            </a:r>
          </a:p>
          <a:p>
            <a:r>
              <a:rPr lang="bn-BD" dirty="0" smtClean="0"/>
              <a:t>                   বিকালেও  </a:t>
            </a:r>
            <a:r>
              <a:rPr lang="bn-BD" sz="2400" dirty="0" smtClean="0">
                <a:solidFill>
                  <a:srgbClr val="FF0000"/>
                </a:solidFill>
              </a:rPr>
              <a:t>রবিবার </a:t>
            </a:r>
            <a:r>
              <a:rPr lang="bn-BD" dirty="0" smtClean="0"/>
              <a:t> </a:t>
            </a:r>
          </a:p>
          <a:p>
            <a:r>
              <a:rPr lang="bn-BD" dirty="0" smtClean="0"/>
              <a:t>আজ সারা দিনই  </a:t>
            </a:r>
            <a:r>
              <a:rPr lang="bn-BD" sz="2400" dirty="0" smtClean="0">
                <a:solidFill>
                  <a:srgbClr val="FF0000"/>
                </a:solidFill>
              </a:rPr>
              <a:t>রবিবার </a:t>
            </a:r>
            <a:r>
              <a:rPr lang="bn-BD" dirty="0" smtClean="0"/>
              <a:t> ।  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524000" y="2743200"/>
            <a:ext cx="5410200" cy="1846659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bn-BD" dirty="0" smtClean="0"/>
              <a:t>তাহলে আগামীকাল কী বার ? শিক্ষার্থীরা বলবে </a:t>
            </a:r>
            <a:r>
              <a:rPr lang="bn-BD" sz="2400" dirty="0" smtClean="0">
                <a:solidFill>
                  <a:srgbClr val="FF0000"/>
                </a:solidFill>
              </a:rPr>
              <a:t>সোমবার</a:t>
            </a:r>
            <a:r>
              <a:rPr lang="bn-BD" dirty="0" smtClean="0"/>
              <a:t> </a:t>
            </a:r>
            <a:endParaRPr lang="en-US" dirty="0" smtClean="0"/>
          </a:p>
          <a:p>
            <a:endParaRPr lang="bn-BD" dirty="0" smtClean="0"/>
          </a:p>
          <a:p>
            <a:r>
              <a:rPr lang="bn-BD" dirty="0" smtClean="0"/>
              <a:t>বলতে না পারলে বলে দিব । 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524000" y="2743200"/>
            <a:ext cx="5410200" cy="193899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 smtClean="0"/>
          </a:p>
          <a:p>
            <a:r>
              <a:rPr lang="bn-BD" dirty="0" smtClean="0"/>
              <a:t>আচ্ছা এখন বলত আজ </a:t>
            </a:r>
            <a:r>
              <a:rPr lang="bn-BD" sz="2400" dirty="0" smtClean="0">
                <a:solidFill>
                  <a:srgbClr val="FF0000"/>
                </a:solidFill>
              </a:rPr>
              <a:t>রবিবার</a:t>
            </a:r>
            <a:r>
              <a:rPr lang="bn-BD" dirty="0" smtClean="0"/>
              <a:t> হলে গতকাল কি বার ছিল ? </a:t>
            </a:r>
            <a:endParaRPr lang="en-US" dirty="0" smtClean="0"/>
          </a:p>
          <a:p>
            <a:endParaRPr lang="bn-BD" dirty="0" smtClean="0"/>
          </a:p>
          <a:p>
            <a:r>
              <a:rPr lang="bn-BD" dirty="0" smtClean="0"/>
              <a:t>শিক্ষার্থীরা বলবে </a:t>
            </a:r>
            <a:r>
              <a:rPr lang="bn-BD" sz="2400" dirty="0" smtClean="0">
                <a:solidFill>
                  <a:srgbClr val="FF0000"/>
                </a:solidFill>
              </a:rPr>
              <a:t>শনিবার </a:t>
            </a:r>
            <a:endParaRPr lang="en-US" sz="2400" dirty="0" smtClean="0">
              <a:solidFill>
                <a:srgbClr val="FF0000"/>
              </a:solidFill>
            </a:endParaRPr>
          </a:p>
          <a:p>
            <a:endParaRPr lang="bn-BD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1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amond(in)">
                                      <p:cBhvr>
                                        <p:cTn id="3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4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0" y="381000"/>
            <a:ext cx="7696200" cy="769441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এ  রকম দিনের নাম আসে ৭ টি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286000" y="2551837"/>
            <a:ext cx="243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BD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590800" y="1600200"/>
            <a:ext cx="3962400" cy="353943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শনিবার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রবিবার 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সোমবার 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মঙ্গলবার 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বুধবার 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বৃহস্পতিবার </a:t>
            </a:r>
          </a:p>
          <a:p>
            <a:pPr>
              <a:buFont typeface="Wingdings" pitchFamily="2" charset="2"/>
              <a:buChar char="v"/>
            </a:pPr>
            <a:r>
              <a:rPr lang="bn-BD" sz="3200" b="1" dirty="0" smtClean="0"/>
              <a:t>  শুক্রবার </a:t>
            </a:r>
            <a:endParaRPr lang="en-US" sz="3200" b="1" dirty="0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5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2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9" dur="1000"/>
                                        <p:tgtEl>
                                          <p:spTgt spid="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6" dur="1000"/>
                                        <p:tgtEl>
                                          <p:spTgt spid="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/>
          <p:cNvGraphicFramePr/>
          <p:nvPr/>
        </p:nvGraphicFramePr>
        <p:xfrm>
          <a:off x="1143000" y="1524000"/>
          <a:ext cx="6248400" cy="4876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381000"/>
            <a:ext cx="6324600" cy="830997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/>
              <a:t>একটি করে দিন আসে , দিনের নাম বার বদলায় , সাত দিন পর যে দিন আসে সেটি দেখিয়ে দিব । </a:t>
            </a:r>
            <a:endParaRPr lang="en-US" sz="2400" dirty="0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79AAAA5-0423-4101-B7AA-D837E245D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dgm id="{679AAAA5-0423-4101-B7AA-D837E245D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dgm id="{679AAAA5-0423-4101-B7AA-D837E245DA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8148637-288E-4FE3-8D2B-0BA14C94D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dgm id="{F8148637-288E-4FE3-8D2B-0BA14C94D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>
                                            <p:graphicEl>
                                              <a:dgm id="{F8148637-288E-4FE3-8D2B-0BA14C94D3D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72F4AE6-C18D-42E9-88EB-2CB6EF557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>
                                            <p:graphicEl>
                                              <a:dgm id="{972F4AE6-C18D-42E9-88EB-2CB6EF557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graphicEl>
                                              <a:dgm id="{972F4AE6-C18D-42E9-88EB-2CB6EF5575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2BE9051-87E6-43DC-A2A4-366C4D49A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graphicEl>
                                              <a:dgm id="{22BE9051-87E6-43DC-A2A4-366C4D49A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graphicEl>
                                              <a:dgm id="{22BE9051-87E6-43DC-A2A4-366C4D49AE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3D2EF0-FAAC-4EE3-8D89-8CDBE6283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graphicEl>
                                              <a:dgm id="{C43D2EF0-FAAC-4EE3-8D89-8CDBE6283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dgm id="{C43D2EF0-FAAC-4EE3-8D89-8CDBE62839E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14D6513-F800-456F-87B5-628F651E6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dgm id="{F14D6513-F800-456F-87B5-628F651E6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dgm id="{F14D6513-F800-456F-87B5-628F651E6DE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4EE821AC-2A47-4E0F-B1E5-6394D39FA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dgm id="{4EE821AC-2A47-4E0F-B1E5-6394D39FA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">
                                            <p:graphicEl>
                                              <a:dgm id="{4EE821AC-2A47-4E0F-B1E5-6394D39FAE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2E003CCF-6B6C-4301-963A-B8AC1F6B0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dgm id="{2E003CCF-6B6C-4301-963A-B8AC1F6B0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graphicEl>
                                              <a:dgm id="{2E003CCF-6B6C-4301-963A-B8AC1F6B029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A7E21A-A96B-4C85-AD68-5A99DC7EB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A4A7E21A-A96B-4C85-AD68-5A99DC7EB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A4A7E21A-A96B-4C85-AD68-5A99DC7EB5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801A596-1131-40DA-82C4-2FA92B52D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dgm id="{7801A596-1131-40DA-82C4-2FA92B52D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7801A596-1131-40DA-82C4-2FA92B52D8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E6A2C22-D6DC-4CCC-B141-F0D50B8C7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FE6A2C22-D6DC-4CCC-B141-F0D50B8C7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FE6A2C22-D6DC-4CCC-B141-F0D50B8C70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21678C-1274-416A-AA09-1553B970D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>
                                            <p:graphicEl>
                                              <a:dgm id="{C621678C-1274-416A-AA09-1553B970D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C621678C-1274-416A-AA09-1553B970DD7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F71F78-7B0E-412F-90DA-1982D3F5C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dgm id="{BAF71F78-7B0E-412F-90DA-1982D3F5C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BAF71F78-7B0E-412F-90DA-1982D3F5C5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1EB92741-2BA4-4CCF-A1D9-78B33C340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4">
                                            <p:graphicEl>
                                              <a:dgm id="{1EB92741-2BA4-4CCF-A1D9-78B33C340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1EB92741-2BA4-4CCF-A1D9-78B33C3400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4B015D1-1465-45A3-9DFE-E3E19C4C1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4">
                                            <p:graphicEl>
                                              <a:dgm id="{94B015D1-1465-45A3-9DFE-E3E19C4C1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4">
                                            <p:graphicEl>
                                              <a:dgm id="{94B015D1-1465-45A3-9DFE-E3E19C4C161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lvl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"/>
            <a:ext cx="4507992" cy="1143000"/>
          </a:xfrm>
        </p:spPr>
        <p:txBody>
          <a:bodyPr/>
          <a:lstStyle/>
          <a:p>
            <a:r>
              <a:rPr lang="bn-BD" dirty="0" smtClean="0"/>
              <a:t>শিক্ষার্থীদের বলব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905000" y="1524000"/>
            <a:ext cx="5410200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গতকাল তোমরা কী পড়েছ ? শিশুরা উত্তর দেবে </a:t>
            </a:r>
            <a:endParaRPr lang="en-US" sz="3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latin typeface="NikoshBAN" pitchFamily="2" charset="0"/>
                <a:cs typeface="NikoshBAN" pitchFamily="2" charset="0"/>
              </a:rPr>
              <a:t>এক এক দিন আমরা এক এক কাজ করি । যেমন শুক্রবারে আমরা ছুটি কাটাই । সাত দিনে  আমরা সাত রকম কাজ করি । আজ আমরা সাত দিনের কাজের ওপর সুন্দর একটি গল্প পড়ব 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981200" y="5562600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এবার তোমাদের বইয়ের ৬২ নম্বর  পৃষ্টা খোল </a:t>
            </a:r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19600" y="685800"/>
            <a:ext cx="3544078" cy="3276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33400" y="457200"/>
            <a:ext cx="3505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মুমুর সাত দিন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1295400"/>
            <a:ext cx="41910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মুমু রোজ স্কুলে যায় । লেখাপড়া করে।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শনিবার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সে পড়ার টেবিল সাজায় ।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রবিবার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সে বাগান দেখাশোনা করে ।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সোমবার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গান শেখে । </a:t>
            </a:r>
            <a:r>
              <a:rPr lang="bn-BD" sz="3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মঙ্গলবার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 সাঁতার কাটে ।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09600" y="-914400"/>
            <a:ext cx="1295400" cy="58477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n>
                  <a:solidFill>
                    <a:srgbClr val="FF0000"/>
                  </a:solidFill>
                </a:ln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শনিবার</a:t>
            </a:r>
            <a:endParaRPr lang="en-US" sz="3200" dirty="0">
              <a:ln>
                <a:solidFill>
                  <a:srgbClr val="FF0000"/>
                </a:solidFill>
              </a:ln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90800" y="-1066800"/>
            <a:ext cx="1219200" cy="584775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রবিবার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7200" y="-1066800"/>
            <a:ext cx="1447800" cy="58477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সোমবার</a:t>
            </a:r>
            <a:endParaRPr lang="en-US" sz="32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6172200" y="-1219200"/>
            <a:ext cx="1447800" cy="58477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মঙ্গলবার</a:t>
            </a:r>
            <a:endParaRPr lang="en-US" sz="3200" b="1" dirty="0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17 -0.83071 L -0.0125 0.91212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" y="8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1.53562E-6 L -0.01667 0.93432 " pathEditMode="relative" rAng="0" ptsTypes="AA">
                                      <p:cBhvr>
                                        <p:cTn id="2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4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1.65587E-6 L 0.00417 0.94079 " pathEditMode="relative" rAng="0" ptsTypes="AA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47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16 -0.23127 L 0.00416 0.95652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9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 animBg="1"/>
      <p:bldP spid="10" grpId="0" animBg="1"/>
      <p:bldP spid="1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228600"/>
            <a:ext cx="7162800" cy="17526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chemeClr val="tx2">
                    <a:lumMod val="75000"/>
                  </a:schemeClr>
                </a:solidFill>
              </a:rPr>
              <a:t>আমি এক লাইন করে পড়ছি, তোমরা আমার সাথে সাথে বই দেখে আঙ্গুল দিয়ে ধরে ধরে পড়ো  । 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l="23429"/>
          <a:stretch>
            <a:fillRect/>
          </a:stretch>
        </p:blipFill>
        <p:spPr bwMode="auto">
          <a:xfrm>
            <a:off x="1219200" y="2362200"/>
            <a:ext cx="5849196" cy="352769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09800" y="5257800"/>
            <a:ext cx="4572000" cy="1066800"/>
          </a:xfrm>
        </p:spPr>
        <p:txBody>
          <a:bodyPr/>
          <a:lstStyle/>
          <a:p>
            <a:r>
              <a:rPr lang="bn-BD" dirty="0" smtClean="0"/>
              <a:t>  মুমু রোজ স্কুলে যায়   </a:t>
            </a:r>
            <a:endParaRPr lang="en-US" dirty="0"/>
          </a:p>
        </p:txBody>
      </p:sp>
      <p:pic>
        <p:nvPicPr>
          <p:cNvPr id="1026" name="Picture 2" descr="C:\Users\RINKU\Downloads\download (14).jpg"/>
          <p:cNvPicPr>
            <a:picLocks noChangeAspect="1" noChangeArrowheads="1"/>
          </p:cNvPicPr>
          <p:nvPr/>
        </p:nvPicPr>
        <p:blipFill>
          <a:blip r:embed="rId2" cstate="print"/>
          <a:srcRect b="10730"/>
          <a:stretch>
            <a:fillRect/>
          </a:stretch>
        </p:blipFill>
        <p:spPr bwMode="auto">
          <a:xfrm>
            <a:off x="1752600" y="745470"/>
            <a:ext cx="5943600" cy="4619575"/>
          </a:xfrm>
          <a:prstGeom prst="rect">
            <a:avLst/>
          </a:prstGeom>
          <a:noFill/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000" y="5181600"/>
            <a:ext cx="3810000" cy="1066800"/>
          </a:xfrm>
        </p:spPr>
        <p:txBody>
          <a:bodyPr/>
          <a:lstStyle/>
          <a:p>
            <a:r>
              <a:rPr lang="bn-BD" dirty="0" smtClean="0"/>
              <a:t>লেখাপড়া করে </a:t>
            </a:r>
            <a:endParaRPr lang="en-US" dirty="0"/>
          </a:p>
        </p:txBody>
      </p:sp>
      <p:pic>
        <p:nvPicPr>
          <p:cNvPr id="2050" name="Picture 2" descr="C:\Users\RINKU\Downloads\images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762000"/>
            <a:ext cx="6577618" cy="426720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953000"/>
            <a:ext cx="8229600" cy="1143000"/>
          </a:xfrm>
        </p:spPr>
        <p:txBody>
          <a:bodyPr/>
          <a:lstStyle/>
          <a:p>
            <a:r>
              <a:rPr lang="bn-BD" b="0" dirty="0" smtClean="0">
                <a:solidFill>
                  <a:srgbClr val="FF0000"/>
                </a:solidFill>
              </a:rPr>
              <a:t>শনিবার</a:t>
            </a:r>
            <a:r>
              <a:rPr lang="bn-BD" b="0" dirty="0" smtClean="0"/>
              <a:t> সে পড়ার টেবিল সাজায় </a:t>
            </a:r>
            <a:endParaRPr lang="en-US" b="0" dirty="0"/>
          </a:p>
        </p:txBody>
      </p:sp>
      <p:pic>
        <p:nvPicPr>
          <p:cNvPr id="3077" name="Picture 5" descr="C:\Users\RINKU\Downloads\images (1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1000"/>
            <a:ext cx="6641476" cy="4419600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5181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রবিবার</a:t>
            </a:r>
            <a:r>
              <a:rPr lang="bn-BD" dirty="0" smtClean="0"/>
              <a:t> সে বাগান দেখাশোনা করে </a:t>
            </a:r>
            <a:endParaRPr lang="en-US" dirty="0"/>
          </a:p>
        </p:txBody>
      </p:sp>
      <p:pic>
        <p:nvPicPr>
          <p:cNvPr id="8" name="Content Placeholder 7" descr="images (14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143000" y="457200"/>
            <a:ext cx="6985000" cy="46482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5181600"/>
            <a:ext cx="4953000" cy="1066800"/>
          </a:xfrm>
        </p:spPr>
        <p:txBody>
          <a:bodyPr/>
          <a:lstStyle/>
          <a:p>
            <a:r>
              <a:rPr lang="bn-BD" dirty="0" smtClean="0">
                <a:solidFill>
                  <a:srgbClr val="FF0000"/>
                </a:solidFill>
              </a:rPr>
              <a:t>সোমবার</a:t>
            </a:r>
            <a:r>
              <a:rPr lang="bn-BD" dirty="0" smtClean="0"/>
              <a:t> গান শেখে  </a:t>
            </a:r>
            <a:endParaRPr lang="en-US" dirty="0"/>
          </a:p>
        </p:txBody>
      </p:sp>
      <p:pic>
        <p:nvPicPr>
          <p:cNvPr id="4" name="Content Placeholder 3" descr="images (18)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66800" y="838200"/>
            <a:ext cx="7075714" cy="39624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download (15)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1143000" y="685800"/>
            <a:ext cx="6027187" cy="4010819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1371600" y="5562600"/>
            <a:ext cx="44196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মঙ্গলবার</a:t>
            </a:r>
            <a:r>
              <a:rPr lang="bn-BD" sz="4400" b="1" dirty="0" smtClean="0">
                <a:latin typeface="NikoshBAN" pitchFamily="2" charset="0"/>
                <a:cs typeface="NikoshBAN" pitchFamily="2" charset="0"/>
              </a:rPr>
              <a:t> সাঁতার কাটে 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7543800" cy="1600200"/>
          </a:xfrm>
        </p:spPr>
        <p:txBody>
          <a:bodyPr>
            <a:normAutofit fontScale="90000"/>
          </a:bodyPr>
          <a:lstStyle/>
          <a:p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                     </a:t>
            </a:r>
            <a:r>
              <a:rPr lang="bn-BD" sz="3100" u="sng" dirty="0" smtClean="0"/>
              <a:t>একক কাজ </a:t>
            </a:r>
            <a:r>
              <a:rPr lang="bn-BD" dirty="0" smtClean="0"/>
              <a:t/>
            </a:r>
            <a:br>
              <a:rPr lang="bn-BD" dirty="0" smtClean="0"/>
            </a:br>
            <a:r>
              <a:rPr lang="bn-BD" dirty="0" smtClean="0"/>
              <a:t>যুক্তবর্ণ সংবলিত শব্দ খাতায় লিখতে বলবো  , তারা প্রত্যেকে খাতায় লিখবে ।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 r="19717"/>
          <a:stretch>
            <a:fillRect/>
          </a:stretch>
        </p:blipFill>
        <p:spPr bwMode="auto">
          <a:xfrm>
            <a:off x="1295400" y="1981200"/>
            <a:ext cx="6093655" cy="35052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1600200"/>
            <a:ext cx="1231392" cy="1143000"/>
          </a:xfr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>
            <a:normAutofit/>
          </a:bodyPr>
          <a:lstStyle/>
          <a:p>
            <a:r>
              <a:rPr lang="bn-BD" dirty="0" smtClean="0">
                <a:solidFill>
                  <a:srgbClr val="FF0000"/>
                </a:solidFill>
              </a:rPr>
              <a:t> স্কু</a:t>
            </a:r>
            <a:r>
              <a:rPr lang="bn-BD" dirty="0" smtClean="0"/>
              <a:t>ল  </a:t>
            </a:r>
            <a:endParaRPr lang="en-US" dirty="0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1066800" y="3352800"/>
            <a:ext cx="1524000" cy="12192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ম</a:t>
            </a:r>
            <a:r>
              <a:rPr lang="bn-BD" sz="4300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ঙ্গ</a:t>
            </a:r>
            <a:r>
              <a:rPr lang="bn-BD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ল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657600" y="1600200"/>
            <a:ext cx="1143000" cy="1143000"/>
          </a:xfrm>
          <a:prstGeom prst="rect">
            <a:avLst/>
          </a:prstGeom>
          <a:solidFill>
            <a:srgbClr val="FFC000"/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স্ক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5486400" y="1600200"/>
            <a:ext cx="1143000" cy="1143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স</a:t>
            </a:r>
            <a:r>
              <a:rPr kumimoji="0" lang="bn-BD" sz="43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7315200" y="1600200"/>
            <a:ext cx="1066800" cy="1066800"/>
          </a:xfrm>
          <a:prstGeom prst="rect">
            <a:avLst/>
          </a:prstGeom>
          <a:solidFill>
            <a:schemeClr val="bg1">
              <a:lumMod val="85000"/>
            </a:schemeClr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300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ক</a:t>
            </a:r>
            <a:r>
              <a:rPr kumimoji="0" lang="bn-BD" sz="4300" b="0" i="0" u="none" strike="noStrike" kern="1200" cap="none" spc="0" normalizeH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5638800" y="3429000"/>
            <a:ext cx="1219200" cy="114300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tx1">
                <a:lumMod val="85000"/>
                <a:lumOff val="15000"/>
              </a:schemeClr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300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ঙ</a:t>
            </a:r>
            <a:r>
              <a:rPr lang="bn-BD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3657600" y="3352800"/>
            <a:ext cx="1143000" cy="1219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300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ঙ্গ</a:t>
            </a:r>
            <a:r>
              <a:rPr lang="bn-BD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Title 1"/>
          <p:cNvSpPr txBox="1">
            <a:spLocks/>
          </p:cNvSpPr>
          <p:nvPr/>
        </p:nvSpPr>
        <p:spPr>
          <a:xfrm>
            <a:off x="7696200" y="3429000"/>
            <a:ext cx="1219200" cy="1143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28575"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4300" dirty="0" smtClean="0">
                <a:solidFill>
                  <a:srgbClr val="FF0000"/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ল</a:t>
            </a:r>
            <a:r>
              <a:rPr lang="bn-BD" sz="4300" dirty="0" smtClean="0"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  </a:t>
            </a:r>
            <a:r>
              <a:rPr kumimoji="0" lang="bn-BD" sz="43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satMod val="130000"/>
                  </a:schemeClr>
                </a:solidFill>
                <a:effectLst>
                  <a:outerShdw blurRad="50000" dist="3000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endParaRPr kumimoji="0" lang="en-US" sz="43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>
                <a:outerShdw blurRad="50000" dist="3000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1" name="Right Arrow 10"/>
          <p:cNvSpPr/>
          <p:nvPr/>
        </p:nvSpPr>
        <p:spPr>
          <a:xfrm>
            <a:off x="3048000" y="2057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Arrow 12"/>
          <p:cNvSpPr/>
          <p:nvPr/>
        </p:nvSpPr>
        <p:spPr>
          <a:xfrm>
            <a:off x="4876800" y="20574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ight Arrow 13"/>
          <p:cNvSpPr/>
          <p:nvPr/>
        </p:nvSpPr>
        <p:spPr>
          <a:xfrm>
            <a:off x="6705600" y="19812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ight Arrow 14"/>
          <p:cNvSpPr/>
          <p:nvPr/>
        </p:nvSpPr>
        <p:spPr>
          <a:xfrm>
            <a:off x="2743200" y="38862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Arrow 15"/>
          <p:cNvSpPr/>
          <p:nvPr/>
        </p:nvSpPr>
        <p:spPr>
          <a:xfrm>
            <a:off x="4953000" y="3810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ight Arrow 16"/>
          <p:cNvSpPr/>
          <p:nvPr/>
        </p:nvSpPr>
        <p:spPr>
          <a:xfrm>
            <a:off x="7010400" y="3810000"/>
            <a:ext cx="4572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1752600" y="304800"/>
            <a:ext cx="662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>
                <a:latin typeface="NikoshBAN" pitchFamily="2" charset="0"/>
                <a:cs typeface="NikoshBAN" pitchFamily="2" charset="0"/>
              </a:rPr>
              <a:t>যুক্তবর্ণগুলো ভেঙ্গে আলাদা করে লিখি </a:t>
            </a:r>
            <a:endParaRPr lang="en-US" sz="4000" b="1" u="sng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8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91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n-BD" dirty="0" smtClean="0"/>
              <a:t>আমরা মুমুর গল্প থেকে কী কী বার শিখলাম 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276600" y="2438400"/>
            <a:ext cx="3429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ln w="12700">
                  <a:solidFill>
                    <a:schemeClr val="tx1"/>
                  </a:solidFill>
                </a:ln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শনি বার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রবিবার</a:t>
            </a:r>
            <a:endParaRPr lang="bn-BD" sz="4800" b="1" dirty="0" smtClean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ln w="19050">
                  <a:solidFill>
                    <a:schemeClr val="tx1"/>
                  </a:solidFill>
                </a:ln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n w="1905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সোমবার</a:t>
            </a:r>
          </a:p>
          <a:p>
            <a:pPr>
              <a:buFont typeface="Wingdings" pitchFamily="2" charset="2"/>
              <a:buChar char="q"/>
            </a:pPr>
            <a:r>
              <a:rPr lang="bn-BD" sz="4800" b="1" dirty="0" smtClean="0">
                <a:ln w="19050">
                  <a:solidFill>
                    <a:schemeClr val="tx1"/>
                  </a:solidFill>
                </a:ln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4800" b="1" dirty="0" smtClean="0">
                <a:ln w="19050">
                  <a:solidFill>
                    <a:schemeClr val="tx1"/>
                  </a:solidFill>
                </a:ln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মঙ্গলবার</a:t>
            </a:r>
            <a:r>
              <a:rPr lang="bn-BD" sz="4800" b="1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3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3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09800" y="228600"/>
            <a:ext cx="2590800" cy="685800"/>
          </a:xfrm>
        </p:spPr>
        <p:txBody>
          <a:bodyPr>
            <a:normAutofit fontScale="90000"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6400" y="1524000"/>
            <a:ext cx="6019800" cy="47244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04800" y="914400"/>
            <a:ext cx="8534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dirty="0" smtClean="0"/>
              <a:t>জোড়ায় কাজ দিয়ে এক জন আরেকজনকে বারের নাম বলতে দেবো  । আমি ঘুরে ঘুরে পর্যবেক্ষন করবো । </a:t>
            </a:r>
            <a:endParaRPr lang="en-US" dirty="0"/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914400" y="1219200"/>
            <a:ext cx="7162800" cy="3276600"/>
          </a:xfrm>
          <a:ln>
            <a:noFill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prstTxWarp prst="textChevron">
              <a:avLst/>
            </a:prstTxWarp>
            <a:normAutofit fontScale="90000"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r>
              <a:rPr lang="bn-BD" sz="66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BD" sz="15300" cap="all" dirty="0" smtClean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  <a:latin typeface="NikoshBAN" pitchFamily="2" charset="0"/>
                <a:cs typeface="NikoshBAN" pitchFamily="2" charset="0"/>
              </a:rPr>
              <a:t>ধন্যবাদ সবাইকে </a:t>
            </a:r>
            <a:endParaRPr lang="en-US" sz="6600" cap="all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repeatCount="indefinite" fill="hold" grpId="0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_rels/them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7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8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2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rban">
  <a:themeElements>
    <a:clrScheme name="Urban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Urban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pulent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pulent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pulent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576</TotalTime>
  <Words>415</Words>
  <Application>Microsoft Office PowerPoint</Application>
  <PresentationFormat>On-screen Show (4:3)</PresentationFormat>
  <Paragraphs>99</Paragraphs>
  <Slides>21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7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Oriel</vt:lpstr>
      <vt:lpstr>Urban</vt:lpstr>
      <vt:lpstr>Trek</vt:lpstr>
      <vt:lpstr>Opulent</vt:lpstr>
      <vt:lpstr>Solstice</vt:lpstr>
      <vt:lpstr>Flow</vt:lpstr>
      <vt:lpstr>Concourse</vt:lpstr>
      <vt:lpstr>আজকের পাঠে  সবাইকে স্বাগতম  </vt:lpstr>
      <vt:lpstr>শিক্ষক পরিচিতি </vt:lpstr>
      <vt:lpstr>         পাঠ পরিচিতি </vt:lpstr>
      <vt:lpstr>Slide 4</vt:lpstr>
      <vt:lpstr>  পূর্বজ্ঞান যাচাই </vt:lpstr>
      <vt:lpstr>Slide 6</vt:lpstr>
      <vt:lpstr>Slide 7</vt:lpstr>
      <vt:lpstr>শিক্ষার্থীদের বলব </vt:lpstr>
      <vt:lpstr>Slide 9</vt:lpstr>
      <vt:lpstr>আমি এক লাইন করে পড়ছি, তোমরা আমার সাথে সাথে বই দেখে আঙ্গুল দিয়ে ধরে ধরে পড়ো  । </vt:lpstr>
      <vt:lpstr>  মুমু রোজ স্কুলে যায়   </vt:lpstr>
      <vt:lpstr>লেখাপড়া করে </vt:lpstr>
      <vt:lpstr>শনিবার সে পড়ার টেবিল সাজায় </vt:lpstr>
      <vt:lpstr>রবিবার সে বাগান দেখাশোনা করে </vt:lpstr>
      <vt:lpstr>সোমবার গান শেখে  </vt:lpstr>
      <vt:lpstr>Slide 16</vt:lpstr>
      <vt:lpstr>                       একক কাজ  যুক্তবর্ণ সংবলিত শব্দ খাতায় লিখতে বলবো  , তারা প্রত্যেকে খাতায় লিখবে ।   </vt:lpstr>
      <vt:lpstr> স্কুল  </vt:lpstr>
      <vt:lpstr>আমরা মুমুর গল্প থেকে কী কী বার শিখলাম </vt:lpstr>
      <vt:lpstr>জোড়ায় কাজঃ</vt:lpstr>
      <vt:lpstr> ধন্যবাদ সবাইকে 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শিক্ষক পরিচিতি </dc:title>
  <dc:creator>RINKU</dc:creator>
  <cp:lastModifiedBy>RINKU</cp:lastModifiedBy>
  <cp:revision>21</cp:revision>
  <dcterms:created xsi:type="dcterms:W3CDTF">2006-08-16T00:00:00Z</dcterms:created>
  <dcterms:modified xsi:type="dcterms:W3CDTF">2019-10-21T15:50:30Z</dcterms:modified>
</cp:coreProperties>
</file>