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8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7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1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3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6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1C2E-B4CE-40A8-B483-8AC6517CA56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02E5-DEAA-4C99-A857-1A72F6EC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6.jpg"/><Relationship Id="rId7" Type="http://schemas.openxmlformats.org/officeDocument/2006/relationships/image" Target="../media/image30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9.jpg"/><Relationship Id="rId4" Type="http://schemas.openxmlformats.org/officeDocument/2006/relationships/image" Target="../media/image3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37.jpg"/><Relationship Id="rId7" Type="http://schemas.openxmlformats.org/officeDocument/2006/relationships/image" Target="../media/image41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7" Type="http://schemas.openxmlformats.org/officeDocument/2006/relationships/image" Target="../media/image4.jpe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g"/><Relationship Id="rId5" Type="http://schemas.openxmlformats.org/officeDocument/2006/relationships/image" Target="../media/image47.jpg"/><Relationship Id="rId4" Type="http://schemas.openxmlformats.org/officeDocument/2006/relationships/image" Target="../media/image4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0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4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1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0.jpg"/><Relationship Id="rId7" Type="http://schemas.openxmlformats.org/officeDocument/2006/relationships/image" Target="../media/image2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7.jp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368" y="3953021"/>
            <a:ext cx="11451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ফল সারা বছর পাওয়া যায়?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5237" y="492369"/>
            <a:ext cx="3151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43003" y="140677"/>
            <a:ext cx="4431323" cy="381234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19500" cy="2785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45" y="91397"/>
            <a:ext cx="3334264" cy="2602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44" y="2965425"/>
            <a:ext cx="3334264" cy="2408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370" y="2965424"/>
            <a:ext cx="3272498" cy="2410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5426"/>
            <a:ext cx="3619500" cy="2408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370" y="53882"/>
            <a:ext cx="3427242" cy="26072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9750" y="5554146"/>
            <a:ext cx="7846206" cy="1015663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গ্রীষ্ম ও বর্ষাকালীন সবজি।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8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62" y="211015"/>
            <a:ext cx="5176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শাকের মধ্যে রয়েছে-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631" y="1498431"/>
            <a:ext cx="4626166" cy="25906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432"/>
            <a:ext cx="3988631" cy="2654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797" y="1498431"/>
            <a:ext cx="3458657" cy="25906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962" y="4613014"/>
            <a:ext cx="11423561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শাক, পুঁইশাক, পালংশাক, পাটশাক, কলমিশাক।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96" y="7692"/>
            <a:ext cx="3911844" cy="27093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526" y="7692"/>
            <a:ext cx="4838061" cy="27093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96" y="2717006"/>
            <a:ext cx="3911844" cy="2867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501" y="2808581"/>
            <a:ext cx="5016086" cy="27762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8283" y="5584874"/>
            <a:ext cx="7412089" cy="101566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সারা বছর পাওয়া যায়।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21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8627" y="520505"/>
            <a:ext cx="3488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234" y="4023360"/>
            <a:ext cx="11380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শীতকালীন সবজির নাম লিখ।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16393" y="196949"/>
            <a:ext cx="4684542" cy="358726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8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653" y="2974657"/>
            <a:ext cx="3916092" cy="2733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9" y="2974657"/>
            <a:ext cx="3816855" cy="27336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81" y="0"/>
            <a:ext cx="3916092" cy="2869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5" y="2974657"/>
            <a:ext cx="4143573" cy="2733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7" y="-1"/>
            <a:ext cx="3828798" cy="2869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673" y="0"/>
            <a:ext cx="4143573" cy="28698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6761" y="5813131"/>
            <a:ext cx="10732022" cy="1015663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শত শত রকমের ফুল জন্মায়।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89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6" y="613263"/>
            <a:ext cx="6218002" cy="3559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44" y="613263"/>
            <a:ext cx="5293582" cy="3522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223" y="5194546"/>
            <a:ext cx="10986868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রকমারি মসলা উৎপাদিত হয়।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62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0" y="0"/>
            <a:ext cx="5364482" cy="27854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0" y="2785404"/>
            <a:ext cx="3108594" cy="2671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21" y="2914079"/>
            <a:ext cx="3567057" cy="2543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0"/>
            <a:ext cx="4781636" cy="2842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16" y="2914079"/>
            <a:ext cx="3530197" cy="2543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718616"/>
            <a:ext cx="11603865" cy="92333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ভোজ্য তেলবীজগুলো আমাদের কৃষি বৈচিত্রের অঙ্গ।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3609"/>
            <a:ext cx="5725995" cy="31768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09" y="453607"/>
            <a:ext cx="3507468" cy="3176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633" y="453608"/>
            <a:ext cx="3176881" cy="31768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847" y="4352555"/>
            <a:ext cx="10452295" cy="101566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হরেক রকমের ঔষধি সমৃদ্ধ আমাদের দেশ।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81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785" y="422031"/>
            <a:ext cx="384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2702" y="1688123"/>
            <a:ext cx="10578904" cy="481115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2702" y="1554541"/>
            <a:ext cx="10410092" cy="507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সারা বছর পাওয়া যায় এমন শাকসবজির নাম লিখ।</a:t>
            </a:r>
          </a:p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আমাদের মাটি ও জলবায়ু ফল চাষের উপযোগী বর্ণনা কর।</a:t>
            </a:r>
          </a:p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ফুল আমাদের সংস্কৃতির আনন্দময় অংশ- ব্যাখ্যা কর।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435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2393860" y="317680"/>
            <a:ext cx="2021983" cy="1803042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431405" y="317680"/>
            <a:ext cx="2021983" cy="1803042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453388" y="317680"/>
            <a:ext cx="2021983" cy="1803042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493617" y="317680"/>
            <a:ext cx="2021983" cy="1803042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60631" y="2601532"/>
            <a:ext cx="4874654" cy="415343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9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7237" y="281354"/>
            <a:ext cx="4543865" cy="339031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2098464" y="1266093"/>
            <a:ext cx="3080824" cy="126609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873380" y="281354"/>
            <a:ext cx="3601330" cy="98473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09822" y="4503644"/>
            <a:ext cx="9651626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গুলির তালিকা করে আনবে।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07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7434" y="2546252"/>
            <a:ext cx="4698609" cy="419217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363392" y="0"/>
            <a:ext cx="8924764" cy="2549881"/>
            <a:chOff x="1250850" y="-3629"/>
            <a:chExt cx="8924764" cy="2549881"/>
          </a:xfrm>
        </p:grpSpPr>
        <p:sp>
          <p:nvSpPr>
            <p:cNvPr id="4" name="Flowchart: Decision 3"/>
            <p:cNvSpPr/>
            <p:nvPr/>
          </p:nvSpPr>
          <p:spPr>
            <a:xfrm>
              <a:off x="1250850" y="15825"/>
              <a:ext cx="2668168" cy="2530427"/>
            </a:xfrm>
            <a:prstGeom prst="flowChartDecision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</a:t>
              </a:r>
              <a:endPara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lowchart: Decision 4"/>
            <p:cNvSpPr/>
            <p:nvPr/>
          </p:nvSpPr>
          <p:spPr>
            <a:xfrm>
              <a:off x="3181641" y="0"/>
              <a:ext cx="2633003" cy="2546252"/>
            </a:xfrm>
            <a:prstGeom prst="flowChartDecision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ন্য</a:t>
              </a:r>
              <a:endPara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lowchart: Decision 5"/>
            <p:cNvSpPr/>
            <p:nvPr/>
          </p:nvSpPr>
          <p:spPr>
            <a:xfrm>
              <a:off x="5265998" y="7693"/>
              <a:ext cx="2825259" cy="2473495"/>
            </a:xfrm>
            <a:prstGeom prst="flowChartDecision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endPara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lowchart: Decision 6"/>
            <p:cNvSpPr/>
            <p:nvPr/>
          </p:nvSpPr>
          <p:spPr>
            <a:xfrm>
              <a:off x="7533222" y="-3629"/>
              <a:ext cx="2642392" cy="2496137"/>
            </a:xfrm>
            <a:prstGeom prst="flowChartDecision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endParaRPr lang="en-US" sz="1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2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52" y="1996226"/>
            <a:ext cx="6236598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(আইসিটি)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5658" y="1880316"/>
            <a:ext cx="4498490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৬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Sort 8"/>
          <p:cNvSpPr/>
          <p:nvPr/>
        </p:nvSpPr>
        <p:spPr>
          <a:xfrm>
            <a:off x="6877322" y="1622738"/>
            <a:ext cx="412121" cy="4391696"/>
          </a:xfrm>
          <a:prstGeom prst="flowChartSor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622965" y="3818586"/>
            <a:ext cx="254357" cy="23117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289443" y="3818587"/>
            <a:ext cx="154546" cy="231175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86026" y="274560"/>
            <a:ext cx="2324633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334" y="0"/>
            <a:ext cx="5922499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 ভালভাবে লক্ষ কর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1134" y="5693478"/>
            <a:ext cx="550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কীসের ছবি?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455" y="3324254"/>
            <a:ext cx="3763113" cy="2257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002" y="923330"/>
            <a:ext cx="4121158" cy="2358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906266"/>
            <a:ext cx="2678061" cy="2375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40" y="923329"/>
            <a:ext cx="3688924" cy="2365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093" y="3324254"/>
            <a:ext cx="3392971" cy="2257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3328434"/>
            <a:ext cx="3386690" cy="22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85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7654" y="211015"/>
            <a:ext cx="4360985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251" y="4483016"/>
            <a:ext cx="122052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দ্যা</a:t>
            </a:r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BD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bn-BD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13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</a:t>
            </a:r>
            <a:r>
              <a:rPr lang="bn-BD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ত্র্য</a:t>
            </a:r>
            <a:endParaRPr lang="en-US" sz="13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869809" y="1561512"/>
            <a:ext cx="5767754" cy="2771336"/>
          </a:xfrm>
          <a:prstGeom prst="flowChartProcess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3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4542" y="450166"/>
            <a:ext cx="2630658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1" y="2166425"/>
            <a:ext cx="9819249" cy="27854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9145" y="2644726"/>
            <a:ext cx="9495692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উদ্যান ফসল কী তা বলতে পারবে;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উদ্যান ফসলের গুরুত্ব বর্ণনা করতে পারবে।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09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" y="-92765"/>
            <a:ext cx="3352800" cy="2011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0"/>
            <a:ext cx="3625842" cy="2011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13" y="2036592"/>
            <a:ext cx="3602829" cy="2367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6592"/>
            <a:ext cx="3375813" cy="2367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12" y="4470667"/>
            <a:ext cx="3602829" cy="22114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5442"/>
            <a:ext cx="3315024" cy="21067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90117" y="221010"/>
            <a:ext cx="5101883" cy="156966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কাঁঠাল আমাদের জাতীয় ফল।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39429" y="2435363"/>
            <a:ext cx="5152571" cy="156966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আম, আনারস এগুলো আমাদের জনপ্রিয় ফল।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9429" y="4470667"/>
            <a:ext cx="5152571" cy="2123658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কদবেল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বৈচিত্রও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13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504"/>
            <a:ext cx="3277772" cy="18651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73" y="41978"/>
            <a:ext cx="2630658" cy="18219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07108"/>
            <a:ext cx="4046522" cy="2375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39353"/>
            <a:ext cx="4046522" cy="2316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6622" y="168135"/>
            <a:ext cx="6105378" cy="156966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কলা, পেঁপে এগুলো সারা বছর পাওয়া যায়।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8847" y="2174489"/>
            <a:ext cx="6083153" cy="175432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নানা ধরনের স্বাদ ও গন্ধের লেবু চাষ হয়।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8846" y="4520285"/>
            <a:ext cx="6083153" cy="175432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স্ট্রবেরি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জনপ্রিয়তা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0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665" y="61691"/>
            <a:ext cx="3173649" cy="25746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87" y="2636296"/>
            <a:ext cx="4578478" cy="2572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07" y="60649"/>
            <a:ext cx="2574607" cy="25746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438" y="2636296"/>
            <a:ext cx="3175559" cy="2504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765" y="61690"/>
            <a:ext cx="3437233" cy="25746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2"/>
            <a:ext cx="2574607" cy="25746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297"/>
            <a:ext cx="3865813" cy="25725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24222" y="5430129"/>
            <a:ext cx="6399643" cy="1015663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শীতকালীন সবজি।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2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243</Words>
  <Application>Microsoft Office PowerPoint</Application>
  <PresentationFormat>Widescreen</PresentationFormat>
  <Paragraphs>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49</cp:revision>
  <dcterms:created xsi:type="dcterms:W3CDTF">2019-09-22T13:05:38Z</dcterms:created>
  <dcterms:modified xsi:type="dcterms:W3CDTF">2019-09-23T15:17:07Z</dcterms:modified>
</cp:coreProperties>
</file>