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256" r:id="rId3"/>
    <p:sldId id="304" r:id="rId4"/>
    <p:sldId id="305" r:id="rId5"/>
    <p:sldId id="306" r:id="rId6"/>
    <p:sldId id="292" r:id="rId7"/>
    <p:sldId id="300" r:id="rId8"/>
    <p:sldId id="293" r:id="rId9"/>
    <p:sldId id="307" r:id="rId10"/>
    <p:sldId id="308" r:id="rId11"/>
    <p:sldId id="313" r:id="rId12"/>
    <p:sldId id="309" r:id="rId13"/>
    <p:sldId id="278" r:id="rId14"/>
    <p:sldId id="295" r:id="rId15"/>
    <p:sldId id="298" r:id="rId16"/>
    <p:sldId id="279" r:id="rId17"/>
    <p:sldId id="310" r:id="rId18"/>
    <p:sldId id="281" r:id="rId19"/>
    <p:sldId id="269" r:id="rId20"/>
    <p:sldId id="270" r:id="rId21"/>
    <p:sldId id="271" r:id="rId22"/>
    <p:sldId id="288" r:id="rId23"/>
  </p:sldIdLst>
  <p:sldSz cx="13258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AEA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24" autoAdjust="0"/>
  </p:normalViewPr>
  <p:slideViewPr>
    <p:cSldViewPr>
      <p:cViewPr varScale="1">
        <p:scale>
          <a:sx n="44" d="100"/>
          <a:sy n="44" d="100"/>
        </p:scale>
        <p:origin x="-826" y="-67"/>
      </p:cViewPr>
      <p:guideLst>
        <p:guide orient="horz" pos="2160"/>
        <p:guide pos="3840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81EA9-EA9C-4926-A3AE-7056544D8937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143000"/>
            <a:ext cx="5965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880A-6E95-4F50-B0AC-678574C5E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8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143000"/>
            <a:ext cx="59658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880A-6E95-4F50-B0AC-678574C5EC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35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130428"/>
            <a:ext cx="112699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3886200"/>
            <a:ext cx="92811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2630" y="274641"/>
            <a:ext cx="298323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940" y="274641"/>
            <a:ext cx="87287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406903"/>
            <a:ext cx="112699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2906713"/>
            <a:ext cx="112699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1600203"/>
            <a:ext cx="58559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890" y="1600203"/>
            <a:ext cx="58559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1" y="1535113"/>
            <a:ext cx="58582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1" y="2174875"/>
            <a:ext cx="58582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89" y="1535113"/>
            <a:ext cx="58605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89" y="2174875"/>
            <a:ext cx="58605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1" y="273050"/>
            <a:ext cx="436205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2" y="273053"/>
            <a:ext cx="74120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1" y="1435103"/>
            <a:ext cx="436205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7" y="4800600"/>
            <a:ext cx="79552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7" y="612775"/>
            <a:ext cx="79552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7" y="5367338"/>
            <a:ext cx="79552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" y="274638"/>
            <a:ext cx="11932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600203"/>
            <a:ext cx="119329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" y="6356353"/>
            <a:ext cx="309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090" y="6356353"/>
            <a:ext cx="4198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140" y="6356353"/>
            <a:ext cx="309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1000" y="533400"/>
            <a:ext cx="5029200" cy="609600"/>
          </a:xfrm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 w="3810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n w="3810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3810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ln w="3810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600" b="1" dirty="0">
              <a:ln w="3810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2600" y="3200400"/>
            <a:ext cx="3581400" cy="3352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2286000"/>
            <a:ext cx="5105400" cy="2057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err="1" smtClean="0">
                <a:ln w="38100">
                  <a:noFill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/>
          </a:p>
        </p:txBody>
      </p:sp>
      <p:pic>
        <p:nvPicPr>
          <p:cNvPr id="1027" name="Picture 3" descr="C:\Users\DoEL\Desktop\39875624_247477142764825_290536229846804070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32766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029200" cy="472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609600"/>
            <a:ext cx="7162800" cy="472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5638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দ্রব্যের বিনিময়ে দ্রব্য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10515600" cy="4953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5562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দ্রব্যের বিনিময়ে দ্রব্য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2362200" cy="707886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9400" y="609600"/>
            <a:ext cx="1905000" cy="1200329"/>
          </a:xfrm>
          <a:prstGeom prst="rect">
            <a:avLst/>
          </a:prstGeom>
          <a:blipFill dpi="0" rotWithShape="1">
            <a:blip r:embed="rId2">
              <a:alphaModFix amt="78000"/>
            </a:blip>
            <a:srcRect/>
            <a:tile tx="0" ty="0" sx="100000" sy="100000" flip="none" algn="ctr"/>
          </a:blip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26720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পূরনের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33400"/>
            <a:ext cx="2971800" cy="2238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143000"/>
            <a:ext cx="62484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438400" y="5791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কড়ি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5280" y="5859959"/>
            <a:ext cx="372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66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হাঙ্গরের </a:t>
            </a:r>
            <a:r>
              <a:rPr lang="bn-IN" sz="4000" b="1" dirty="0" smtClean="0">
                <a:ln w="66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b="1" dirty="0" smtClean="0">
                <a:ln w="66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ঁ</a:t>
            </a:r>
            <a:r>
              <a:rPr lang="bn-IN" sz="4000" b="1" dirty="0" smtClean="0">
                <a:ln w="66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ত </a:t>
            </a:r>
            <a:endParaRPr lang="en-US" sz="4000" b="1" dirty="0">
              <a:ln w="66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SCow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5943600" cy="4648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আদিম যুগের মুদ্রা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990600"/>
            <a:ext cx="5943600" cy="4648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990600"/>
            <a:ext cx="6019800" cy="4648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133600" y="5867400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হাতির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67800" y="5791200"/>
            <a:ext cx="16764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lum bright="7000" contrast="2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66800"/>
            <a:ext cx="6082665" cy="44958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lum bright="3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1066800"/>
            <a:ext cx="6019800" cy="44958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TextBox 19"/>
          <p:cNvSpPr txBox="1"/>
          <p:nvPr/>
        </p:nvSpPr>
        <p:spPr>
          <a:xfrm>
            <a:off x="1657350" y="5722203"/>
            <a:ext cx="240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ঝিনুক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5707559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পোড়ামাটি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20072"/>
            <a:ext cx="3916686" cy="396152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25283"/>
            <a:ext cx="3581400" cy="393251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1166446"/>
            <a:ext cx="3657600" cy="3938954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371600" y="5486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000" b="1" dirty="0">
                <a:ln w="50800"/>
                <a:latin typeface="NikoshBAN" pitchFamily="2" charset="0"/>
                <a:cs typeface="NikoshBAN" pitchFamily="2" charset="0"/>
              </a:rPr>
              <a:t>রুপা</a:t>
            </a:r>
            <a:r>
              <a:rPr lang="bn-IN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5715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</a:t>
            </a:r>
            <a:r>
              <a:rPr lang="bn-IN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0" y="5715000"/>
            <a:ext cx="356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44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আদিম যুগের মুদ্রা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dra20150519110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5905500" cy="381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915400" y="838200"/>
            <a:ext cx="3657600" cy="47707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152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বর্তমান যুগের মুদ্রা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কয়েন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95400"/>
            <a:ext cx="4876800" cy="3581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1219200"/>
            <a:ext cx="5791200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2286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বর্তমান যুগের কাগজি মুদ্রা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638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কাগজি মুদ্রার প্রচলন উনবিংশ শতাব্দীতে শুরু হয়।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Stored Data 18"/>
          <p:cNvSpPr/>
          <p:nvPr/>
        </p:nvSpPr>
        <p:spPr>
          <a:xfrm>
            <a:off x="2395537" y="381000"/>
            <a:ext cx="6215063" cy="1295400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0581" y="990600"/>
            <a:ext cx="19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468880" y="4724400"/>
            <a:ext cx="797052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ln w="0"/>
                <a:latin typeface="NikoshBAN" pitchFamily="2" charset="0"/>
                <a:cs typeface="NikoshBAN" pitchFamily="2" charset="0"/>
                <a:sym typeface="Webdings"/>
              </a:rPr>
              <a:t></a:t>
            </a:r>
            <a:r>
              <a:rPr lang="bn-BD" sz="4400" b="1" dirty="0" smtClean="0">
                <a:ln w="0"/>
                <a:latin typeface="NikoshBAN" pitchFamily="2" charset="0"/>
                <a:cs typeface="NikoshBAN" pitchFamily="2" charset="0"/>
                <a:sym typeface="Webdings"/>
              </a:rPr>
              <a:t> মুদ্রার ইতিহাস খুবই বিচিত্র, বিশ্লেষণ কর। </a:t>
            </a:r>
            <a:endParaRPr lang="bn-IN" sz="4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85800"/>
            <a:ext cx="455771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4267200"/>
            <a:ext cx="11887200" cy="1600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39400" y="609600"/>
            <a:ext cx="1905000" cy="1200329"/>
          </a:xfrm>
          <a:prstGeom prst="rect">
            <a:avLst/>
          </a:prstGeom>
          <a:blipFill dpi="0" rotWithShape="1">
            <a:blip r:embed="rId2">
              <a:alphaModFix amt="78000"/>
            </a:blip>
            <a:srcRect/>
            <a:tile tx="0" ty="0" sx="100000" sy="100000" flip="none" algn="ctr"/>
          </a:blip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7696200" y="3352800"/>
            <a:ext cx="4038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   :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১০ম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ফিন্যান্স এন্ড ব্যাংকিং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৮ম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   : ৫0 মিনিট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10-10-2019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খ্রিঃ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4200" y="304800"/>
            <a:ext cx="5410200" cy="61722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685800" y="3276600"/>
            <a:ext cx="58673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আবু খোকন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হাসিমপুর 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০১৭২৪-৮৮৮৪২৮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mdabukhokon888@gmail.com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" y="304800"/>
            <a:ext cx="5715000" cy="62484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ar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33400"/>
            <a:ext cx="2311468" cy="2767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0" y="457200"/>
            <a:ext cx="212501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95801" y="228600"/>
            <a:ext cx="2438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24401" y="76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10007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মুদ্রা কীসের ভান্ডার হিসাবে কাজ করে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2209800"/>
            <a:ext cx="861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কাগজি মুদ্রার প্রচলন কোন শতাব্দীতে শুরু হয়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1" y="3505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কোন মুদ্রা সহজে বহনযোগ্য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1" y="4800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মুদ্রা কী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5501" y="5245100"/>
            <a:ext cx="260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(১)  বিনিময়ের মাধ্যম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57601" y="519430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(২)  সঞ্চয়ের ভান্ডার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6201" y="519430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(৩)  মুল্যের পরিমাপক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  <p:bldP spid="59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2623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12496800" cy="24574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029200"/>
            <a:ext cx="12115799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spc="50" dirty="0" err="1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000" b="1" spc="50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spc="50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b="1" spc="50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বিনিময়কে</a:t>
            </a:r>
            <a:r>
              <a:rPr lang="en-US" sz="4000" b="1" spc="50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b="1" spc="50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করেছে</a:t>
            </a:r>
            <a:r>
              <a:rPr lang="bn-BD" sz="4000" b="1" spc="50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, ব্যাখ্যা কর। </a:t>
            </a:r>
            <a:endParaRPr lang="en-US" sz="4000" b="1" spc="50" dirty="0" smtClean="0">
              <a:ln w="3175">
                <a:noFill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6600" b="1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3733800"/>
            <a:ext cx="11887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640"/>
              </a:avLst>
            </a:prstTxWarp>
            <a:spAutoFit/>
          </a:bodyPr>
          <a:lstStyle/>
          <a:p>
            <a:r>
              <a:rPr lang="bn-BD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4410" y="533400"/>
            <a:ext cx="11187113" cy="548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2133600"/>
            <a:ext cx="6019800" cy="220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>
                <a:ln w="2857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dirty="0" smtClean="0">
                <a:ln w="2857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2857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4000" b="1" dirty="0">
              <a:ln w="28575">
                <a:solidFill>
                  <a:srgbClr val="00B05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5562600" cy="3276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486400"/>
            <a:ext cx="11838214" cy="838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381000"/>
            <a:ext cx="373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চিত্রের বস্তু</a:t>
            </a:r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কী ?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419600"/>
            <a:ext cx="449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ডলার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066800"/>
            <a:ext cx="5102679" cy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17632" y="4495800"/>
            <a:ext cx="522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টাকা।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6020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টাকা এবং ডলারকে একসাথে কী বলব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5562600"/>
            <a:ext cx="284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মুদ্রা বলব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3" grpId="2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11049000" cy="3733800"/>
          </a:xfrm>
          <a:prstGeom prst="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2362200"/>
            <a:ext cx="8839200" cy="21336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ডলার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000" b="1" dirty="0" smtClean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dirty="0" smtClean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700" dirty="0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4648200"/>
            <a:ext cx="8915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9600" y="838200"/>
            <a:ext cx="12115800" cy="502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762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 smtClean="0">
                <a:ln w="0"/>
                <a:latin typeface="NikoshBAN" pitchFamily="2" charset="0"/>
                <a:cs typeface="NikoshBAN" pitchFamily="2" charset="0"/>
              </a:rPr>
              <a:t> মুদ্রা </a:t>
            </a:r>
            <a:r>
              <a:rPr lang="en-US" sz="44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 ;</a:t>
            </a:r>
            <a:endParaRPr lang="bn-IN" sz="40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 বিনিময় প্রথা ব্যাখ্যা করতে পারবে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 ; </a:t>
            </a:r>
            <a:endParaRPr lang="bn-IN" sz="40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 মুদ্রা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 ইতিহাস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করতে পারবে।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371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 </a:t>
            </a:r>
            <a:endParaRPr lang="bn-IN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28601" y="228600"/>
            <a:ext cx="2514600" cy="1981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৩টি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667000" y="609600"/>
            <a:ext cx="3048000" cy="65605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1043820" y="2275950"/>
            <a:ext cx="672629" cy="58007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7543160">
            <a:off x="3813238" y="863569"/>
            <a:ext cx="603987" cy="373419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11896914_681246005309943_70922812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28600"/>
            <a:ext cx="4114800" cy="30480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172200" y="1752600"/>
            <a:ext cx="3729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বিনিময়ের মাধ্যম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895600"/>
            <a:ext cx="4226243" cy="2590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457200" y="4343400"/>
            <a:ext cx="3729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সঞ্চয়ের </a:t>
            </a:r>
            <a:r>
              <a:rPr lang="bn-IN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505200"/>
            <a:ext cx="4226243" cy="3048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172200" y="4495800"/>
            <a:ext cx="364617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মূল্যের </a:t>
            </a:r>
            <a:r>
              <a:rPr lang="bn-IN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1100" dirty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82200" y="575608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134600" y="3898900"/>
            <a:ext cx="289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55626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ভবিষ্যতের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91977" y="762000"/>
            <a:ext cx="3563303" cy="990600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8800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8800" dirty="0">
              <a:ln w="28575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52600" y="3581400"/>
            <a:ext cx="1093851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মাধ্যম,যা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গ্রহনীয়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সঞ্চয়ের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733800"/>
            <a:ext cx="745808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71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67000" y="3657600"/>
            <a:ext cx="7772400" cy="228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95600" y="4114800"/>
            <a:ext cx="7086600" cy="11430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বিনিময় প্রথা </a:t>
            </a:r>
            <a:r>
              <a:rPr lang="bn-BD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9372600" y="457200"/>
            <a:ext cx="3066098" cy="1447800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9206866" y="457200"/>
            <a:ext cx="3480435" cy="132343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304800"/>
            <a:ext cx="2438400" cy="2209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Callout 15"/>
          <p:cNvSpPr/>
          <p:nvPr/>
        </p:nvSpPr>
        <p:spPr>
          <a:xfrm>
            <a:off x="685800" y="609600"/>
            <a:ext cx="3429000" cy="16764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5400" y="73991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5" y="533400"/>
            <a:ext cx="5386388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609600"/>
            <a:ext cx="596646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8922" y="76200"/>
            <a:ext cx="13100957" cy="6705600"/>
          </a:xfrm>
          <a:prstGeom prst="rect">
            <a:avLst/>
          </a:prstGeom>
          <a:noFill/>
          <a:ln w="190500" cmpd="tri">
            <a:gradFill flip="none" rotWithShape="1">
              <a:gsLst>
                <a:gs pos="100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5638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দ্রব্যের বিনিময়ে দ্রব্য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</TotalTime>
  <Words>324</Words>
  <Application>Microsoft Office PowerPoint</Application>
  <PresentationFormat>Custom</PresentationFormat>
  <Paragraphs>75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আজকের পাঠে সবাইকে</vt:lpstr>
      <vt:lpstr>Slide 2</vt:lpstr>
      <vt:lpstr>Slide 3</vt:lpstr>
      <vt:lpstr>Slide 4</vt:lpstr>
      <vt:lpstr>Slide 5</vt:lpstr>
      <vt:lpstr>Slide 6</vt:lpstr>
      <vt:lpstr>মুদ্রা</vt:lpstr>
      <vt:lpstr>১। মুদ্রার বিনিময় প্রথা কাকে বলে 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computer lab</dc:creator>
  <cp:lastModifiedBy>KHOKON SIR</cp:lastModifiedBy>
  <cp:revision>406</cp:revision>
  <dcterms:created xsi:type="dcterms:W3CDTF">2006-08-16T00:00:00Z</dcterms:created>
  <dcterms:modified xsi:type="dcterms:W3CDTF">2019-10-08T13:24:34Z</dcterms:modified>
</cp:coreProperties>
</file>