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d Ross (AmarBanglaPost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bg1"/>
                </a:solidFill>
              </a:rPr>
              <a:t>সবাইকে ফুলের শুভেচ্ছা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r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0"/>
            <a:ext cx="6096000" cy="6858000"/>
          </a:xfrm>
          <a:prstGeom prst="rect">
            <a:avLst/>
          </a:prstGeom>
        </p:spPr>
      </p:pic>
      <p:sp>
        <p:nvSpPr>
          <p:cNvPr id="3" name="Right Arrow Callout 2"/>
          <p:cNvSpPr/>
          <p:nvPr/>
        </p:nvSpPr>
        <p:spPr>
          <a:xfrm>
            <a:off x="228600" y="228600"/>
            <a:ext cx="2971800" cy="63246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আয-যিকর অর্থ উপ</a:t>
            </a:r>
          </a:p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দেশ,আলোচনা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vtTPpOGwfjjEkc8ep3-ZlZ_B1FhFcUetNUb7ckZp4BDfDFjP5u18LEvBpYNqD8Dl6N=s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0"/>
            <a:ext cx="5486400" cy="6858000"/>
          </a:xfrm>
          <a:prstGeom prst="rect">
            <a:avLst/>
          </a:prstGeom>
        </p:spPr>
      </p:pic>
      <p:sp>
        <p:nvSpPr>
          <p:cNvPr id="3" name="Right Arrow Callout 2"/>
          <p:cNvSpPr/>
          <p:nvPr/>
        </p:nvSpPr>
        <p:spPr>
          <a:xfrm>
            <a:off x="228600" y="228600"/>
            <a:ext cx="3200400" cy="64008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আন-নুর অর্থ জ্যেতি</a:t>
            </a:r>
          </a:p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আলো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04800" y="304800"/>
            <a:ext cx="8382000" cy="28956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জোড়ায়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685800" y="3733800"/>
            <a:ext cx="7924800" cy="22098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আল- </a:t>
            </a:r>
            <a:r>
              <a:rPr lang="bn-IN" sz="5400" dirty="0" smtClean="0">
                <a:solidFill>
                  <a:schemeClr val="tx1"/>
                </a:solidFill>
              </a:rPr>
              <a:t>কুরআনের</a:t>
            </a:r>
            <a:r>
              <a:rPr lang="bn-IN" sz="4800" dirty="0" smtClean="0">
                <a:solidFill>
                  <a:schemeClr val="tx1"/>
                </a:solidFill>
              </a:rPr>
              <a:t> বিশেষ মর্যাদা নামসমুহ উল্লেখ কর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7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0" y="4572000"/>
            <a:ext cx="2286000" cy="22860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৫৪০টি রুকু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6-Point Star 3"/>
          <p:cNvSpPr/>
          <p:nvPr/>
        </p:nvSpPr>
        <p:spPr>
          <a:xfrm>
            <a:off x="7162800" y="4876800"/>
            <a:ext cx="1981200" cy="19812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৩০ পারা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6-Point Star 4"/>
          <p:cNvSpPr/>
          <p:nvPr/>
        </p:nvSpPr>
        <p:spPr>
          <a:xfrm>
            <a:off x="7086600" y="0"/>
            <a:ext cx="2057400" cy="22860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১১৪ টি সুরা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7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0" y="4648200"/>
            <a:ext cx="2209800" cy="22098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১৪টি সিজদাহ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6-Point Star 3"/>
          <p:cNvSpPr/>
          <p:nvPr/>
        </p:nvSpPr>
        <p:spPr>
          <a:xfrm>
            <a:off x="6934200" y="4648200"/>
            <a:ext cx="2209800" cy="22098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২৮টি মাদানী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6-Point Star 4"/>
          <p:cNvSpPr/>
          <p:nvPr/>
        </p:nvSpPr>
        <p:spPr>
          <a:xfrm>
            <a:off x="6934200" y="0"/>
            <a:ext cx="2209800" cy="22098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৮৬টি মক্কী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7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0" y="4343400"/>
            <a:ext cx="2209800" cy="25146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৬৬৬৬টি আয়াত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6-Point Star 3"/>
          <p:cNvSpPr/>
          <p:nvPr/>
        </p:nvSpPr>
        <p:spPr>
          <a:xfrm>
            <a:off x="6934200" y="4343400"/>
            <a:ext cx="2209800" cy="25146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৬২৩৬টি আয়াত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6-Point Star 4"/>
          <p:cNvSpPr/>
          <p:nvPr/>
        </p:nvSpPr>
        <p:spPr>
          <a:xfrm>
            <a:off x="6934200" y="0"/>
            <a:ext cx="2209800" cy="2514600"/>
          </a:xfrm>
          <a:prstGeom prst="star6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৭ মঞ্জিল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r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68690" cy="685800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5181600" y="0"/>
            <a:ext cx="3962400" cy="1905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আসমানি  কিতাবে  শ্রেষ্ঠ কিতাব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381000" y="152400"/>
            <a:ext cx="8763000" cy="22860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দলগত কাজ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85800" y="2590800"/>
            <a:ext cx="7696200" cy="38100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5400" dirty="0" smtClean="0">
                <a:solidFill>
                  <a:schemeClr val="tx1"/>
                </a:solidFill>
              </a:rPr>
              <a:t>আল-কুরআনের গুরুত্ব ও প্রয়োজনীয়তা ব্যাখ্যা কর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Bang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91528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52400" y="228600"/>
            <a:ext cx="8610600" cy="20574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মূল্যায়ন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819400"/>
            <a:ext cx="83820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কুরআন কি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ফুরকান কি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মক্কী সুরা কয়টি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মাদানী সুরা কয়টি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381000" y="457200"/>
            <a:ext cx="8458200" cy="6172200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</a:rPr>
              <a:t>নামঃমোহাম্মদ ওছমান বেগ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বুড়িচং হাজী ফজর আলী উচ্চ বিদ্যালয়,বুড়িচং,কুমিল্লা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মোবাইল-০১৮১৫৪০১৫৭৫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3" name="Picture 2" descr="72681614_971533383194537_37728583498051092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350" y="0"/>
            <a:ext cx="1771650" cy="2362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rgbClr val="FF0000"/>
                </a:solidFill>
              </a:rPr>
              <a:t>বাড়ির কাজ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rgbClr val="FF0000"/>
                </a:solidFill>
              </a:rPr>
              <a:t>হযরত শাহ ওয়ালী উল্লাহ [রঃ] মতে আল-কুর-আনের জ্ঞনের ৫টি কথা বর্ননা কর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 Ross (AmarBanglaPost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0"/>
            <a:ext cx="6324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chemeClr val="bg1"/>
                </a:solidFill>
              </a:rPr>
              <a:t>ধন্যবাদ</a:t>
            </a:r>
            <a:endParaRPr lang="en-US" sz="1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04800" y="304800"/>
            <a:ext cx="8458200" cy="6248400"/>
          </a:xfrm>
          <a:prstGeom prst="flowChartPredefined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</a:rPr>
              <a:t>শ্রেনিঃঅষ্টম</a:t>
            </a:r>
          </a:p>
          <a:p>
            <a:r>
              <a:rPr lang="bn-IN" sz="4000" dirty="0" smtClean="0">
                <a:solidFill>
                  <a:schemeClr val="tx1"/>
                </a:solidFill>
              </a:rPr>
              <a:t>বিষয়ঃইসলাম ও নৈতিক শিক্ষা</a:t>
            </a:r>
          </a:p>
          <a:p>
            <a:r>
              <a:rPr lang="bn-IN" sz="4000" dirty="0" smtClean="0">
                <a:solidFill>
                  <a:schemeClr val="tx1"/>
                </a:solidFill>
              </a:rPr>
              <a:t>অধ্যায়ঃ তৃতীয়, পাঠঃ ১</a:t>
            </a:r>
          </a:p>
          <a:p>
            <a:r>
              <a:rPr lang="bn-IN" sz="4000" dirty="0" smtClean="0">
                <a:solidFill>
                  <a:schemeClr val="tx1"/>
                </a:solidFill>
              </a:rPr>
              <a:t>পাঠশিরোনামঃ কুরআন মজিদ সময়ঃ ৫০মিনিট</a:t>
            </a:r>
          </a:p>
          <a:p>
            <a:r>
              <a:rPr lang="bn-IN" sz="4000" dirty="0" smtClean="0">
                <a:solidFill>
                  <a:schemeClr val="tx1"/>
                </a:solidFill>
              </a:rPr>
              <a:t>তারিখ-২১/১০/২০১৯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3738" cy="68580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 smtClean="0">
                <a:solidFill>
                  <a:schemeClr val="tx1"/>
                </a:solidFill>
              </a:rPr>
              <a:t>কুরআন</a:t>
            </a:r>
            <a:r>
              <a:rPr lang="bn-IN" sz="13800" dirty="0" smtClean="0">
                <a:solidFill>
                  <a:schemeClr val="tx1"/>
                </a:solidFill>
              </a:rPr>
              <a:t> মজিদ</a:t>
            </a:r>
            <a:endParaRPr lang="en-US" sz="1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762000" y="304800"/>
            <a:ext cx="7848600" cy="1524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শিখন ফল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33400" y="2209800"/>
            <a:ext cx="7924800" cy="441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কুরআন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আল-কুরআন বিশেষ মর্যাদা নামসমুহ উল্লেখ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আল-কুরআনের গুরুত্ব ও প্রয়োজনীয়তা ব্যাখ্যা করতে পারবে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shorif-bonganubadso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0"/>
            <a:ext cx="4953000" cy="6858000"/>
          </a:xfrm>
          <a:prstGeom prst="rect">
            <a:avLst/>
          </a:prstGeom>
        </p:spPr>
      </p:pic>
      <p:sp>
        <p:nvSpPr>
          <p:cNvPr id="3" name="Right Arrow Callout 2"/>
          <p:cNvSpPr/>
          <p:nvPr/>
        </p:nvSpPr>
        <p:spPr>
          <a:xfrm>
            <a:off x="304800" y="457200"/>
            <a:ext cx="3733800" cy="60960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আল-ফুর</a:t>
            </a:r>
          </a:p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কান অর্থ পার্থক্য কারী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Quran-7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600"/>
            <a:ext cx="9144000" cy="4724400"/>
          </a:xfrm>
          <a:prstGeom prst="rect">
            <a:avLst/>
          </a:prstGeom>
        </p:spPr>
      </p:pic>
      <p:sp>
        <p:nvSpPr>
          <p:cNvPr id="4" name="Down Arrow Callout 3"/>
          <p:cNvSpPr/>
          <p:nvPr/>
        </p:nvSpPr>
        <p:spPr>
          <a:xfrm>
            <a:off x="304800" y="228600"/>
            <a:ext cx="8610600" cy="18288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আল-হুদা অর্থ হিদায়াত,পদপ্রদর্শন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-Bang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975" y="0"/>
            <a:ext cx="5763025" cy="6858000"/>
          </a:xfrm>
          <a:prstGeom prst="rect">
            <a:avLst/>
          </a:prstGeom>
        </p:spPr>
      </p:pic>
      <p:sp>
        <p:nvSpPr>
          <p:cNvPr id="3" name="Right Arrow Callout 2"/>
          <p:cNvSpPr/>
          <p:nvPr/>
        </p:nvSpPr>
        <p:spPr>
          <a:xfrm>
            <a:off x="228600" y="304800"/>
            <a:ext cx="2971800" cy="6248400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আর-রাহ</a:t>
            </a:r>
          </a:p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মান অর্থ রহমত দয়া, করুণা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145</Words>
  <Application>Microsoft Office PowerPoint</Application>
  <PresentationFormat>On-screen Show (4:3)</PresentationFormat>
  <Paragraphs>46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Am Computer</cp:lastModifiedBy>
  <cp:revision>16</cp:revision>
  <dcterms:created xsi:type="dcterms:W3CDTF">2006-08-16T00:00:00Z</dcterms:created>
  <dcterms:modified xsi:type="dcterms:W3CDTF">2019-10-21T17:16:21Z</dcterms:modified>
</cp:coreProperties>
</file>