
<file path=[Content_Types].xml><?xml version="1.0" encoding="utf-8"?>
<Types xmlns="http://schemas.openxmlformats.org/package/2006/content-types">
  <Default Extension="gif" ContentType="image/gif"/>
  <Default Extension="jfif" ContentType="image/jpeg"/>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4" r:id="rId5"/>
    <p:sldId id="275" r:id="rId6"/>
    <p:sldId id="276" r:id="rId7"/>
    <p:sldId id="277" r:id="rId8"/>
    <p:sldId id="259" r:id="rId9"/>
    <p:sldId id="260" r:id="rId10"/>
    <p:sldId id="272" r:id="rId11"/>
    <p:sldId id="273" r:id="rId12"/>
    <p:sldId id="263" r:id="rId13"/>
    <p:sldId id="269" r:id="rId14"/>
    <p:sldId id="261" r:id="rId15"/>
    <p:sldId id="270" r:id="rId16"/>
    <p:sldId id="264" r:id="rId17"/>
    <p:sldId id="265" r:id="rId18"/>
    <p:sldId id="266" r:id="rId19"/>
    <p:sldId id="267" r:id="rId20"/>
    <p:sldId id="271" r:id="rId21"/>
    <p:sldId id="26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4" d="100"/>
          <a:sy n="64" d="100"/>
        </p:scale>
        <p:origin x="942" y="108"/>
      </p:cViewPr>
      <p:guideLst/>
    </p:cSldViewPr>
  </p:slideViewPr>
  <p:notesTextViewPr>
    <p:cViewPr>
      <p:scale>
        <a:sx n="1" d="1"/>
        <a:sy n="1" d="1"/>
      </p:scale>
      <p:origin x="0" y="0"/>
    </p:cViewPr>
  </p:notesTextViewPr>
  <p:sorterViewPr>
    <p:cViewPr varScale="1">
      <p:scale>
        <a:sx n="100" d="100"/>
        <a:sy n="100" d="100"/>
      </p:scale>
      <p:origin x="0" y="-130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CB4F6-68BA-4012-9C73-2902E7E94BB9}"/>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9B1072F-A762-4555-8A97-326028D7FFB9}"/>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4780A88-82CA-490B-9C92-4E57325F0FA6}"/>
              </a:ext>
            </a:extLst>
          </p:cNvPr>
          <p:cNvSpPr>
            <a:spLocks noGrp="1"/>
          </p:cNvSpPr>
          <p:nvPr>
            <p:ph type="dt" sz="half" idx="10"/>
          </p:nvPr>
        </p:nvSpPr>
        <p:spPr>
          <a:xfrm>
            <a:off x="838200" y="6356350"/>
            <a:ext cx="2743200" cy="365125"/>
          </a:xfrm>
          <a:prstGeom prst="rect">
            <a:avLst/>
          </a:prstGeom>
        </p:spPr>
        <p:txBody>
          <a:bodyPr/>
          <a:lstStyle/>
          <a:p>
            <a:fld id="{A1E84DB7-700F-4F63-BA7A-2F4BC6B5D800}" type="datetimeFigureOut">
              <a:rPr lang="en-US" smtClean="0"/>
              <a:t>10/21/2019</a:t>
            </a:fld>
            <a:endParaRPr lang="en-US"/>
          </a:p>
        </p:txBody>
      </p:sp>
      <p:sp>
        <p:nvSpPr>
          <p:cNvPr id="5" name="Footer Placeholder 4">
            <a:extLst>
              <a:ext uri="{FF2B5EF4-FFF2-40B4-BE49-F238E27FC236}">
                <a16:creationId xmlns:a16="http://schemas.microsoft.com/office/drawing/2014/main" id="{67DDE48E-BBE3-4F5F-B0B5-B842356E008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A9570FC-03AE-43CF-A323-9D33209CC49E}"/>
              </a:ext>
            </a:extLst>
          </p:cNvPr>
          <p:cNvSpPr>
            <a:spLocks noGrp="1"/>
          </p:cNvSpPr>
          <p:nvPr>
            <p:ph type="sldNum" sz="quarter" idx="12"/>
          </p:nvPr>
        </p:nvSpPr>
        <p:spPr>
          <a:xfrm>
            <a:off x="8610600" y="6356350"/>
            <a:ext cx="2743200" cy="365125"/>
          </a:xfrm>
          <a:prstGeom prst="rect">
            <a:avLst/>
          </a:prstGeom>
        </p:spPr>
        <p:txBody>
          <a:bodyPr/>
          <a:lstStyle/>
          <a:p>
            <a:fld id="{9AFC97AA-6D51-4A31-8F6C-07B30B0ECC5E}" type="slidenum">
              <a:rPr lang="en-US" smtClean="0"/>
              <a:t>‹#›</a:t>
            </a:fld>
            <a:endParaRPr lang="en-US"/>
          </a:p>
        </p:txBody>
      </p:sp>
    </p:spTree>
    <p:extLst>
      <p:ext uri="{BB962C8B-B14F-4D97-AF65-F5344CB8AC3E}">
        <p14:creationId xmlns:p14="http://schemas.microsoft.com/office/powerpoint/2010/main" val="38045439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EEA36-5B12-408B-860E-7669960E3D2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D5B02ADF-9B04-44B1-85BE-A1E3E19027C8}"/>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A4DD0E-FCC1-4E0D-916E-8A37F936D40C}"/>
              </a:ext>
            </a:extLst>
          </p:cNvPr>
          <p:cNvSpPr>
            <a:spLocks noGrp="1"/>
          </p:cNvSpPr>
          <p:nvPr>
            <p:ph type="dt" sz="half" idx="10"/>
          </p:nvPr>
        </p:nvSpPr>
        <p:spPr>
          <a:xfrm>
            <a:off x="838200" y="6356350"/>
            <a:ext cx="2743200" cy="365125"/>
          </a:xfrm>
          <a:prstGeom prst="rect">
            <a:avLst/>
          </a:prstGeom>
        </p:spPr>
        <p:txBody>
          <a:bodyPr/>
          <a:lstStyle/>
          <a:p>
            <a:fld id="{A1E84DB7-700F-4F63-BA7A-2F4BC6B5D800}" type="datetimeFigureOut">
              <a:rPr lang="en-US" smtClean="0"/>
              <a:t>10/21/2019</a:t>
            </a:fld>
            <a:endParaRPr lang="en-US"/>
          </a:p>
        </p:txBody>
      </p:sp>
      <p:sp>
        <p:nvSpPr>
          <p:cNvPr id="5" name="Footer Placeholder 4">
            <a:extLst>
              <a:ext uri="{FF2B5EF4-FFF2-40B4-BE49-F238E27FC236}">
                <a16:creationId xmlns:a16="http://schemas.microsoft.com/office/drawing/2014/main" id="{3B8B2BA8-1B06-43B7-9A37-55B61D08FB2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9B868C9-7FD8-4AF1-BFA3-0BF77257D100}"/>
              </a:ext>
            </a:extLst>
          </p:cNvPr>
          <p:cNvSpPr>
            <a:spLocks noGrp="1"/>
          </p:cNvSpPr>
          <p:nvPr>
            <p:ph type="sldNum" sz="quarter" idx="12"/>
          </p:nvPr>
        </p:nvSpPr>
        <p:spPr>
          <a:xfrm>
            <a:off x="8610600" y="6356350"/>
            <a:ext cx="2743200" cy="365125"/>
          </a:xfrm>
          <a:prstGeom prst="rect">
            <a:avLst/>
          </a:prstGeom>
        </p:spPr>
        <p:txBody>
          <a:bodyPr/>
          <a:lstStyle/>
          <a:p>
            <a:fld id="{9AFC97AA-6D51-4A31-8F6C-07B30B0ECC5E}" type="slidenum">
              <a:rPr lang="en-US" smtClean="0"/>
              <a:t>‹#›</a:t>
            </a:fld>
            <a:endParaRPr lang="en-US"/>
          </a:p>
        </p:txBody>
      </p:sp>
    </p:spTree>
    <p:extLst>
      <p:ext uri="{BB962C8B-B14F-4D97-AF65-F5344CB8AC3E}">
        <p14:creationId xmlns:p14="http://schemas.microsoft.com/office/powerpoint/2010/main" val="79940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C470C-D04B-4FA7-81BB-8AC0709701EF}"/>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EB40C54-2BDB-471F-AAD6-9D58EF82E93B}"/>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5C5555-F28E-4F02-AA97-BF666E19360E}"/>
              </a:ext>
            </a:extLst>
          </p:cNvPr>
          <p:cNvSpPr>
            <a:spLocks noGrp="1"/>
          </p:cNvSpPr>
          <p:nvPr>
            <p:ph type="dt" sz="half" idx="10"/>
          </p:nvPr>
        </p:nvSpPr>
        <p:spPr>
          <a:xfrm>
            <a:off x="838200" y="6356350"/>
            <a:ext cx="2743200" cy="365125"/>
          </a:xfrm>
          <a:prstGeom prst="rect">
            <a:avLst/>
          </a:prstGeom>
        </p:spPr>
        <p:txBody>
          <a:bodyPr/>
          <a:lstStyle/>
          <a:p>
            <a:fld id="{A1E84DB7-700F-4F63-BA7A-2F4BC6B5D800}" type="datetimeFigureOut">
              <a:rPr lang="en-US" smtClean="0"/>
              <a:t>10/21/2019</a:t>
            </a:fld>
            <a:endParaRPr lang="en-US"/>
          </a:p>
        </p:txBody>
      </p:sp>
      <p:sp>
        <p:nvSpPr>
          <p:cNvPr id="5" name="Footer Placeholder 4">
            <a:extLst>
              <a:ext uri="{FF2B5EF4-FFF2-40B4-BE49-F238E27FC236}">
                <a16:creationId xmlns:a16="http://schemas.microsoft.com/office/drawing/2014/main" id="{2C047B4D-B1BE-4F76-955D-086577CA4C7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CA70A8F-C3C2-437B-9E08-3A0AC0C0AF53}"/>
              </a:ext>
            </a:extLst>
          </p:cNvPr>
          <p:cNvSpPr>
            <a:spLocks noGrp="1"/>
          </p:cNvSpPr>
          <p:nvPr>
            <p:ph type="sldNum" sz="quarter" idx="12"/>
          </p:nvPr>
        </p:nvSpPr>
        <p:spPr>
          <a:xfrm>
            <a:off x="8610600" y="6356350"/>
            <a:ext cx="2743200" cy="365125"/>
          </a:xfrm>
          <a:prstGeom prst="rect">
            <a:avLst/>
          </a:prstGeom>
        </p:spPr>
        <p:txBody>
          <a:bodyPr/>
          <a:lstStyle/>
          <a:p>
            <a:fld id="{9AFC97AA-6D51-4A31-8F6C-07B30B0ECC5E}" type="slidenum">
              <a:rPr lang="en-US" smtClean="0"/>
              <a:t>‹#›</a:t>
            </a:fld>
            <a:endParaRPr lang="en-US"/>
          </a:p>
        </p:txBody>
      </p:sp>
    </p:spTree>
    <p:extLst>
      <p:ext uri="{BB962C8B-B14F-4D97-AF65-F5344CB8AC3E}">
        <p14:creationId xmlns:p14="http://schemas.microsoft.com/office/powerpoint/2010/main" val="3789263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DF3C9-D792-4750-9071-54A741A89F1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FEE7FE9-75E3-4C25-A6F9-60358435F682}"/>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57DFA34-03B5-4DAA-A15D-9B3B005A3E7E}"/>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6B15695-9921-4129-9551-EA3E925D7095}"/>
              </a:ext>
            </a:extLst>
          </p:cNvPr>
          <p:cNvSpPr>
            <a:spLocks noGrp="1"/>
          </p:cNvSpPr>
          <p:nvPr>
            <p:ph type="dt" sz="half" idx="10"/>
          </p:nvPr>
        </p:nvSpPr>
        <p:spPr>
          <a:xfrm>
            <a:off x="838200" y="6356350"/>
            <a:ext cx="2743200" cy="365125"/>
          </a:xfrm>
          <a:prstGeom prst="rect">
            <a:avLst/>
          </a:prstGeom>
        </p:spPr>
        <p:txBody>
          <a:bodyPr/>
          <a:lstStyle/>
          <a:p>
            <a:fld id="{A1E84DB7-700F-4F63-BA7A-2F4BC6B5D800}" type="datetimeFigureOut">
              <a:rPr lang="en-US" smtClean="0"/>
              <a:t>10/21/2019</a:t>
            </a:fld>
            <a:endParaRPr lang="en-US"/>
          </a:p>
        </p:txBody>
      </p:sp>
      <p:sp>
        <p:nvSpPr>
          <p:cNvPr id="6" name="Footer Placeholder 5">
            <a:extLst>
              <a:ext uri="{FF2B5EF4-FFF2-40B4-BE49-F238E27FC236}">
                <a16:creationId xmlns:a16="http://schemas.microsoft.com/office/drawing/2014/main" id="{EEC85D4E-5660-49EF-8BDA-A46AAB1C40F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3354D3D-8B1C-4699-B38A-7CE158E91382}"/>
              </a:ext>
            </a:extLst>
          </p:cNvPr>
          <p:cNvSpPr>
            <a:spLocks noGrp="1"/>
          </p:cNvSpPr>
          <p:nvPr>
            <p:ph type="sldNum" sz="quarter" idx="12"/>
          </p:nvPr>
        </p:nvSpPr>
        <p:spPr>
          <a:xfrm>
            <a:off x="8610600" y="6356350"/>
            <a:ext cx="2743200" cy="365125"/>
          </a:xfrm>
          <a:prstGeom prst="rect">
            <a:avLst/>
          </a:prstGeom>
        </p:spPr>
        <p:txBody>
          <a:bodyPr/>
          <a:lstStyle/>
          <a:p>
            <a:fld id="{9AFC97AA-6D51-4A31-8F6C-07B30B0ECC5E}" type="slidenum">
              <a:rPr lang="en-US" smtClean="0"/>
              <a:t>‹#›</a:t>
            </a:fld>
            <a:endParaRPr lang="en-US"/>
          </a:p>
        </p:txBody>
      </p:sp>
    </p:spTree>
    <p:extLst>
      <p:ext uri="{BB962C8B-B14F-4D97-AF65-F5344CB8AC3E}">
        <p14:creationId xmlns:p14="http://schemas.microsoft.com/office/powerpoint/2010/main" val="2962014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1DC91-253C-4D7C-A8A5-C0A65FED00EC}"/>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FE014CFE-9FC2-4092-83B9-7B9A6E923574}"/>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208324-5EBE-4E62-B89B-E0AB941495EF}"/>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FF0ED9F-EBC5-4EE5-90A5-069EBFE58EFD}"/>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82980E4-7FF4-4A41-8AB1-5B8A09130C24}"/>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84F11E5-F2AB-473F-99FA-2DD0582EAC51}"/>
              </a:ext>
            </a:extLst>
          </p:cNvPr>
          <p:cNvSpPr>
            <a:spLocks noGrp="1"/>
          </p:cNvSpPr>
          <p:nvPr>
            <p:ph type="dt" sz="half" idx="10"/>
          </p:nvPr>
        </p:nvSpPr>
        <p:spPr>
          <a:xfrm>
            <a:off x="838200" y="6356350"/>
            <a:ext cx="2743200" cy="365125"/>
          </a:xfrm>
          <a:prstGeom prst="rect">
            <a:avLst/>
          </a:prstGeom>
        </p:spPr>
        <p:txBody>
          <a:bodyPr/>
          <a:lstStyle/>
          <a:p>
            <a:fld id="{A1E84DB7-700F-4F63-BA7A-2F4BC6B5D800}" type="datetimeFigureOut">
              <a:rPr lang="en-US" smtClean="0"/>
              <a:t>10/21/2019</a:t>
            </a:fld>
            <a:endParaRPr lang="en-US"/>
          </a:p>
        </p:txBody>
      </p:sp>
      <p:sp>
        <p:nvSpPr>
          <p:cNvPr id="8" name="Footer Placeholder 7">
            <a:extLst>
              <a:ext uri="{FF2B5EF4-FFF2-40B4-BE49-F238E27FC236}">
                <a16:creationId xmlns:a16="http://schemas.microsoft.com/office/drawing/2014/main" id="{0783DC4C-2545-40BB-BD31-853654A8032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261BCA1-921B-46C9-B34F-8BB014792F30}"/>
              </a:ext>
            </a:extLst>
          </p:cNvPr>
          <p:cNvSpPr>
            <a:spLocks noGrp="1"/>
          </p:cNvSpPr>
          <p:nvPr>
            <p:ph type="sldNum" sz="quarter" idx="12"/>
          </p:nvPr>
        </p:nvSpPr>
        <p:spPr>
          <a:xfrm>
            <a:off x="8610600" y="6356350"/>
            <a:ext cx="2743200" cy="365125"/>
          </a:xfrm>
          <a:prstGeom prst="rect">
            <a:avLst/>
          </a:prstGeom>
        </p:spPr>
        <p:txBody>
          <a:bodyPr/>
          <a:lstStyle/>
          <a:p>
            <a:fld id="{9AFC97AA-6D51-4A31-8F6C-07B30B0ECC5E}" type="slidenum">
              <a:rPr lang="en-US" smtClean="0"/>
              <a:t>‹#›</a:t>
            </a:fld>
            <a:endParaRPr lang="en-US"/>
          </a:p>
        </p:txBody>
      </p:sp>
    </p:spTree>
    <p:extLst>
      <p:ext uri="{BB962C8B-B14F-4D97-AF65-F5344CB8AC3E}">
        <p14:creationId xmlns:p14="http://schemas.microsoft.com/office/powerpoint/2010/main" val="3021447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574671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503AA23-5115-4F34-8A93-2605C1654233}"/>
              </a:ext>
            </a:extLst>
          </p:cNvPr>
          <p:cNvSpPr>
            <a:spLocks noGrp="1"/>
          </p:cNvSpPr>
          <p:nvPr>
            <p:ph type="dt" sz="half" idx="10"/>
          </p:nvPr>
        </p:nvSpPr>
        <p:spPr>
          <a:xfrm>
            <a:off x="838200" y="6356350"/>
            <a:ext cx="2743200" cy="365125"/>
          </a:xfrm>
          <a:prstGeom prst="rect">
            <a:avLst/>
          </a:prstGeom>
        </p:spPr>
        <p:txBody>
          <a:bodyPr/>
          <a:lstStyle/>
          <a:p>
            <a:fld id="{A1E84DB7-700F-4F63-BA7A-2F4BC6B5D800}" type="datetimeFigureOut">
              <a:rPr lang="en-US" smtClean="0"/>
              <a:t>10/21/2019</a:t>
            </a:fld>
            <a:endParaRPr lang="en-US"/>
          </a:p>
        </p:txBody>
      </p:sp>
      <p:sp>
        <p:nvSpPr>
          <p:cNvPr id="3" name="Footer Placeholder 2">
            <a:extLst>
              <a:ext uri="{FF2B5EF4-FFF2-40B4-BE49-F238E27FC236}">
                <a16:creationId xmlns:a16="http://schemas.microsoft.com/office/drawing/2014/main" id="{6168A3FA-87BD-4034-A37D-AA9F2F433D7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F42B732F-66A2-47E9-85E2-DCA7354B6178}"/>
              </a:ext>
            </a:extLst>
          </p:cNvPr>
          <p:cNvSpPr>
            <a:spLocks noGrp="1"/>
          </p:cNvSpPr>
          <p:nvPr>
            <p:ph type="sldNum" sz="quarter" idx="12"/>
          </p:nvPr>
        </p:nvSpPr>
        <p:spPr>
          <a:xfrm>
            <a:off x="8610600" y="6356350"/>
            <a:ext cx="2743200" cy="365125"/>
          </a:xfrm>
          <a:prstGeom prst="rect">
            <a:avLst/>
          </a:prstGeom>
        </p:spPr>
        <p:txBody>
          <a:bodyPr/>
          <a:lstStyle/>
          <a:p>
            <a:fld id="{9AFC97AA-6D51-4A31-8F6C-07B30B0ECC5E}" type="slidenum">
              <a:rPr lang="en-US" smtClean="0"/>
              <a:t>‹#›</a:t>
            </a:fld>
            <a:endParaRPr lang="en-US"/>
          </a:p>
        </p:txBody>
      </p:sp>
    </p:spTree>
    <p:extLst>
      <p:ext uri="{BB962C8B-B14F-4D97-AF65-F5344CB8AC3E}">
        <p14:creationId xmlns:p14="http://schemas.microsoft.com/office/powerpoint/2010/main" val="391036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C1395-C289-4B77-B597-96A330AA3B0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A3DDD8-4098-4D57-8127-F0DC3470D0AF}"/>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4BB7111-9368-41D8-AAA4-96A9A3185C91}"/>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7B12AD-181A-46CC-9C79-E10DE61B88BF}"/>
              </a:ext>
            </a:extLst>
          </p:cNvPr>
          <p:cNvSpPr>
            <a:spLocks noGrp="1"/>
          </p:cNvSpPr>
          <p:nvPr>
            <p:ph type="dt" sz="half" idx="10"/>
          </p:nvPr>
        </p:nvSpPr>
        <p:spPr>
          <a:xfrm>
            <a:off x="838200" y="6356350"/>
            <a:ext cx="2743200" cy="365125"/>
          </a:xfrm>
          <a:prstGeom prst="rect">
            <a:avLst/>
          </a:prstGeom>
        </p:spPr>
        <p:txBody>
          <a:bodyPr/>
          <a:lstStyle/>
          <a:p>
            <a:fld id="{A1E84DB7-700F-4F63-BA7A-2F4BC6B5D800}" type="datetimeFigureOut">
              <a:rPr lang="en-US" smtClean="0"/>
              <a:t>10/21/2019</a:t>
            </a:fld>
            <a:endParaRPr lang="en-US"/>
          </a:p>
        </p:txBody>
      </p:sp>
      <p:sp>
        <p:nvSpPr>
          <p:cNvPr id="6" name="Footer Placeholder 5">
            <a:extLst>
              <a:ext uri="{FF2B5EF4-FFF2-40B4-BE49-F238E27FC236}">
                <a16:creationId xmlns:a16="http://schemas.microsoft.com/office/drawing/2014/main" id="{8BC6743F-BE8A-447D-9680-377E016548B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559073B-12C1-406F-8919-8A1C6C8FD08C}"/>
              </a:ext>
            </a:extLst>
          </p:cNvPr>
          <p:cNvSpPr>
            <a:spLocks noGrp="1"/>
          </p:cNvSpPr>
          <p:nvPr>
            <p:ph type="sldNum" sz="quarter" idx="12"/>
          </p:nvPr>
        </p:nvSpPr>
        <p:spPr>
          <a:xfrm>
            <a:off x="8610600" y="6356350"/>
            <a:ext cx="2743200" cy="365125"/>
          </a:xfrm>
          <a:prstGeom prst="rect">
            <a:avLst/>
          </a:prstGeom>
        </p:spPr>
        <p:txBody>
          <a:bodyPr/>
          <a:lstStyle/>
          <a:p>
            <a:fld id="{9AFC97AA-6D51-4A31-8F6C-07B30B0ECC5E}" type="slidenum">
              <a:rPr lang="en-US" smtClean="0"/>
              <a:t>‹#›</a:t>
            </a:fld>
            <a:endParaRPr lang="en-US"/>
          </a:p>
        </p:txBody>
      </p:sp>
    </p:spTree>
    <p:extLst>
      <p:ext uri="{BB962C8B-B14F-4D97-AF65-F5344CB8AC3E}">
        <p14:creationId xmlns:p14="http://schemas.microsoft.com/office/powerpoint/2010/main" val="3311093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EEB83-02EC-405D-8C78-33D84A19492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9DDEF23-3254-49A8-8F11-A1A20D3D9B09}"/>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EAEBABB-B1E5-412D-8576-CDBE3E1C24A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4817E5-3E76-4382-A347-B73DDB71C912}"/>
              </a:ext>
            </a:extLst>
          </p:cNvPr>
          <p:cNvSpPr>
            <a:spLocks noGrp="1"/>
          </p:cNvSpPr>
          <p:nvPr>
            <p:ph type="dt" sz="half" idx="10"/>
          </p:nvPr>
        </p:nvSpPr>
        <p:spPr>
          <a:xfrm>
            <a:off x="838200" y="6356350"/>
            <a:ext cx="2743200" cy="365125"/>
          </a:xfrm>
          <a:prstGeom prst="rect">
            <a:avLst/>
          </a:prstGeom>
        </p:spPr>
        <p:txBody>
          <a:bodyPr/>
          <a:lstStyle/>
          <a:p>
            <a:fld id="{A1E84DB7-700F-4F63-BA7A-2F4BC6B5D800}" type="datetimeFigureOut">
              <a:rPr lang="en-US" smtClean="0"/>
              <a:t>10/21/2019</a:t>
            </a:fld>
            <a:endParaRPr lang="en-US"/>
          </a:p>
        </p:txBody>
      </p:sp>
      <p:sp>
        <p:nvSpPr>
          <p:cNvPr id="6" name="Footer Placeholder 5">
            <a:extLst>
              <a:ext uri="{FF2B5EF4-FFF2-40B4-BE49-F238E27FC236}">
                <a16:creationId xmlns:a16="http://schemas.microsoft.com/office/drawing/2014/main" id="{5C83DAEC-0D37-4BA0-BB1B-AED40E845E9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CA6A7400-B878-4670-B3FC-38BB2CE91950}"/>
              </a:ext>
            </a:extLst>
          </p:cNvPr>
          <p:cNvSpPr>
            <a:spLocks noGrp="1"/>
          </p:cNvSpPr>
          <p:nvPr>
            <p:ph type="sldNum" sz="quarter" idx="12"/>
          </p:nvPr>
        </p:nvSpPr>
        <p:spPr>
          <a:xfrm>
            <a:off x="8610600" y="6356350"/>
            <a:ext cx="2743200" cy="365125"/>
          </a:xfrm>
          <a:prstGeom prst="rect">
            <a:avLst/>
          </a:prstGeom>
        </p:spPr>
        <p:txBody>
          <a:bodyPr/>
          <a:lstStyle/>
          <a:p>
            <a:fld id="{9AFC97AA-6D51-4A31-8F6C-07B30B0ECC5E}" type="slidenum">
              <a:rPr lang="en-US" smtClean="0"/>
              <a:t>‹#›</a:t>
            </a:fld>
            <a:endParaRPr lang="en-US"/>
          </a:p>
        </p:txBody>
      </p:sp>
    </p:spTree>
    <p:extLst>
      <p:ext uri="{BB962C8B-B14F-4D97-AF65-F5344CB8AC3E}">
        <p14:creationId xmlns:p14="http://schemas.microsoft.com/office/powerpoint/2010/main" val="2521832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61126-F878-4181-815B-E7D90312EFAE}"/>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53378C-0DF6-4515-83E6-B8FC2FF6B35A}"/>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C9C276-E14D-46DB-8B70-A6698CE33F8D}"/>
              </a:ext>
            </a:extLst>
          </p:cNvPr>
          <p:cNvSpPr>
            <a:spLocks noGrp="1"/>
          </p:cNvSpPr>
          <p:nvPr>
            <p:ph type="dt" sz="half" idx="10"/>
          </p:nvPr>
        </p:nvSpPr>
        <p:spPr>
          <a:xfrm>
            <a:off x="838200" y="6356350"/>
            <a:ext cx="2743200" cy="365125"/>
          </a:xfrm>
          <a:prstGeom prst="rect">
            <a:avLst/>
          </a:prstGeom>
        </p:spPr>
        <p:txBody>
          <a:bodyPr/>
          <a:lstStyle/>
          <a:p>
            <a:fld id="{A1E84DB7-700F-4F63-BA7A-2F4BC6B5D800}" type="datetimeFigureOut">
              <a:rPr lang="en-US" smtClean="0"/>
              <a:t>10/21/2019</a:t>
            </a:fld>
            <a:endParaRPr lang="en-US"/>
          </a:p>
        </p:txBody>
      </p:sp>
      <p:sp>
        <p:nvSpPr>
          <p:cNvPr id="5" name="Footer Placeholder 4">
            <a:extLst>
              <a:ext uri="{FF2B5EF4-FFF2-40B4-BE49-F238E27FC236}">
                <a16:creationId xmlns:a16="http://schemas.microsoft.com/office/drawing/2014/main" id="{9A0FA221-11D3-4781-970A-DC361DB4526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AF5B344-6B55-4714-A3B4-6D158BCE3F45}"/>
              </a:ext>
            </a:extLst>
          </p:cNvPr>
          <p:cNvSpPr>
            <a:spLocks noGrp="1"/>
          </p:cNvSpPr>
          <p:nvPr>
            <p:ph type="sldNum" sz="quarter" idx="12"/>
          </p:nvPr>
        </p:nvSpPr>
        <p:spPr>
          <a:xfrm>
            <a:off x="8610600" y="6356350"/>
            <a:ext cx="2743200" cy="365125"/>
          </a:xfrm>
          <a:prstGeom prst="rect">
            <a:avLst/>
          </a:prstGeom>
        </p:spPr>
        <p:txBody>
          <a:bodyPr/>
          <a:lstStyle/>
          <a:p>
            <a:fld id="{9AFC97AA-6D51-4A31-8F6C-07B30B0ECC5E}" type="slidenum">
              <a:rPr lang="en-US" smtClean="0"/>
              <a:t>‹#›</a:t>
            </a:fld>
            <a:endParaRPr lang="en-US"/>
          </a:p>
        </p:txBody>
      </p:sp>
    </p:spTree>
    <p:extLst>
      <p:ext uri="{BB962C8B-B14F-4D97-AF65-F5344CB8AC3E}">
        <p14:creationId xmlns:p14="http://schemas.microsoft.com/office/powerpoint/2010/main" val="1349664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392340-B003-469E-9F6F-1ABA126C2A39}"/>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5CCD41D-2924-4C3C-9EC0-4B6C53E4DF03}"/>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BEBAC2-8CE4-41C9-9927-CA7A107A6610}"/>
              </a:ext>
            </a:extLst>
          </p:cNvPr>
          <p:cNvSpPr>
            <a:spLocks noGrp="1"/>
          </p:cNvSpPr>
          <p:nvPr>
            <p:ph type="dt" sz="half" idx="10"/>
          </p:nvPr>
        </p:nvSpPr>
        <p:spPr>
          <a:xfrm>
            <a:off x="838200" y="6356350"/>
            <a:ext cx="2743200" cy="365125"/>
          </a:xfrm>
          <a:prstGeom prst="rect">
            <a:avLst/>
          </a:prstGeom>
        </p:spPr>
        <p:txBody>
          <a:bodyPr/>
          <a:lstStyle/>
          <a:p>
            <a:fld id="{A1E84DB7-700F-4F63-BA7A-2F4BC6B5D800}" type="datetimeFigureOut">
              <a:rPr lang="en-US" smtClean="0"/>
              <a:t>10/21/2019</a:t>
            </a:fld>
            <a:endParaRPr lang="en-US"/>
          </a:p>
        </p:txBody>
      </p:sp>
      <p:sp>
        <p:nvSpPr>
          <p:cNvPr id="5" name="Footer Placeholder 4">
            <a:extLst>
              <a:ext uri="{FF2B5EF4-FFF2-40B4-BE49-F238E27FC236}">
                <a16:creationId xmlns:a16="http://schemas.microsoft.com/office/drawing/2014/main" id="{31A0D075-A2F9-4AC9-B908-8393066D2FF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AEE2A1C-5273-445B-B938-20EDD549F7EC}"/>
              </a:ext>
            </a:extLst>
          </p:cNvPr>
          <p:cNvSpPr>
            <a:spLocks noGrp="1"/>
          </p:cNvSpPr>
          <p:nvPr>
            <p:ph type="sldNum" sz="quarter" idx="12"/>
          </p:nvPr>
        </p:nvSpPr>
        <p:spPr>
          <a:xfrm>
            <a:off x="8610600" y="6356350"/>
            <a:ext cx="2743200" cy="365125"/>
          </a:xfrm>
          <a:prstGeom prst="rect">
            <a:avLst/>
          </a:prstGeom>
        </p:spPr>
        <p:txBody>
          <a:bodyPr/>
          <a:lstStyle/>
          <a:p>
            <a:fld id="{9AFC97AA-6D51-4A31-8F6C-07B30B0ECC5E}" type="slidenum">
              <a:rPr lang="en-US" smtClean="0"/>
              <a:t>‹#›</a:t>
            </a:fld>
            <a:endParaRPr lang="en-US"/>
          </a:p>
        </p:txBody>
      </p:sp>
    </p:spTree>
    <p:extLst>
      <p:ext uri="{BB962C8B-B14F-4D97-AF65-F5344CB8AC3E}">
        <p14:creationId xmlns:p14="http://schemas.microsoft.com/office/powerpoint/2010/main" val="598738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alpha val="96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D5F5E44-6D56-4374-9268-2F18C1B3BE0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rot="5400000">
            <a:off x="1207946" y="-530805"/>
            <a:ext cx="1690254" cy="3624699"/>
          </a:xfrm>
          <a:prstGeom prst="ellipse">
            <a:avLst/>
          </a:prstGeom>
          <a:ln w="63500" cap="rnd">
            <a:solidFill>
              <a:schemeClr val="accent4">
                <a:lumMod val="60000"/>
                <a:lumOff val="4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 name="TextBox 9">
            <a:extLst>
              <a:ext uri="{FF2B5EF4-FFF2-40B4-BE49-F238E27FC236}">
                <a16:creationId xmlns:a16="http://schemas.microsoft.com/office/drawing/2014/main" id="{CC8C5895-E73D-42AB-BEEE-EB25C80729D8}"/>
              </a:ext>
            </a:extLst>
          </p:cNvPr>
          <p:cNvSpPr txBox="1"/>
          <p:nvPr userDrawn="1"/>
        </p:nvSpPr>
        <p:spPr>
          <a:xfrm>
            <a:off x="0" y="881434"/>
            <a:ext cx="3560618" cy="80021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err="1">
                <a:solidFill>
                  <a:schemeClr val="bg1"/>
                </a:solidFill>
                <a:latin typeface="NikoshBAN" panose="02000000000000000000" pitchFamily="2" charset="0"/>
                <a:cs typeface="NikoshBAN" panose="02000000000000000000" pitchFamily="2" charset="0"/>
              </a:rPr>
              <a:t>কামরুল</a:t>
            </a:r>
            <a:r>
              <a:rPr lang="en-US" sz="2800" dirty="0">
                <a:solidFill>
                  <a:schemeClr val="bg1"/>
                </a:solidFill>
                <a:latin typeface="NikoshBAN" panose="02000000000000000000" pitchFamily="2" charset="0"/>
                <a:cs typeface="NikoshBAN" panose="02000000000000000000" pitchFamily="2" charset="0"/>
              </a:rPr>
              <a:t> </a:t>
            </a:r>
            <a:r>
              <a:rPr lang="as-IN" sz="2800" dirty="0">
                <a:solidFill>
                  <a:schemeClr val="bg1"/>
                </a:solidFill>
                <a:latin typeface="NikoshBAN" panose="02000000000000000000" pitchFamily="2" charset="0"/>
                <a:cs typeface="NikoshBAN" panose="02000000000000000000" pitchFamily="2" charset="0"/>
              </a:rPr>
              <a:t>হ</a:t>
            </a:r>
            <a:r>
              <a:rPr lang="en-US" sz="2800" dirty="0">
                <a:solidFill>
                  <a:schemeClr val="bg1"/>
                </a:solidFill>
                <a:latin typeface="NikoshBAN" panose="02000000000000000000" pitchFamily="2" charset="0"/>
                <a:cs typeface="NikoshBAN" panose="02000000000000000000" pitchFamily="2" charset="0"/>
              </a:rPr>
              <a:t>া</a:t>
            </a:r>
            <a:r>
              <a:rPr lang="as-IN" sz="2800" dirty="0">
                <a:solidFill>
                  <a:schemeClr val="bg1"/>
                </a:solidFill>
                <a:latin typeface="NikoshBAN" panose="02000000000000000000" pitchFamily="2" charset="0"/>
                <a:cs typeface="NikoshBAN" panose="02000000000000000000" pitchFamily="2" charset="0"/>
              </a:rPr>
              <a:t>স</a:t>
            </a:r>
            <a:r>
              <a:rPr lang="en-US" sz="2800" dirty="0">
                <a:solidFill>
                  <a:schemeClr val="bg1"/>
                </a:solidFill>
                <a:latin typeface="NikoshBAN" panose="02000000000000000000" pitchFamily="2" charset="0"/>
                <a:cs typeface="NikoshBAN" panose="02000000000000000000" pitchFamily="2" charset="0"/>
              </a:rPr>
              <a:t>া</a:t>
            </a:r>
            <a:r>
              <a:rPr lang="as-IN" sz="2800" dirty="0">
                <a:solidFill>
                  <a:schemeClr val="bg1"/>
                </a:solidFill>
                <a:latin typeface="NikoshBAN" panose="02000000000000000000" pitchFamily="2" charset="0"/>
                <a:cs typeface="NikoshBAN" panose="02000000000000000000" pitchFamily="2" charset="0"/>
              </a:rPr>
              <a:t>ন</a:t>
            </a:r>
            <a:r>
              <a:rPr lang="en-US" sz="2800" dirty="0">
                <a:solidFill>
                  <a:schemeClr val="bg1"/>
                </a:solidFill>
                <a:latin typeface="NikoshBAN" panose="02000000000000000000" pitchFamily="2" charset="0"/>
                <a:cs typeface="NikoshBAN" panose="02000000000000000000" pitchFamily="2" charset="0"/>
              </a:rPr>
              <a:t> </a:t>
            </a:r>
            <a:r>
              <a:rPr lang="as-IN" sz="2800" dirty="0">
                <a:solidFill>
                  <a:schemeClr val="bg1"/>
                </a:solidFill>
                <a:latin typeface="NikoshBAN" panose="02000000000000000000" pitchFamily="2" charset="0"/>
                <a:cs typeface="NikoshBAN" panose="02000000000000000000" pitchFamily="2" charset="0"/>
              </a:rPr>
              <a:t>আ</a:t>
            </a:r>
            <a:r>
              <a:rPr lang="en-US" sz="2800" dirty="0" err="1">
                <a:solidFill>
                  <a:schemeClr val="bg1"/>
                </a:solidFill>
                <a:latin typeface="NikoshBAN" panose="02000000000000000000" pitchFamily="2" charset="0"/>
                <a:cs typeface="NikoshBAN" panose="02000000000000000000" pitchFamily="2" charset="0"/>
              </a:rPr>
              <a:t>হমেদ</a:t>
            </a:r>
            <a:endParaRPr lang="en-US" sz="2800" dirty="0">
              <a:solidFill>
                <a:schemeClr val="bg1"/>
              </a:solidFill>
              <a:latin typeface="NikoshBAN" panose="02000000000000000000" pitchFamily="2" charset="0"/>
              <a:cs typeface="NikoshBAN" panose="02000000000000000000" pitchFamily="2" charset="0"/>
            </a:endParaRPr>
          </a:p>
          <a:p>
            <a:endParaRPr lang="en-US" dirty="0"/>
          </a:p>
        </p:txBody>
      </p:sp>
      <p:sp>
        <p:nvSpPr>
          <p:cNvPr id="11" name="Rectangle 10">
            <a:extLst>
              <a:ext uri="{FF2B5EF4-FFF2-40B4-BE49-F238E27FC236}">
                <a16:creationId xmlns:a16="http://schemas.microsoft.com/office/drawing/2014/main" id="{83FC7419-9DB6-4E87-8A1B-5F48AC40A8DC}"/>
              </a:ext>
            </a:extLst>
          </p:cNvPr>
          <p:cNvSpPr/>
          <p:nvPr userDrawn="1"/>
        </p:nvSpPr>
        <p:spPr>
          <a:xfrm>
            <a:off x="3865423" y="4940614"/>
            <a:ext cx="2727029"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err="1">
                <a:solidFill>
                  <a:schemeClr val="accent6">
                    <a:lumMod val="60000"/>
                    <a:lumOff val="40000"/>
                  </a:schemeClr>
                </a:solidFill>
                <a:latin typeface="NikoshBAN" panose="02000000000000000000" pitchFamily="2" charset="0"/>
                <a:cs typeface="NikoshBAN" panose="02000000000000000000" pitchFamily="2" charset="0"/>
              </a:rPr>
              <a:t>কামরুল</a:t>
            </a:r>
            <a:r>
              <a:rPr lang="en-US" sz="2800" dirty="0">
                <a:solidFill>
                  <a:schemeClr val="accent6">
                    <a:lumMod val="60000"/>
                    <a:lumOff val="40000"/>
                  </a:schemeClr>
                </a:solidFill>
                <a:latin typeface="NikoshBAN" panose="02000000000000000000" pitchFamily="2" charset="0"/>
                <a:cs typeface="NikoshBAN" panose="02000000000000000000" pitchFamily="2" charset="0"/>
              </a:rPr>
              <a:t> </a:t>
            </a:r>
            <a:r>
              <a:rPr lang="as-IN" sz="2800" dirty="0">
                <a:solidFill>
                  <a:schemeClr val="accent6">
                    <a:lumMod val="60000"/>
                    <a:lumOff val="40000"/>
                  </a:schemeClr>
                </a:solidFill>
                <a:latin typeface="NikoshBAN" panose="02000000000000000000" pitchFamily="2" charset="0"/>
                <a:cs typeface="NikoshBAN" panose="02000000000000000000" pitchFamily="2" charset="0"/>
              </a:rPr>
              <a:t>হ</a:t>
            </a:r>
            <a:r>
              <a:rPr lang="en-US" sz="2800" dirty="0">
                <a:solidFill>
                  <a:schemeClr val="accent6">
                    <a:lumMod val="60000"/>
                    <a:lumOff val="40000"/>
                  </a:schemeClr>
                </a:solidFill>
                <a:latin typeface="NikoshBAN" panose="02000000000000000000" pitchFamily="2" charset="0"/>
                <a:cs typeface="NikoshBAN" panose="02000000000000000000" pitchFamily="2" charset="0"/>
              </a:rPr>
              <a:t>া</a:t>
            </a:r>
            <a:r>
              <a:rPr lang="as-IN" sz="2800" dirty="0">
                <a:solidFill>
                  <a:schemeClr val="accent6">
                    <a:lumMod val="60000"/>
                    <a:lumOff val="40000"/>
                  </a:schemeClr>
                </a:solidFill>
                <a:latin typeface="NikoshBAN" panose="02000000000000000000" pitchFamily="2" charset="0"/>
                <a:cs typeface="NikoshBAN" panose="02000000000000000000" pitchFamily="2" charset="0"/>
              </a:rPr>
              <a:t>স</a:t>
            </a:r>
            <a:r>
              <a:rPr lang="en-US" sz="2800" dirty="0">
                <a:solidFill>
                  <a:schemeClr val="accent6">
                    <a:lumMod val="60000"/>
                    <a:lumOff val="40000"/>
                  </a:schemeClr>
                </a:solidFill>
                <a:latin typeface="NikoshBAN" panose="02000000000000000000" pitchFamily="2" charset="0"/>
                <a:cs typeface="NikoshBAN" panose="02000000000000000000" pitchFamily="2" charset="0"/>
              </a:rPr>
              <a:t>া</a:t>
            </a:r>
            <a:r>
              <a:rPr lang="as-IN" sz="2800" dirty="0">
                <a:solidFill>
                  <a:schemeClr val="accent6">
                    <a:lumMod val="60000"/>
                    <a:lumOff val="40000"/>
                  </a:schemeClr>
                </a:solidFill>
                <a:latin typeface="NikoshBAN" panose="02000000000000000000" pitchFamily="2" charset="0"/>
                <a:cs typeface="NikoshBAN" panose="02000000000000000000" pitchFamily="2" charset="0"/>
              </a:rPr>
              <a:t>ন</a:t>
            </a:r>
            <a:r>
              <a:rPr lang="en-US" sz="2800" dirty="0">
                <a:solidFill>
                  <a:schemeClr val="accent6">
                    <a:lumMod val="60000"/>
                    <a:lumOff val="40000"/>
                  </a:schemeClr>
                </a:solidFill>
                <a:latin typeface="NikoshBAN" panose="02000000000000000000" pitchFamily="2" charset="0"/>
                <a:cs typeface="NikoshBAN" panose="02000000000000000000" pitchFamily="2" charset="0"/>
              </a:rPr>
              <a:t> </a:t>
            </a:r>
            <a:r>
              <a:rPr lang="as-IN" sz="2800" dirty="0">
                <a:solidFill>
                  <a:schemeClr val="accent6">
                    <a:lumMod val="60000"/>
                    <a:lumOff val="40000"/>
                  </a:schemeClr>
                </a:solidFill>
                <a:latin typeface="NikoshBAN" panose="02000000000000000000" pitchFamily="2" charset="0"/>
                <a:cs typeface="NikoshBAN" panose="02000000000000000000" pitchFamily="2" charset="0"/>
              </a:rPr>
              <a:t>আ</a:t>
            </a:r>
            <a:r>
              <a:rPr lang="en-US" sz="2800" dirty="0" err="1">
                <a:solidFill>
                  <a:schemeClr val="accent6">
                    <a:lumMod val="60000"/>
                    <a:lumOff val="40000"/>
                  </a:schemeClr>
                </a:solidFill>
                <a:latin typeface="NikoshBAN" panose="02000000000000000000" pitchFamily="2" charset="0"/>
                <a:cs typeface="NikoshBAN" panose="02000000000000000000" pitchFamily="2" charset="0"/>
              </a:rPr>
              <a:t>হমেদ</a:t>
            </a:r>
            <a:endParaRPr lang="en-US" sz="2800" dirty="0">
              <a:solidFill>
                <a:schemeClr val="accent6">
                  <a:lumMod val="60000"/>
                  <a:lumOff val="40000"/>
                </a:schemeClr>
              </a:solidFill>
              <a:latin typeface="NikoshBAN" panose="02000000000000000000" pitchFamily="2" charset="0"/>
              <a:cs typeface="NikoshBAN" panose="02000000000000000000" pitchFamily="2" charset="0"/>
            </a:endParaRPr>
          </a:p>
        </p:txBody>
      </p:sp>
      <p:sp>
        <p:nvSpPr>
          <p:cNvPr id="12" name="Rectangle: Beveled 11">
            <a:extLst>
              <a:ext uri="{FF2B5EF4-FFF2-40B4-BE49-F238E27FC236}">
                <a16:creationId xmlns:a16="http://schemas.microsoft.com/office/drawing/2014/main" id="{78AB49BB-E0C1-47AC-8005-D4A290A1644D}"/>
              </a:ext>
            </a:extLst>
          </p:cNvPr>
          <p:cNvSpPr/>
          <p:nvPr userDrawn="1"/>
        </p:nvSpPr>
        <p:spPr>
          <a:xfrm rot="5400000">
            <a:off x="10215799" y="2015905"/>
            <a:ext cx="884420" cy="1515255"/>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loud 12">
            <a:extLst>
              <a:ext uri="{FF2B5EF4-FFF2-40B4-BE49-F238E27FC236}">
                <a16:creationId xmlns:a16="http://schemas.microsoft.com/office/drawing/2014/main" id="{C2F722E3-D8B4-4DB4-9790-984C0FA5B5C6}"/>
              </a:ext>
            </a:extLst>
          </p:cNvPr>
          <p:cNvSpPr/>
          <p:nvPr userDrawn="1"/>
        </p:nvSpPr>
        <p:spPr>
          <a:xfrm>
            <a:off x="8097701" y="-154298"/>
            <a:ext cx="1795219" cy="1181430"/>
          </a:xfrm>
          <a:prstGeom prst="cloud">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loud 13">
            <a:extLst>
              <a:ext uri="{FF2B5EF4-FFF2-40B4-BE49-F238E27FC236}">
                <a16:creationId xmlns:a16="http://schemas.microsoft.com/office/drawing/2014/main" id="{A5C81643-8406-41FD-9760-72B05F142A7C}"/>
              </a:ext>
            </a:extLst>
          </p:cNvPr>
          <p:cNvSpPr/>
          <p:nvPr userDrawn="1"/>
        </p:nvSpPr>
        <p:spPr>
          <a:xfrm rot="5182128">
            <a:off x="10588772" y="118829"/>
            <a:ext cx="942207" cy="1726595"/>
          </a:xfrm>
          <a:prstGeom prst="cloud">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loud 14">
            <a:extLst>
              <a:ext uri="{FF2B5EF4-FFF2-40B4-BE49-F238E27FC236}">
                <a16:creationId xmlns:a16="http://schemas.microsoft.com/office/drawing/2014/main" id="{D5804D0D-DC9F-4B9B-885D-FEB966C739E8}"/>
              </a:ext>
            </a:extLst>
          </p:cNvPr>
          <p:cNvSpPr/>
          <p:nvPr userDrawn="1"/>
        </p:nvSpPr>
        <p:spPr>
          <a:xfrm>
            <a:off x="7250073" y="691433"/>
            <a:ext cx="1795219" cy="1181430"/>
          </a:xfrm>
          <a:prstGeom prst="cloud">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loud 15">
            <a:extLst>
              <a:ext uri="{FF2B5EF4-FFF2-40B4-BE49-F238E27FC236}">
                <a16:creationId xmlns:a16="http://schemas.microsoft.com/office/drawing/2014/main" id="{294FAF45-34A7-47C3-A70F-65CC500870EC}"/>
              </a:ext>
            </a:extLst>
          </p:cNvPr>
          <p:cNvSpPr/>
          <p:nvPr userDrawn="1"/>
        </p:nvSpPr>
        <p:spPr>
          <a:xfrm>
            <a:off x="9876952" y="843398"/>
            <a:ext cx="1795219" cy="1181430"/>
          </a:xfrm>
          <a:prstGeom prst="cloud">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loud 16">
            <a:extLst>
              <a:ext uri="{FF2B5EF4-FFF2-40B4-BE49-F238E27FC236}">
                <a16:creationId xmlns:a16="http://schemas.microsoft.com/office/drawing/2014/main" id="{AF99E944-C964-4B07-83EF-C43172C2D7BB}"/>
              </a:ext>
            </a:extLst>
          </p:cNvPr>
          <p:cNvSpPr/>
          <p:nvPr userDrawn="1"/>
        </p:nvSpPr>
        <p:spPr>
          <a:xfrm>
            <a:off x="8613609" y="861091"/>
            <a:ext cx="1795219" cy="1181430"/>
          </a:xfrm>
          <a:prstGeom prst="cloud">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loud 17">
            <a:extLst>
              <a:ext uri="{FF2B5EF4-FFF2-40B4-BE49-F238E27FC236}">
                <a16:creationId xmlns:a16="http://schemas.microsoft.com/office/drawing/2014/main" id="{663E94D6-6760-40C0-A1C6-585AA049C2E9}"/>
              </a:ext>
            </a:extLst>
          </p:cNvPr>
          <p:cNvSpPr/>
          <p:nvPr userDrawn="1"/>
        </p:nvSpPr>
        <p:spPr>
          <a:xfrm>
            <a:off x="9497689" y="355733"/>
            <a:ext cx="1795219" cy="1181430"/>
          </a:xfrm>
          <a:prstGeom prst="cloud">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lowchart: Off-page Connector 18">
            <a:extLst>
              <a:ext uri="{FF2B5EF4-FFF2-40B4-BE49-F238E27FC236}">
                <a16:creationId xmlns:a16="http://schemas.microsoft.com/office/drawing/2014/main" id="{75948DC4-EF0E-4095-BFA5-59C271DD3BE7}"/>
              </a:ext>
            </a:extLst>
          </p:cNvPr>
          <p:cNvSpPr/>
          <p:nvPr userDrawn="1"/>
        </p:nvSpPr>
        <p:spPr>
          <a:xfrm rot="10641439">
            <a:off x="9689025" y="1381655"/>
            <a:ext cx="372101" cy="1747314"/>
          </a:xfrm>
          <a:prstGeom prst="flowChartOffpageConnector">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Lightning Bolt 19">
            <a:extLst>
              <a:ext uri="{FF2B5EF4-FFF2-40B4-BE49-F238E27FC236}">
                <a16:creationId xmlns:a16="http://schemas.microsoft.com/office/drawing/2014/main" id="{B30089C6-2EA2-4D95-BF22-0B43A2574DE1}"/>
              </a:ext>
            </a:extLst>
          </p:cNvPr>
          <p:cNvSpPr/>
          <p:nvPr userDrawn="1"/>
        </p:nvSpPr>
        <p:spPr>
          <a:xfrm rot="10081070">
            <a:off x="9411351" y="876727"/>
            <a:ext cx="244438" cy="1235485"/>
          </a:xfrm>
          <a:prstGeom prst="lightningBol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Lightning Bolt 20">
            <a:extLst>
              <a:ext uri="{FF2B5EF4-FFF2-40B4-BE49-F238E27FC236}">
                <a16:creationId xmlns:a16="http://schemas.microsoft.com/office/drawing/2014/main" id="{1592376B-58DB-4AF4-A1D2-862064CA7C6D}"/>
              </a:ext>
            </a:extLst>
          </p:cNvPr>
          <p:cNvSpPr/>
          <p:nvPr userDrawn="1"/>
        </p:nvSpPr>
        <p:spPr>
          <a:xfrm rot="12697032">
            <a:off x="10015789" y="437191"/>
            <a:ext cx="244438" cy="1235485"/>
          </a:xfrm>
          <a:prstGeom prst="lightningBol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Lightning Bolt 21">
            <a:extLst>
              <a:ext uri="{FF2B5EF4-FFF2-40B4-BE49-F238E27FC236}">
                <a16:creationId xmlns:a16="http://schemas.microsoft.com/office/drawing/2014/main" id="{D8A92EBE-2C40-40BB-A8BB-6180848977E3}"/>
              </a:ext>
            </a:extLst>
          </p:cNvPr>
          <p:cNvSpPr/>
          <p:nvPr userDrawn="1"/>
        </p:nvSpPr>
        <p:spPr>
          <a:xfrm rot="13585002" flipH="1">
            <a:off x="10119832" y="770712"/>
            <a:ext cx="253352" cy="1235485"/>
          </a:xfrm>
          <a:prstGeom prst="lightningBol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Lightning Bolt 22">
            <a:extLst>
              <a:ext uri="{FF2B5EF4-FFF2-40B4-BE49-F238E27FC236}">
                <a16:creationId xmlns:a16="http://schemas.microsoft.com/office/drawing/2014/main" id="{06367DA6-6B2E-4DFC-9063-84898DCA4E1D}"/>
              </a:ext>
            </a:extLst>
          </p:cNvPr>
          <p:cNvSpPr/>
          <p:nvPr userDrawn="1"/>
        </p:nvSpPr>
        <p:spPr>
          <a:xfrm rot="13356838">
            <a:off x="10120436" y="1180233"/>
            <a:ext cx="244438" cy="1235485"/>
          </a:xfrm>
          <a:prstGeom prst="lightningBol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97235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5" Type="http://schemas.openxmlformats.org/officeDocument/2006/relationships/image" Target="../media/image9.jp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 Id="rId5" Type="http://schemas.openxmlformats.org/officeDocument/2006/relationships/image" Target="../media/image13.jpg"/><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 Id="rId5" Type="http://schemas.openxmlformats.org/officeDocument/2006/relationships/image" Target="../media/image17.jpg"/><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4.jpg"/><Relationship Id="rId1" Type="http://schemas.openxmlformats.org/officeDocument/2006/relationships/slideLayout" Target="../slideLayouts/slideLayout7.xml"/><Relationship Id="rId5" Type="http://schemas.openxmlformats.org/officeDocument/2006/relationships/image" Target="../media/image20.jpg"/><Relationship Id="rId4" Type="http://schemas.openxmlformats.org/officeDocument/2006/relationships/image" Target="../media/image19.jf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55897" y="2523101"/>
            <a:ext cx="10800522" cy="2215991"/>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76200">
            <a:solidFill>
              <a:schemeClr val="accent4">
                <a:lumMod val="60000"/>
                <a:lumOff val="40000"/>
              </a:schemeClr>
            </a:solidFill>
          </a:ln>
          <a:scene3d>
            <a:camera prst="perspectiveLeft"/>
            <a:lightRig rig="threePt" dir="t"/>
          </a:scene3d>
        </p:spPr>
        <p:txBody>
          <a:bodyPr wrap="square" rtlCol="0">
            <a:spAutoFit/>
          </a:bodyPr>
          <a:lstStyle/>
          <a:p>
            <a:pPr algn="ctr"/>
            <a:r>
              <a:rPr lang="bn-IN" sz="13800" i="1" dirty="0">
                <a:solidFill>
                  <a:srgbClr val="00B0F0"/>
                </a:solidFill>
                <a:latin typeface="NikoshBAN" panose="02000000000000000000" pitchFamily="2" charset="0"/>
                <a:cs typeface="NikoshBAN" panose="02000000000000000000" pitchFamily="2" charset="0"/>
              </a:rPr>
              <a:t>শুভেচ্ছা</a:t>
            </a:r>
            <a:endParaRPr lang="en-US" sz="13800" i="1" dirty="0">
              <a:solidFill>
                <a:srgbClr val="00B0F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29504521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ppt_w</p:attrName>
                                        </p:attrNameLst>
                                      </p:cBhvr>
                                      <p:tavLst>
                                        <p:tav tm="0" fmla="#ppt_w*sin(2.5*pi*$)">
                                          <p:val>
                                            <p:fltVal val="0"/>
                                          </p:val>
                                        </p:tav>
                                        <p:tav tm="100000">
                                          <p:val>
                                            <p:fltVal val="1"/>
                                          </p:val>
                                        </p:tav>
                                      </p:tavLst>
                                    </p:anim>
                                    <p:anim calcmode="lin" valueType="num">
                                      <p:cBhvr>
                                        <p:cTn id="9" dur="2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9183" y="254925"/>
            <a:ext cx="5181599" cy="1325563"/>
          </a:xfrm>
          <a:noFill/>
          <a:ln w="76200">
            <a:solidFill>
              <a:schemeClr val="tx1"/>
            </a:solidFill>
          </a:ln>
          <a:scene3d>
            <a:camera prst="perspectiveRelaxed"/>
            <a:lightRig rig="threePt" dir="t"/>
          </a:scene3d>
        </p:spPr>
        <p:txBody>
          <a:bodyPr>
            <a:normAutofit/>
          </a:bodyPr>
          <a:lstStyle/>
          <a:p>
            <a:pPr algn="ctr"/>
            <a:r>
              <a:rPr lang="bn-IN" sz="6000" dirty="0">
                <a:solidFill>
                  <a:schemeClr val="bg1"/>
                </a:solidFill>
                <a:latin typeface="NikoshBAN" panose="02000000000000000000" pitchFamily="2" charset="0"/>
                <a:cs typeface="NikoshBAN" panose="02000000000000000000" pitchFamily="2" charset="0"/>
              </a:rPr>
              <a:t>পরিচিতি</a:t>
            </a:r>
            <a:endParaRPr lang="en-US" sz="6000" dirty="0">
              <a:solidFill>
                <a:schemeClr val="bg1"/>
              </a:solidFill>
              <a:latin typeface="NikoshBAN" panose="02000000000000000000" pitchFamily="2" charset="0"/>
              <a:cs typeface="NikoshBAN" panose="02000000000000000000" pitchFamily="2" charset="0"/>
            </a:endParaRPr>
          </a:p>
        </p:txBody>
      </p:sp>
      <p:sp>
        <p:nvSpPr>
          <p:cNvPr id="3" name="Content Placeholder 2"/>
          <p:cNvSpPr>
            <a:spLocks noGrp="1"/>
          </p:cNvSpPr>
          <p:nvPr>
            <p:ph sz="half" idx="1"/>
          </p:nvPr>
        </p:nvSpPr>
        <p:spPr>
          <a:xfrm>
            <a:off x="808383" y="1832529"/>
            <a:ext cx="5181600" cy="4813713"/>
          </a:xfrm>
          <a:blipFill dpi="0" rotWithShape="1">
            <a:blip r:embed="rId2">
              <a:extLst>
                <a:ext uri="{28A0092B-C50C-407E-A947-70E740481C1C}">
                  <a14:useLocalDpi xmlns:a14="http://schemas.microsoft.com/office/drawing/2010/main" val="0"/>
                </a:ext>
              </a:extLst>
            </a:blip>
            <a:srcRect/>
            <a:stretch>
              <a:fillRect/>
            </a:stretch>
          </a:blipFill>
          <a:ln w="76200">
            <a:solidFill>
              <a:schemeClr val="tx1"/>
            </a:solidFill>
          </a:ln>
          <a:scene3d>
            <a:camera prst="perspectiveContrastingRightFacing"/>
            <a:lightRig rig="threePt" dir="t"/>
          </a:scene3d>
        </p:spPr>
        <p:txBody>
          <a:bodyPr>
            <a:normAutofit/>
          </a:bodyPr>
          <a:lstStyle/>
          <a:p>
            <a:pPr marL="0" indent="0" algn="ctr">
              <a:buNone/>
            </a:pPr>
            <a:endParaRPr lang="bn-IN" sz="4400" dirty="0">
              <a:solidFill>
                <a:srgbClr val="FFFF00"/>
              </a:solidFill>
              <a:latin typeface="NikoshBAN" panose="02000000000000000000" pitchFamily="2" charset="0"/>
              <a:cs typeface="NikoshBAN" panose="02000000000000000000" pitchFamily="2" charset="0"/>
            </a:endParaRPr>
          </a:p>
          <a:p>
            <a:pPr marL="0" indent="0" algn="ctr">
              <a:buNone/>
            </a:pPr>
            <a:endParaRPr lang="bn-IN" sz="4400" dirty="0">
              <a:solidFill>
                <a:srgbClr val="FFFF00"/>
              </a:solidFill>
              <a:latin typeface="NikoshBAN" panose="02000000000000000000" pitchFamily="2" charset="0"/>
              <a:cs typeface="NikoshBAN" panose="02000000000000000000" pitchFamily="2" charset="0"/>
            </a:endParaRPr>
          </a:p>
          <a:p>
            <a:pPr marL="0" indent="0" algn="ctr">
              <a:buNone/>
            </a:pPr>
            <a:r>
              <a:rPr lang="en-US" sz="4400" dirty="0" err="1">
                <a:solidFill>
                  <a:schemeClr val="bg1"/>
                </a:solidFill>
                <a:latin typeface="NikoshBAN" panose="02000000000000000000" pitchFamily="2" charset="0"/>
                <a:cs typeface="NikoshBAN" panose="02000000000000000000" pitchFamily="2" charset="0"/>
              </a:rPr>
              <a:t>কামরুল</a:t>
            </a:r>
            <a:r>
              <a:rPr lang="en-US" sz="4400" dirty="0">
                <a:solidFill>
                  <a:schemeClr val="bg1"/>
                </a:solidFill>
                <a:latin typeface="NikoshBAN" panose="02000000000000000000" pitchFamily="2" charset="0"/>
                <a:cs typeface="NikoshBAN" panose="02000000000000000000" pitchFamily="2" charset="0"/>
              </a:rPr>
              <a:t> </a:t>
            </a:r>
            <a:r>
              <a:rPr lang="as-IN" sz="4400" dirty="0">
                <a:solidFill>
                  <a:schemeClr val="bg1"/>
                </a:solidFill>
                <a:latin typeface="NikoshBAN" panose="02000000000000000000" pitchFamily="2" charset="0"/>
                <a:cs typeface="NikoshBAN" panose="02000000000000000000" pitchFamily="2" charset="0"/>
              </a:rPr>
              <a:t>হ</a:t>
            </a:r>
            <a:r>
              <a:rPr lang="en-US" sz="4400" dirty="0">
                <a:solidFill>
                  <a:schemeClr val="bg1"/>
                </a:solidFill>
                <a:latin typeface="NikoshBAN" panose="02000000000000000000" pitchFamily="2" charset="0"/>
                <a:cs typeface="NikoshBAN" panose="02000000000000000000" pitchFamily="2" charset="0"/>
              </a:rPr>
              <a:t>া</a:t>
            </a:r>
            <a:r>
              <a:rPr lang="as-IN" sz="4400" dirty="0">
                <a:solidFill>
                  <a:schemeClr val="bg1"/>
                </a:solidFill>
                <a:latin typeface="NikoshBAN" panose="02000000000000000000" pitchFamily="2" charset="0"/>
                <a:cs typeface="NikoshBAN" panose="02000000000000000000" pitchFamily="2" charset="0"/>
              </a:rPr>
              <a:t>স</a:t>
            </a:r>
            <a:r>
              <a:rPr lang="en-US" sz="4400" dirty="0">
                <a:solidFill>
                  <a:schemeClr val="bg1"/>
                </a:solidFill>
                <a:latin typeface="NikoshBAN" panose="02000000000000000000" pitchFamily="2" charset="0"/>
                <a:cs typeface="NikoshBAN" panose="02000000000000000000" pitchFamily="2" charset="0"/>
              </a:rPr>
              <a:t>া</a:t>
            </a:r>
            <a:r>
              <a:rPr lang="as-IN" sz="4400" dirty="0">
                <a:solidFill>
                  <a:schemeClr val="bg1"/>
                </a:solidFill>
                <a:latin typeface="NikoshBAN" panose="02000000000000000000" pitchFamily="2" charset="0"/>
                <a:cs typeface="NikoshBAN" panose="02000000000000000000" pitchFamily="2" charset="0"/>
              </a:rPr>
              <a:t>ন</a:t>
            </a:r>
            <a:r>
              <a:rPr lang="en-US" sz="4400" dirty="0">
                <a:solidFill>
                  <a:schemeClr val="bg1"/>
                </a:solidFill>
                <a:latin typeface="NikoshBAN" panose="02000000000000000000" pitchFamily="2" charset="0"/>
                <a:cs typeface="NikoshBAN" panose="02000000000000000000" pitchFamily="2" charset="0"/>
              </a:rPr>
              <a:t> </a:t>
            </a:r>
            <a:r>
              <a:rPr lang="as-IN" sz="4400" dirty="0">
                <a:solidFill>
                  <a:schemeClr val="bg1"/>
                </a:solidFill>
                <a:latin typeface="NikoshBAN" panose="02000000000000000000" pitchFamily="2" charset="0"/>
                <a:cs typeface="NikoshBAN" panose="02000000000000000000" pitchFamily="2" charset="0"/>
              </a:rPr>
              <a:t>আ</a:t>
            </a:r>
            <a:r>
              <a:rPr lang="en-US" sz="4400" dirty="0" err="1">
                <a:solidFill>
                  <a:schemeClr val="bg1"/>
                </a:solidFill>
                <a:latin typeface="NikoshBAN" panose="02000000000000000000" pitchFamily="2" charset="0"/>
                <a:cs typeface="NikoshBAN" panose="02000000000000000000" pitchFamily="2" charset="0"/>
              </a:rPr>
              <a:t>হমেদ</a:t>
            </a:r>
            <a:endParaRPr lang="en-US" sz="4400" dirty="0">
              <a:solidFill>
                <a:schemeClr val="bg1"/>
              </a:solidFill>
              <a:latin typeface="NikoshBAN" panose="02000000000000000000" pitchFamily="2" charset="0"/>
              <a:cs typeface="NikoshBAN" panose="02000000000000000000" pitchFamily="2" charset="0"/>
            </a:endParaRPr>
          </a:p>
          <a:p>
            <a:pPr marL="0" indent="0" algn="ctr">
              <a:buNone/>
            </a:pPr>
            <a:r>
              <a:rPr lang="en-US" sz="3600" dirty="0" err="1">
                <a:solidFill>
                  <a:schemeClr val="bg1"/>
                </a:solidFill>
                <a:latin typeface="NikoshBAN" panose="02000000000000000000" pitchFamily="2" charset="0"/>
                <a:cs typeface="NikoshBAN" panose="02000000000000000000" pitchFamily="2" charset="0"/>
              </a:rPr>
              <a:t>সহকারি</a:t>
            </a:r>
            <a:r>
              <a:rPr lang="en-US" sz="3600" dirty="0">
                <a:solidFill>
                  <a:schemeClr val="bg1"/>
                </a:solidFill>
                <a:latin typeface="NikoshBAN" panose="02000000000000000000" pitchFamily="2" charset="0"/>
                <a:cs typeface="NikoshBAN" panose="02000000000000000000" pitchFamily="2" charset="0"/>
              </a:rPr>
              <a:t> </a:t>
            </a:r>
            <a:r>
              <a:rPr lang="en-US" sz="3600" dirty="0" err="1">
                <a:solidFill>
                  <a:schemeClr val="bg1"/>
                </a:solidFill>
                <a:latin typeface="NikoshBAN" panose="02000000000000000000" pitchFamily="2" charset="0"/>
                <a:cs typeface="NikoshBAN" panose="02000000000000000000" pitchFamily="2" charset="0"/>
              </a:rPr>
              <a:t>শিক্ষক</a:t>
            </a:r>
            <a:endParaRPr lang="en-US" sz="3600" dirty="0">
              <a:solidFill>
                <a:schemeClr val="bg1"/>
              </a:solidFill>
              <a:latin typeface="NikoshBAN" panose="02000000000000000000" pitchFamily="2" charset="0"/>
              <a:cs typeface="NikoshBAN" panose="02000000000000000000" pitchFamily="2" charset="0"/>
            </a:endParaRPr>
          </a:p>
          <a:p>
            <a:pPr marL="0" indent="0" algn="ctr">
              <a:buNone/>
            </a:pPr>
            <a:r>
              <a:rPr lang="en-US" sz="3200" dirty="0" err="1">
                <a:solidFill>
                  <a:schemeClr val="bg1"/>
                </a:solidFill>
                <a:latin typeface="NikoshBAN" panose="02000000000000000000" pitchFamily="2" charset="0"/>
                <a:cs typeface="NikoshBAN" panose="02000000000000000000" pitchFamily="2" charset="0"/>
              </a:rPr>
              <a:t>শাল</a:t>
            </a:r>
            <a:r>
              <a:rPr lang="as-IN" sz="3200" dirty="0">
                <a:solidFill>
                  <a:schemeClr val="bg1"/>
                </a:solidFill>
                <a:latin typeface="NikoshBAN" panose="02000000000000000000" pitchFamily="2" charset="0"/>
                <a:cs typeface="NikoshBAN" panose="02000000000000000000" pitchFamily="2" charset="0"/>
              </a:rPr>
              <a:t>গ</a:t>
            </a:r>
            <a:r>
              <a:rPr lang="en-US" sz="3200" dirty="0">
                <a:solidFill>
                  <a:schemeClr val="bg1"/>
                </a:solidFill>
                <a:latin typeface="NikoshBAN" panose="02000000000000000000" pitchFamily="2" charset="0"/>
                <a:cs typeface="NikoshBAN" panose="02000000000000000000" pitchFamily="2" charset="0"/>
              </a:rPr>
              <a:t>্</a:t>
            </a:r>
            <a:r>
              <a:rPr lang="as-IN" sz="3200" dirty="0">
                <a:solidFill>
                  <a:schemeClr val="bg1"/>
                </a:solidFill>
                <a:latin typeface="NikoshBAN" panose="02000000000000000000" pitchFamily="2" charset="0"/>
                <a:cs typeface="NikoshBAN" panose="02000000000000000000" pitchFamily="2" charset="0"/>
              </a:rPr>
              <a:t>র</a:t>
            </a:r>
            <a:r>
              <a:rPr lang="en-US" sz="3200" dirty="0">
                <a:solidFill>
                  <a:schemeClr val="bg1"/>
                </a:solidFill>
                <a:latin typeface="NikoshBAN" panose="02000000000000000000" pitchFamily="2" charset="0"/>
                <a:cs typeface="NikoshBAN" panose="02000000000000000000" pitchFamily="2" charset="0"/>
              </a:rPr>
              <a:t>া</a:t>
            </a:r>
            <a:r>
              <a:rPr lang="as-IN" sz="3200" dirty="0">
                <a:solidFill>
                  <a:schemeClr val="bg1"/>
                </a:solidFill>
                <a:latin typeface="NikoshBAN" panose="02000000000000000000" pitchFamily="2" charset="0"/>
                <a:cs typeface="NikoshBAN" panose="02000000000000000000" pitchFamily="2" charset="0"/>
              </a:rPr>
              <a:t>ম</a:t>
            </a:r>
            <a:r>
              <a:rPr lang="en-US" sz="3200" dirty="0">
                <a:solidFill>
                  <a:schemeClr val="bg1"/>
                </a:solidFill>
                <a:latin typeface="NikoshBAN" panose="02000000000000000000" pitchFamily="2" charset="0"/>
                <a:cs typeface="NikoshBAN" panose="02000000000000000000" pitchFamily="2" charset="0"/>
              </a:rPr>
              <a:t> </a:t>
            </a:r>
            <a:r>
              <a:rPr lang="as-IN" sz="3200" dirty="0">
                <a:solidFill>
                  <a:schemeClr val="bg1"/>
                </a:solidFill>
                <a:latin typeface="NikoshBAN" panose="02000000000000000000" pitchFamily="2" charset="0"/>
                <a:cs typeface="NikoshBAN" panose="02000000000000000000" pitchFamily="2" charset="0"/>
              </a:rPr>
              <a:t>স</a:t>
            </a:r>
            <a:r>
              <a:rPr lang="en-US" sz="3200" dirty="0">
                <a:solidFill>
                  <a:schemeClr val="bg1"/>
                </a:solidFill>
                <a:latin typeface="NikoshBAN" panose="02000000000000000000" pitchFamily="2" charset="0"/>
                <a:cs typeface="NikoshBAN" panose="02000000000000000000" pitchFamily="2" charset="0"/>
              </a:rPr>
              <a:t>র</a:t>
            </a:r>
            <a:r>
              <a:rPr lang="as-IN" sz="3200" dirty="0">
                <a:solidFill>
                  <a:schemeClr val="bg1"/>
                </a:solidFill>
                <a:latin typeface="NikoshBAN" panose="02000000000000000000" pitchFamily="2" charset="0"/>
                <a:cs typeface="NikoshBAN" panose="02000000000000000000" pitchFamily="2" charset="0"/>
              </a:rPr>
              <a:t>ক</a:t>
            </a:r>
            <a:r>
              <a:rPr lang="en-US" sz="3200" dirty="0">
                <a:solidFill>
                  <a:schemeClr val="bg1"/>
                </a:solidFill>
                <a:latin typeface="NikoshBAN" panose="02000000000000000000" pitchFamily="2" charset="0"/>
                <a:cs typeface="NikoshBAN" panose="02000000000000000000" pitchFamily="2" charset="0"/>
              </a:rPr>
              <a:t>া</a:t>
            </a:r>
            <a:r>
              <a:rPr lang="as-IN" sz="3200" dirty="0">
                <a:solidFill>
                  <a:schemeClr val="bg1"/>
                </a:solidFill>
                <a:latin typeface="NikoshBAN" panose="02000000000000000000" pitchFamily="2" charset="0"/>
                <a:cs typeface="NikoshBAN" panose="02000000000000000000" pitchFamily="2" charset="0"/>
              </a:rPr>
              <a:t>র</a:t>
            </a:r>
            <a:r>
              <a:rPr lang="en-US" sz="3200" dirty="0">
                <a:solidFill>
                  <a:schemeClr val="bg1"/>
                </a:solidFill>
                <a:latin typeface="NikoshBAN" panose="02000000000000000000" pitchFamily="2" charset="0"/>
                <a:cs typeface="NikoshBAN" panose="02000000000000000000" pitchFamily="2" charset="0"/>
              </a:rPr>
              <a:t>ি </a:t>
            </a:r>
            <a:r>
              <a:rPr lang="en-US" sz="3200" dirty="0" err="1">
                <a:solidFill>
                  <a:schemeClr val="bg1"/>
                </a:solidFill>
                <a:latin typeface="NikoshBAN" panose="02000000000000000000" pitchFamily="2" charset="0"/>
                <a:cs typeface="NikoshBAN" panose="02000000000000000000" pitchFamily="2" charset="0"/>
              </a:rPr>
              <a:t>প্রাথমিক</a:t>
            </a:r>
            <a:r>
              <a:rPr lang="en-US" sz="3200" dirty="0">
                <a:solidFill>
                  <a:schemeClr val="bg1"/>
                </a:solidFill>
                <a:latin typeface="NikoshBAN" panose="02000000000000000000" pitchFamily="2" charset="0"/>
                <a:cs typeface="NikoshBAN" panose="02000000000000000000" pitchFamily="2" charset="0"/>
              </a:rPr>
              <a:t> </a:t>
            </a:r>
            <a:r>
              <a:rPr lang="en-US" sz="3200" dirty="0" err="1">
                <a:solidFill>
                  <a:schemeClr val="bg1"/>
                </a:solidFill>
                <a:latin typeface="NikoshBAN" panose="02000000000000000000" pitchFamily="2" charset="0"/>
                <a:cs typeface="NikoshBAN" panose="02000000000000000000" pitchFamily="2" charset="0"/>
              </a:rPr>
              <a:t>বিদ্যালয়</a:t>
            </a:r>
            <a:endParaRPr lang="en-US" sz="3200" dirty="0">
              <a:solidFill>
                <a:schemeClr val="bg1"/>
              </a:solidFill>
              <a:latin typeface="NikoshBAN" panose="02000000000000000000" pitchFamily="2" charset="0"/>
              <a:cs typeface="NikoshBAN" panose="02000000000000000000" pitchFamily="2" charset="0"/>
            </a:endParaRPr>
          </a:p>
          <a:p>
            <a:pPr marL="0" indent="0" algn="ctr">
              <a:buNone/>
            </a:pPr>
            <a:r>
              <a:rPr lang="as-IN" sz="3200" dirty="0">
                <a:solidFill>
                  <a:schemeClr val="bg1"/>
                </a:solidFill>
                <a:latin typeface="NikoshBAN" panose="02000000000000000000" pitchFamily="2" charset="0"/>
                <a:cs typeface="NikoshBAN" panose="02000000000000000000" pitchFamily="2" charset="0"/>
              </a:rPr>
              <a:t>আ</a:t>
            </a:r>
            <a:r>
              <a:rPr lang="en-US" sz="3200" dirty="0" err="1">
                <a:solidFill>
                  <a:schemeClr val="bg1"/>
                </a:solidFill>
                <a:latin typeface="NikoshBAN" panose="02000000000000000000" pitchFamily="2" charset="0"/>
                <a:cs typeface="NikoshBAN" panose="02000000000000000000" pitchFamily="2" charset="0"/>
              </a:rPr>
              <a:t>দমদ</a:t>
            </a:r>
            <a:r>
              <a:rPr lang="as-IN" sz="3200" dirty="0">
                <a:solidFill>
                  <a:schemeClr val="bg1"/>
                </a:solidFill>
                <a:latin typeface="NikoshBAN" panose="02000000000000000000" pitchFamily="2" charset="0"/>
                <a:cs typeface="NikoshBAN" panose="02000000000000000000" pitchFamily="2" charset="0"/>
              </a:rPr>
              <a:t>ী</a:t>
            </a:r>
            <a:r>
              <a:rPr lang="en-US" sz="3200" dirty="0">
                <a:solidFill>
                  <a:schemeClr val="bg1"/>
                </a:solidFill>
                <a:latin typeface="NikoshBAN" panose="02000000000000000000" pitchFamily="2" charset="0"/>
                <a:cs typeface="NikoshBAN" panose="02000000000000000000" pitchFamily="2" charset="0"/>
              </a:rPr>
              <a:t>ঘ</a:t>
            </a:r>
            <a:r>
              <a:rPr lang="as-IN" sz="3200" dirty="0">
                <a:solidFill>
                  <a:schemeClr val="bg1"/>
                </a:solidFill>
                <a:latin typeface="NikoshBAN" panose="02000000000000000000" pitchFamily="2" charset="0"/>
                <a:cs typeface="NikoshBAN" panose="02000000000000000000" pitchFamily="2" charset="0"/>
              </a:rPr>
              <a:t>ি</a:t>
            </a:r>
            <a:r>
              <a:rPr lang="en-US" sz="3200" dirty="0">
                <a:solidFill>
                  <a:schemeClr val="bg1"/>
                </a:solidFill>
                <a:latin typeface="NikoshBAN" panose="02000000000000000000" pitchFamily="2" charset="0"/>
                <a:cs typeface="NikoshBAN" panose="02000000000000000000" pitchFamily="2" charset="0"/>
              </a:rPr>
              <a:t>  ,</a:t>
            </a:r>
            <a:r>
              <a:rPr lang="en-US" sz="3200" dirty="0" err="1">
                <a:solidFill>
                  <a:schemeClr val="bg1"/>
                </a:solidFill>
                <a:latin typeface="NikoshBAN" panose="02000000000000000000" pitchFamily="2" charset="0"/>
                <a:cs typeface="NikoshBAN" panose="02000000000000000000" pitchFamily="2" charset="0"/>
              </a:rPr>
              <a:t>বগুড়া</a:t>
            </a:r>
            <a:endParaRPr lang="en-US" sz="3200" dirty="0">
              <a:solidFill>
                <a:schemeClr val="bg1"/>
              </a:solidFill>
              <a:latin typeface="NikoshBAN" panose="02000000000000000000" pitchFamily="2" charset="0"/>
              <a:cs typeface="NikoshBAN" panose="02000000000000000000" pitchFamily="2" charset="0"/>
            </a:endParaRPr>
          </a:p>
          <a:p>
            <a:pPr marL="0" indent="0">
              <a:buNone/>
            </a:pPr>
            <a:r>
              <a:rPr lang="en-US" dirty="0">
                <a:solidFill>
                  <a:schemeClr val="bg1"/>
                </a:solidFill>
                <a:latin typeface="NikoshBAN" panose="02000000000000000000" pitchFamily="2" charset="0"/>
                <a:cs typeface="NikoshBAN" panose="02000000000000000000" pitchFamily="2" charset="0"/>
              </a:rPr>
              <a:t>quamrulkumu@gmail.com</a:t>
            </a:r>
          </a:p>
          <a:p>
            <a:pPr marL="0" indent="0">
              <a:buNone/>
            </a:pPr>
            <a:endParaRPr lang="en-US" dirty="0">
              <a:latin typeface="NikoshBAN" panose="02000000000000000000" pitchFamily="2" charset="0"/>
              <a:cs typeface="NikoshBAN" panose="02000000000000000000" pitchFamily="2" charset="0"/>
            </a:endParaRPr>
          </a:p>
        </p:txBody>
      </p:sp>
      <p:sp>
        <p:nvSpPr>
          <p:cNvPr id="4" name="Content Placeholder 3"/>
          <p:cNvSpPr>
            <a:spLocks noGrp="1"/>
          </p:cNvSpPr>
          <p:nvPr>
            <p:ph sz="half" idx="2"/>
          </p:nvPr>
        </p:nvSpPr>
        <p:spPr>
          <a:xfrm>
            <a:off x="6202018" y="1830664"/>
            <a:ext cx="5151783" cy="4813714"/>
          </a:xfrm>
          <a:blipFill dpi="0" rotWithShape="1">
            <a:blip r:embed="rId3">
              <a:extLst>
                <a:ext uri="{28A0092B-C50C-407E-A947-70E740481C1C}">
                  <a14:useLocalDpi xmlns:a14="http://schemas.microsoft.com/office/drawing/2010/main" val="0"/>
                </a:ext>
              </a:extLst>
            </a:blip>
            <a:srcRect/>
            <a:stretch>
              <a:fillRect/>
            </a:stretch>
          </a:blipFill>
          <a:ln w="76200">
            <a:solidFill>
              <a:schemeClr val="tx1"/>
            </a:solidFill>
          </a:ln>
        </p:spPr>
        <p:txBody>
          <a:bodyPr>
            <a:normAutofit/>
          </a:bodyPr>
          <a:lstStyle/>
          <a:p>
            <a:pPr marL="0" indent="0">
              <a:buNone/>
            </a:pPr>
            <a:r>
              <a:rPr lang="bn-IN" sz="3600" dirty="0">
                <a:solidFill>
                  <a:schemeClr val="tx2">
                    <a:lumMod val="50000"/>
                  </a:schemeClr>
                </a:solidFill>
                <a:latin typeface="NikoshBAN" panose="02000000000000000000" pitchFamily="2" charset="0"/>
                <a:cs typeface="NikoshBAN" panose="02000000000000000000" pitchFamily="2" charset="0"/>
              </a:rPr>
              <a:t>বিষয়ঃবাংলাদেশ ও বিশ্ব পরিচয় ।</a:t>
            </a:r>
          </a:p>
          <a:p>
            <a:pPr marL="0" indent="0">
              <a:buNone/>
            </a:pPr>
            <a:r>
              <a:rPr lang="bn-IN" sz="3600" dirty="0">
                <a:solidFill>
                  <a:schemeClr val="tx2">
                    <a:lumMod val="50000"/>
                  </a:schemeClr>
                </a:solidFill>
                <a:latin typeface="NikoshBAN" panose="02000000000000000000" pitchFamily="2" charset="0"/>
                <a:cs typeface="NikoshBAN" panose="02000000000000000000" pitchFamily="2" charset="0"/>
              </a:rPr>
              <a:t>শ্রেণীঃ৪র্থ</a:t>
            </a:r>
          </a:p>
          <a:p>
            <a:pPr marL="0" indent="0">
              <a:buNone/>
            </a:pPr>
            <a:r>
              <a:rPr lang="bn-IN" sz="3600" dirty="0">
                <a:solidFill>
                  <a:schemeClr val="tx2">
                    <a:lumMod val="50000"/>
                  </a:schemeClr>
                </a:solidFill>
                <a:latin typeface="NikoshBAN" panose="02000000000000000000" pitchFamily="2" charset="0"/>
                <a:cs typeface="NikoshBAN" panose="02000000000000000000" pitchFamily="2" charset="0"/>
              </a:rPr>
              <a:t>পাঠঃকাজের মর্যাদা</a:t>
            </a:r>
          </a:p>
          <a:p>
            <a:pPr marL="0" indent="0">
              <a:buNone/>
            </a:pPr>
            <a:r>
              <a:rPr lang="bn-IN" sz="3600" dirty="0">
                <a:solidFill>
                  <a:schemeClr val="tx2">
                    <a:lumMod val="50000"/>
                  </a:schemeClr>
                </a:solidFill>
                <a:latin typeface="NikoshBAN" panose="02000000000000000000" pitchFamily="2" charset="0"/>
                <a:cs typeface="NikoshBAN" panose="02000000000000000000" pitchFamily="2" charset="0"/>
              </a:rPr>
              <a:t>পাঠ্যাংশঃশ্রমজীবি ।</a:t>
            </a:r>
          </a:p>
          <a:p>
            <a:pPr marL="0" indent="0">
              <a:buNone/>
            </a:pPr>
            <a:r>
              <a:rPr lang="bn-IN" sz="3600" dirty="0">
                <a:solidFill>
                  <a:schemeClr val="tx2">
                    <a:lumMod val="50000"/>
                  </a:schemeClr>
                </a:solidFill>
                <a:latin typeface="NikoshBAN" panose="02000000000000000000" pitchFamily="2" charset="0"/>
                <a:cs typeface="NikoshBAN" panose="02000000000000000000" pitchFamily="2" charset="0"/>
              </a:rPr>
              <a:t>সময়ঃ৪০ মিনিট</a:t>
            </a:r>
          </a:p>
        </p:txBody>
      </p:sp>
      <p:sp>
        <p:nvSpPr>
          <p:cNvPr id="5" name="Title 1">
            <a:extLst>
              <a:ext uri="{FF2B5EF4-FFF2-40B4-BE49-F238E27FC236}">
                <a16:creationId xmlns:a16="http://schemas.microsoft.com/office/drawing/2014/main" id="{90F88256-9DA7-441B-A0B0-F1388F81141D}"/>
              </a:ext>
            </a:extLst>
          </p:cNvPr>
          <p:cNvSpPr txBox="1">
            <a:spLocks/>
          </p:cNvSpPr>
          <p:nvPr/>
        </p:nvSpPr>
        <p:spPr>
          <a:xfrm>
            <a:off x="54869283" y="430625"/>
            <a:ext cx="5181599" cy="1325563"/>
          </a:xfrm>
          <a:prstGeom prst="rect">
            <a:avLst/>
          </a:prstGeom>
          <a:solidFill>
            <a:schemeClr val="accent1">
              <a:lumMod val="40000"/>
              <a:lumOff val="60000"/>
            </a:schemeClr>
          </a:solidFill>
          <a:ln w="76200">
            <a:solidFill>
              <a:schemeClr val="tx1"/>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bn-IN" dirty="0">
                <a:latin typeface="NikoshBAN" panose="02000000000000000000" pitchFamily="2" charset="0"/>
                <a:cs typeface="NikoshBAN" panose="02000000000000000000" pitchFamily="2" charset="0"/>
              </a:rPr>
              <a:t>পাঠ পরিচিতি</a:t>
            </a:r>
            <a:endParaRPr lang="en-US"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1119260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2852A-E357-4B06-9CEE-11048A8180B9}"/>
              </a:ext>
            </a:extLst>
          </p:cNvPr>
          <p:cNvSpPr txBox="1"/>
          <p:nvPr/>
        </p:nvSpPr>
        <p:spPr>
          <a:xfrm>
            <a:off x="627797" y="1934810"/>
            <a:ext cx="10904561" cy="341632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76200">
            <a:solidFill>
              <a:schemeClr val="bg1"/>
            </a:solidFill>
          </a:ln>
        </p:spPr>
        <p:txBody>
          <a:bodyPr wrap="square" rtlCol="0">
            <a:spAutoFit/>
            <a:scene3d>
              <a:camera prst="perspectiveAbove"/>
              <a:lightRig rig="threePt" dir="t"/>
            </a:scene3d>
          </a:bodyPr>
          <a:lstStyle/>
          <a:p>
            <a:r>
              <a:rPr lang="bn-IN" sz="5400" dirty="0">
                <a:solidFill>
                  <a:schemeClr val="accent6">
                    <a:lumMod val="20000"/>
                    <a:lumOff val="80000"/>
                  </a:schemeClr>
                </a:solidFill>
                <a:latin typeface="NikoshBAN" panose="02000000000000000000" pitchFamily="2" charset="0"/>
                <a:cs typeface="NikoshBAN" panose="02000000000000000000" pitchFamily="2" charset="0"/>
              </a:rPr>
              <a:t>                       </a:t>
            </a:r>
            <a:r>
              <a:rPr lang="bn-IN" sz="5400" u="sng" dirty="0">
                <a:solidFill>
                  <a:schemeClr val="accent6">
                    <a:lumMod val="20000"/>
                    <a:lumOff val="80000"/>
                  </a:schemeClr>
                </a:solidFill>
                <a:latin typeface="NikoshBAN" panose="02000000000000000000" pitchFamily="2" charset="0"/>
                <a:cs typeface="NikoshBAN" panose="02000000000000000000" pitchFamily="2" charset="0"/>
              </a:rPr>
              <a:t>শিখন</a:t>
            </a:r>
            <a:r>
              <a:rPr lang="en-US" sz="5400" u="sng" dirty="0" err="1">
                <a:solidFill>
                  <a:schemeClr val="accent6">
                    <a:lumMod val="20000"/>
                    <a:lumOff val="80000"/>
                  </a:schemeClr>
                </a:solidFill>
                <a:latin typeface="NikoshBAN" panose="02000000000000000000" pitchFamily="2" charset="0"/>
                <a:cs typeface="NikoshBAN" panose="02000000000000000000" pitchFamily="2" charset="0"/>
              </a:rPr>
              <a:t>ফল</a:t>
            </a:r>
            <a:endParaRPr lang="bn-BD" sz="5400" u="sng" dirty="0">
              <a:solidFill>
                <a:schemeClr val="accent6">
                  <a:lumMod val="20000"/>
                  <a:lumOff val="80000"/>
                </a:schemeClr>
              </a:solidFill>
            </a:endParaRPr>
          </a:p>
          <a:p>
            <a:r>
              <a:rPr lang="en-US" sz="5400" dirty="0">
                <a:solidFill>
                  <a:schemeClr val="accent6">
                    <a:lumMod val="20000"/>
                    <a:lumOff val="80000"/>
                  </a:schemeClr>
                </a:solidFill>
                <a:latin typeface="NikoshBAN" panose="02000000000000000000" pitchFamily="2" charset="0"/>
                <a:cs typeface="NikoshBAN" panose="02000000000000000000" pitchFamily="2" charset="0"/>
              </a:rPr>
              <a:t>৬</a:t>
            </a:r>
            <a:r>
              <a:rPr lang="bn-IN" sz="5400" dirty="0">
                <a:solidFill>
                  <a:schemeClr val="accent6">
                    <a:lumMod val="20000"/>
                    <a:lumOff val="80000"/>
                  </a:schemeClr>
                </a:solidFill>
                <a:latin typeface="NikoshBAN" panose="02000000000000000000" pitchFamily="2" charset="0"/>
                <a:cs typeface="NikoshBAN" panose="02000000000000000000" pitchFamily="2" charset="0"/>
              </a:rPr>
              <a:t>.</a:t>
            </a:r>
            <a:r>
              <a:rPr lang="en-US" sz="5400" dirty="0">
                <a:solidFill>
                  <a:schemeClr val="accent6">
                    <a:lumMod val="20000"/>
                    <a:lumOff val="80000"/>
                  </a:schemeClr>
                </a:solidFill>
                <a:latin typeface="NikoshBAN" panose="02000000000000000000" pitchFamily="2" charset="0"/>
                <a:cs typeface="NikoshBAN" panose="02000000000000000000" pitchFamily="2" charset="0"/>
              </a:rPr>
              <a:t> ১</a:t>
            </a:r>
            <a:r>
              <a:rPr lang="bn-IN" sz="5400" dirty="0">
                <a:solidFill>
                  <a:schemeClr val="accent6">
                    <a:lumMod val="20000"/>
                    <a:lumOff val="80000"/>
                  </a:schemeClr>
                </a:solidFill>
                <a:latin typeface="NikoshBAN" panose="02000000000000000000" pitchFamily="2" charset="0"/>
                <a:cs typeface="NikoshBAN" panose="02000000000000000000" pitchFamily="2" charset="0"/>
              </a:rPr>
              <a:t>.</a:t>
            </a:r>
            <a:r>
              <a:rPr lang="en-US" sz="5400" dirty="0">
                <a:solidFill>
                  <a:schemeClr val="accent6">
                    <a:lumMod val="20000"/>
                    <a:lumOff val="80000"/>
                  </a:schemeClr>
                </a:solidFill>
                <a:latin typeface="NikoshBAN" panose="02000000000000000000" pitchFamily="2" charset="0"/>
                <a:cs typeface="NikoshBAN" panose="02000000000000000000" pitchFamily="2" charset="0"/>
              </a:rPr>
              <a:t> ১ </a:t>
            </a:r>
            <a:r>
              <a:rPr lang="en-US" sz="5400" dirty="0" err="1">
                <a:solidFill>
                  <a:schemeClr val="accent6">
                    <a:lumMod val="20000"/>
                    <a:lumOff val="80000"/>
                  </a:schemeClr>
                </a:solidFill>
                <a:latin typeface="NikoshBAN" panose="02000000000000000000" pitchFamily="2" charset="0"/>
                <a:cs typeface="NikoshBAN" panose="02000000000000000000" pitchFamily="2" charset="0"/>
              </a:rPr>
              <a:t>শ্রমের</a:t>
            </a:r>
            <a:r>
              <a:rPr lang="en-US" sz="5400" dirty="0">
                <a:solidFill>
                  <a:schemeClr val="accent6">
                    <a:lumMod val="20000"/>
                    <a:lumOff val="80000"/>
                  </a:schemeClr>
                </a:solidFill>
                <a:latin typeface="NikoshBAN" panose="02000000000000000000" pitchFamily="2" charset="0"/>
                <a:cs typeface="NikoshBAN" panose="02000000000000000000" pitchFamily="2" charset="0"/>
              </a:rPr>
              <a:t> </a:t>
            </a:r>
            <a:r>
              <a:rPr lang="en-US" sz="5400" dirty="0" err="1">
                <a:solidFill>
                  <a:schemeClr val="accent6">
                    <a:lumMod val="20000"/>
                    <a:lumOff val="80000"/>
                  </a:schemeClr>
                </a:solidFill>
                <a:latin typeface="NikoshBAN" panose="02000000000000000000" pitchFamily="2" charset="0"/>
                <a:cs typeface="NikoshBAN" panose="02000000000000000000" pitchFamily="2" charset="0"/>
              </a:rPr>
              <a:t>গুরুত্ব</a:t>
            </a:r>
            <a:r>
              <a:rPr lang="en-US" sz="5400" dirty="0">
                <a:solidFill>
                  <a:schemeClr val="accent6">
                    <a:lumMod val="20000"/>
                    <a:lumOff val="80000"/>
                  </a:schemeClr>
                </a:solidFill>
                <a:latin typeface="NikoshBAN" panose="02000000000000000000" pitchFamily="2" charset="0"/>
                <a:cs typeface="NikoshBAN" panose="02000000000000000000" pitchFamily="2" charset="0"/>
              </a:rPr>
              <a:t> </a:t>
            </a:r>
            <a:r>
              <a:rPr lang="en-US" sz="5400" dirty="0" err="1">
                <a:solidFill>
                  <a:schemeClr val="accent6">
                    <a:lumMod val="20000"/>
                    <a:lumOff val="80000"/>
                  </a:schemeClr>
                </a:solidFill>
                <a:latin typeface="NikoshBAN" panose="02000000000000000000" pitchFamily="2" charset="0"/>
                <a:cs typeface="NikoshBAN" panose="02000000000000000000" pitchFamily="2" charset="0"/>
              </a:rPr>
              <a:t>বলতে</a:t>
            </a:r>
            <a:r>
              <a:rPr lang="en-US" sz="5400" dirty="0">
                <a:solidFill>
                  <a:schemeClr val="accent6">
                    <a:lumMod val="20000"/>
                    <a:lumOff val="80000"/>
                  </a:schemeClr>
                </a:solidFill>
                <a:latin typeface="NikoshBAN" panose="02000000000000000000" pitchFamily="2" charset="0"/>
                <a:cs typeface="NikoshBAN" panose="02000000000000000000" pitchFamily="2" charset="0"/>
              </a:rPr>
              <a:t> </a:t>
            </a:r>
            <a:r>
              <a:rPr lang="en-US" sz="5400" dirty="0" err="1">
                <a:solidFill>
                  <a:schemeClr val="accent6">
                    <a:lumMod val="20000"/>
                    <a:lumOff val="80000"/>
                  </a:schemeClr>
                </a:solidFill>
                <a:latin typeface="NikoshBAN" panose="02000000000000000000" pitchFamily="2" charset="0"/>
                <a:cs typeface="NikoshBAN" panose="02000000000000000000" pitchFamily="2" charset="0"/>
              </a:rPr>
              <a:t>পারবে</a:t>
            </a:r>
            <a:r>
              <a:rPr lang="en-US" sz="5400" dirty="0">
                <a:solidFill>
                  <a:schemeClr val="accent6">
                    <a:lumMod val="20000"/>
                    <a:lumOff val="80000"/>
                  </a:schemeClr>
                </a:solidFill>
                <a:latin typeface="NikoshBAN" panose="02000000000000000000" pitchFamily="2" charset="0"/>
                <a:cs typeface="NikoshBAN" panose="02000000000000000000" pitchFamily="2" charset="0"/>
              </a:rPr>
              <a:t> ।</a:t>
            </a:r>
            <a:endParaRPr lang="bn-BD" sz="5400" dirty="0">
              <a:solidFill>
                <a:schemeClr val="accent6">
                  <a:lumMod val="20000"/>
                  <a:lumOff val="80000"/>
                </a:schemeClr>
              </a:solidFill>
              <a:latin typeface="NikoshBAN" panose="02000000000000000000" pitchFamily="2" charset="0"/>
              <a:cs typeface="NikoshBAN" panose="02000000000000000000" pitchFamily="2" charset="0"/>
            </a:endParaRPr>
          </a:p>
          <a:p>
            <a:r>
              <a:rPr lang="bn-BD" sz="5400" dirty="0">
                <a:solidFill>
                  <a:schemeClr val="accent6">
                    <a:lumMod val="20000"/>
                    <a:lumOff val="80000"/>
                  </a:schemeClr>
                </a:solidFill>
                <a:latin typeface="NikoshBAN" panose="02000000000000000000" pitchFamily="2" charset="0"/>
                <a:cs typeface="NikoshBAN" panose="02000000000000000000" pitchFamily="2" charset="0"/>
              </a:rPr>
              <a:t>৬</a:t>
            </a:r>
            <a:r>
              <a:rPr lang="en-US" sz="5400" dirty="0">
                <a:solidFill>
                  <a:schemeClr val="accent6">
                    <a:lumMod val="20000"/>
                    <a:lumOff val="80000"/>
                  </a:schemeClr>
                </a:solidFill>
                <a:latin typeface="NikoshBAN" panose="02000000000000000000" pitchFamily="2" charset="0"/>
                <a:cs typeface="NikoshBAN" panose="02000000000000000000" pitchFamily="2" charset="0"/>
              </a:rPr>
              <a:t>.</a:t>
            </a:r>
            <a:r>
              <a:rPr lang="bn-BD" sz="5400" dirty="0">
                <a:solidFill>
                  <a:schemeClr val="accent6">
                    <a:lumMod val="20000"/>
                    <a:lumOff val="80000"/>
                  </a:schemeClr>
                </a:solidFill>
                <a:latin typeface="NikoshBAN" panose="02000000000000000000" pitchFamily="2" charset="0"/>
                <a:cs typeface="NikoshBAN" panose="02000000000000000000" pitchFamily="2" charset="0"/>
              </a:rPr>
              <a:t>৩</a:t>
            </a:r>
            <a:r>
              <a:rPr lang="en-US" sz="5400" dirty="0">
                <a:solidFill>
                  <a:schemeClr val="accent6">
                    <a:lumMod val="20000"/>
                    <a:lumOff val="80000"/>
                  </a:schemeClr>
                </a:solidFill>
                <a:latin typeface="NikoshBAN" panose="02000000000000000000" pitchFamily="2" charset="0"/>
                <a:cs typeface="NikoshBAN" panose="02000000000000000000" pitchFamily="2" charset="0"/>
              </a:rPr>
              <a:t>.</a:t>
            </a:r>
            <a:r>
              <a:rPr lang="bn-BD" sz="5400" dirty="0">
                <a:solidFill>
                  <a:schemeClr val="accent6">
                    <a:lumMod val="20000"/>
                    <a:lumOff val="80000"/>
                  </a:schemeClr>
                </a:solidFill>
                <a:latin typeface="NikoshBAN" panose="02000000000000000000" pitchFamily="2" charset="0"/>
                <a:cs typeface="NikoshBAN" panose="02000000000000000000" pitchFamily="2" charset="0"/>
              </a:rPr>
              <a:t>2 দু</a:t>
            </a:r>
            <a:r>
              <a:rPr lang="en-US" sz="5400" dirty="0">
                <a:solidFill>
                  <a:schemeClr val="accent6">
                    <a:lumMod val="20000"/>
                    <a:lumOff val="80000"/>
                  </a:schemeClr>
                </a:solidFill>
                <a:latin typeface="NikoshBAN" panose="02000000000000000000" pitchFamily="2" charset="0"/>
                <a:cs typeface="NikoshBAN" panose="02000000000000000000" pitchFamily="2" charset="0"/>
              </a:rPr>
              <a:t>ই </a:t>
            </a:r>
            <a:r>
              <a:rPr lang="bn-BD" sz="5400" dirty="0">
                <a:solidFill>
                  <a:schemeClr val="accent6">
                    <a:lumMod val="20000"/>
                    <a:lumOff val="80000"/>
                  </a:schemeClr>
                </a:solidFill>
                <a:latin typeface="NikoshBAN" panose="02000000000000000000" pitchFamily="2" charset="0"/>
                <a:cs typeface="NikoshBAN" panose="02000000000000000000" pitchFamily="2" charset="0"/>
              </a:rPr>
              <a:t>ত</a:t>
            </a:r>
            <a:r>
              <a:rPr lang="en-US" sz="5400" dirty="0">
                <a:solidFill>
                  <a:schemeClr val="accent6">
                    <a:lumMod val="20000"/>
                    <a:lumOff val="80000"/>
                  </a:schemeClr>
                </a:solidFill>
                <a:latin typeface="NikoshBAN" panose="02000000000000000000" pitchFamily="2" charset="0"/>
                <a:cs typeface="NikoshBAN" panose="02000000000000000000" pitchFamily="2" charset="0"/>
              </a:rPr>
              <a:t>ি</a:t>
            </a:r>
            <a:r>
              <a:rPr lang="bn-BD" sz="5400" dirty="0">
                <a:solidFill>
                  <a:schemeClr val="accent6">
                    <a:lumMod val="20000"/>
                    <a:lumOff val="80000"/>
                  </a:schemeClr>
                </a:solidFill>
                <a:latin typeface="NikoshBAN" panose="02000000000000000000" pitchFamily="2" charset="0"/>
                <a:cs typeface="NikoshBAN" panose="02000000000000000000" pitchFamily="2" charset="0"/>
              </a:rPr>
              <a:t>ন</a:t>
            </a:r>
            <a:r>
              <a:rPr lang="en-US" sz="5400" dirty="0">
                <a:solidFill>
                  <a:schemeClr val="accent6">
                    <a:lumMod val="20000"/>
                    <a:lumOff val="80000"/>
                  </a:schemeClr>
                </a:solidFill>
                <a:latin typeface="NikoshBAN" panose="02000000000000000000" pitchFamily="2" charset="0"/>
                <a:cs typeface="NikoshBAN" panose="02000000000000000000" pitchFamily="2" charset="0"/>
              </a:rPr>
              <a:t> </a:t>
            </a:r>
            <a:r>
              <a:rPr lang="bn-BD" sz="5400" dirty="0">
                <a:solidFill>
                  <a:schemeClr val="accent6">
                    <a:lumMod val="20000"/>
                    <a:lumOff val="80000"/>
                  </a:schemeClr>
                </a:solidFill>
                <a:latin typeface="NikoshBAN" panose="02000000000000000000" pitchFamily="2" charset="0"/>
                <a:cs typeface="NikoshBAN" panose="02000000000000000000" pitchFamily="2" charset="0"/>
              </a:rPr>
              <a:t> ধরনে</a:t>
            </a:r>
            <a:r>
              <a:rPr lang="en-US" sz="5400" dirty="0">
                <a:solidFill>
                  <a:schemeClr val="accent6">
                    <a:lumMod val="20000"/>
                    <a:lumOff val="80000"/>
                  </a:schemeClr>
                </a:solidFill>
                <a:latin typeface="NikoshBAN" panose="02000000000000000000" pitchFamily="2" charset="0"/>
                <a:cs typeface="NikoshBAN" panose="02000000000000000000" pitchFamily="2" charset="0"/>
              </a:rPr>
              <a:t>র </a:t>
            </a:r>
            <a:r>
              <a:rPr lang="bn-BD" sz="5400" dirty="0">
                <a:solidFill>
                  <a:schemeClr val="accent6">
                    <a:lumMod val="20000"/>
                    <a:lumOff val="80000"/>
                  </a:schemeClr>
                </a:solidFill>
                <a:latin typeface="NikoshBAN" panose="02000000000000000000" pitchFamily="2" charset="0"/>
                <a:cs typeface="NikoshBAN" panose="02000000000000000000" pitchFamily="2" charset="0"/>
              </a:rPr>
              <a:t> পেশাজীবির </a:t>
            </a:r>
            <a:r>
              <a:rPr lang="en-US" sz="5400" dirty="0">
                <a:solidFill>
                  <a:schemeClr val="accent6">
                    <a:lumMod val="20000"/>
                    <a:lumOff val="80000"/>
                  </a:schemeClr>
                </a:solidFill>
                <a:latin typeface="NikoshBAN" panose="02000000000000000000" pitchFamily="2" charset="0"/>
                <a:cs typeface="NikoshBAN" panose="02000000000000000000" pitchFamily="2" charset="0"/>
              </a:rPr>
              <a:t> </a:t>
            </a:r>
            <a:r>
              <a:rPr lang="en-US" sz="5400" dirty="0" err="1">
                <a:solidFill>
                  <a:schemeClr val="accent6">
                    <a:lumMod val="20000"/>
                    <a:lumOff val="80000"/>
                  </a:schemeClr>
                </a:solidFill>
                <a:latin typeface="NikoshBAN" panose="02000000000000000000" pitchFamily="2" charset="0"/>
                <a:cs typeface="NikoshBAN" panose="02000000000000000000" pitchFamily="2" charset="0"/>
              </a:rPr>
              <a:t>কা</a:t>
            </a:r>
            <a:r>
              <a:rPr lang="bn-BD" sz="5400" dirty="0">
                <a:solidFill>
                  <a:schemeClr val="accent6">
                    <a:lumMod val="20000"/>
                    <a:lumOff val="80000"/>
                  </a:schemeClr>
                </a:solidFill>
                <a:latin typeface="NikoshBAN" panose="02000000000000000000" pitchFamily="2" charset="0"/>
                <a:cs typeface="NikoshBAN" panose="02000000000000000000" pitchFamily="2" charset="0"/>
              </a:rPr>
              <a:t>জ</a:t>
            </a:r>
            <a:r>
              <a:rPr lang="en-US" sz="5400" dirty="0" err="1">
                <a:solidFill>
                  <a:schemeClr val="accent6">
                    <a:lumMod val="20000"/>
                    <a:lumOff val="80000"/>
                  </a:schemeClr>
                </a:solidFill>
                <a:latin typeface="NikoshBAN" panose="02000000000000000000" pitchFamily="2" charset="0"/>
                <a:cs typeface="NikoshBAN" panose="02000000000000000000" pitchFamily="2" charset="0"/>
              </a:rPr>
              <a:t>ের</a:t>
            </a:r>
            <a:r>
              <a:rPr lang="en-US" sz="5400" dirty="0">
                <a:solidFill>
                  <a:schemeClr val="accent6">
                    <a:lumMod val="20000"/>
                    <a:lumOff val="80000"/>
                  </a:schemeClr>
                </a:solidFill>
                <a:latin typeface="NikoshBAN" panose="02000000000000000000" pitchFamily="2" charset="0"/>
                <a:cs typeface="NikoshBAN" panose="02000000000000000000" pitchFamily="2" charset="0"/>
              </a:rPr>
              <a:t> ব</a:t>
            </a:r>
            <a:r>
              <a:rPr lang="bn-BD" sz="5400" dirty="0">
                <a:solidFill>
                  <a:schemeClr val="accent6">
                    <a:lumMod val="20000"/>
                    <a:lumOff val="80000"/>
                  </a:schemeClr>
                </a:solidFill>
                <a:latin typeface="NikoshBAN" panose="02000000000000000000" pitchFamily="2" charset="0"/>
                <a:cs typeface="NikoshBAN" panose="02000000000000000000" pitchFamily="2" charset="0"/>
              </a:rPr>
              <a:t>র</a:t>
            </a:r>
            <a:r>
              <a:rPr lang="en-US" sz="5400" dirty="0" err="1">
                <a:solidFill>
                  <a:schemeClr val="accent6">
                    <a:lumMod val="20000"/>
                    <a:lumOff val="80000"/>
                  </a:schemeClr>
                </a:solidFill>
                <a:latin typeface="NikoshBAN" panose="02000000000000000000" pitchFamily="2" charset="0"/>
                <a:cs typeface="NikoshBAN" panose="02000000000000000000" pitchFamily="2" charset="0"/>
              </a:rPr>
              <a:t>্ণ</a:t>
            </a:r>
            <a:r>
              <a:rPr lang="bn-BD" sz="5400" dirty="0">
                <a:solidFill>
                  <a:schemeClr val="accent6">
                    <a:lumMod val="20000"/>
                    <a:lumOff val="80000"/>
                  </a:schemeClr>
                </a:solidFill>
                <a:latin typeface="NikoshBAN" panose="02000000000000000000" pitchFamily="2" charset="0"/>
                <a:cs typeface="NikoshBAN" panose="02000000000000000000" pitchFamily="2" charset="0"/>
              </a:rPr>
              <a:t>ন</a:t>
            </a:r>
            <a:r>
              <a:rPr lang="en-US" sz="5400" dirty="0">
                <a:solidFill>
                  <a:schemeClr val="accent6">
                    <a:lumMod val="20000"/>
                    <a:lumOff val="80000"/>
                  </a:schemeClr>
                </a:solidFill>
                <a:latin typeface="NikoshBAN" panose="02000000000000000000" pitchFamily="2" charset="0"/>
                <a:cs typeface="NikoshBAN" panose="02000000000000000000" pitchFamily="2" charset="0"/>
              </a:rPr>
              <a:t>া </a:t>
            </a:r>
            <a:r>
              <a:rPr lang="bn-BD" sz="5400" dirty="0">
                <a:solidFill>
                  <a:schemeClr val="accent6">
                    <a:lumMod val="20000"/>
                    <a:lumOff val="80000"/>
                  </a:schemeClr>
                </a:solidFill>
                <a:latin typeface="NikoshBAN" panose="02000000000000000000" pitchFamily="2" charset="0"/>
                <a:cs typeface="NikoshBAN" panose="02000000000000000000" pitchFamily="2" charset="0"/>
              </a:rPr>
              <a:t>দ</a:t>
            </a:r>
            <a:r>
              <a:rPr lang="en-US" sz="5400" dirty="0" err="1">
                <a:solidFill>
                  <a:schemeClr val="accent6">
                    <a:lumMod val="20000"/>
                    <a:lumOff val="80000"/>
                  </a:schemeClr>
                </a:solidFill>
                <a:latin typeface="NikoshBAN" panose="02000000000000000000" pitchFamily="2" charset="0"/>
                <a:cs typeface="NikoshBAN" panose="02000000000000000000" pitchFamily="2" charset="0"/>
              </a:rPr>
              <a:t>িতে</a:t>
            </a:r>
            <a:r>
              <a:rPr lang="en-US" sz="5400" dirty="0">
                <a:solidFill>
                  <a:schemeClr val="accent6">
                    <a:lumMod val="20000"/>
                    <a:lumOff val="80000"/>
                  </a:schemeClr>
                </a:solidFill>
                <a:latin typeface="NikoshBAN" panose="02000000000000000000" pitchFamily="2" charset="0"/>
                <a:cs typeface="NikoshBAN" panose="02000000000000000000" pitchFamily="2" charset="0"/>
              </a:rPr>
              <a:t> </a:t>
            </a:r>
            <a:r>
              <a:rPr lang="en-US" sz="5400" dirty="0" err="1">
                <a:solidFill>
                  <a:schemeClr val="accent6">
                    <a:lumMod val="20000"/>
                    <a:lumOff val="80000"/>
                  </a:schemeClr>
                </a:solidFill>
                <a:latin typeface="NikoshBAN" panose="02000000000000000000" pitchFamily="2" charset="0"/>
                <a:cs typeface="NikoshBAN" panose="02000000000000000000" pitchFamily="2" charset="0"/>
              </a:rPr>
              <a:t>পারবে</a:t>
            </a:r>
            <a:r>
              <a:rPr lang="en-US" sz="5400" dirty="0">
                <a:solidFill>
                  <a:schemeClr val="accent6">
                    <a:lumMod val="20000"/>
                    <a:lumOff val="80000"/>
                  </a:schemeClr>
                </a:solidFill>
                <a:latin typeface="NikoshBAN" panose="02000000000000000000" pitchFamily="2" charset="0"/>
                <a:cs typeface="NikoshBAN" panose="02000000000000000000" pitchFamily="2" charset="0"/>
              </a:rPr>
              <a:t>।</a:t>
            </a:r>
            <a:endParaRPr lang="bn-BD" sz="5400" dirty="0">
              <a:solidFill>
                <a:schemeClr val="accent6">
                  <a:lumMod val="20000"/>
                  <a:lumOff val="80000"/>
                </a:schemeClr>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03880044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792ED8F-7EAA-4143-8BC4-DEABA4BAD1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0839" y="141781"/>
            <a:ext cx="5662108" cy="3202586"/>
          </a:xfrm>
          <a:prstGeom prst="rect">
            <a:avLst/>
          </a:prstGeom>
          <a:ln w="228600" cap="sq" cmpd="thickThin">
            <a:solidFill>
              <a:srgbClr val="000000"/>
            </a:solidFill>
            <a:prstDash val="solid"/>
            <a:miter lim="800000"/>
          </a:ln>
          <a:effectLst>
            <a:innerShdw blurRad="76200">
              <a:srgbClr val="000000"/>
            </a:innerShdw>
          </a:effectLst>
        </p:spPr>
      </p:pic>
      <p:pic>
        <p:nvPicPr>
          <p:cNvPr id="13" name="Picture 12">
            <a:extLst>
              <a:ext uri="{FF2B5EF4-FFF2-40B4-BE49-F238E27FC236}">
                <a16:creationId xmlns:a16="http://schemas.microsoft.com/office/drawing/2014/main" id="{2CF520F8-60A8-48CE-8E85-E1558E8F23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053" y="141781"/>
            <a:ext cx="5906947" cy="3202585"/>
          </a:xfrm>
          <a:prstGeom prst="rect">
            <a:avLst/>
          </a:prstGeom>
          <a:ln w="228600" cap="sq" cmpd="thickThin">
            <a:solidFill>
              <a:srgbClr val="000000"/>
            </a:solidFill>
            <a:prstDash val="solid"/>
            <a:miter lim="800000"/>
          </a:ln>
          <a:effectLst>
            <a:innerShdw blurRad="76200">
              <a:srgbClr val="000000"/>
            </a:innerShdw>
          </a:effectLst>
        </p:spPr>
      </p:pic>
      <p:pic>
        <p:nvPicPr>
          <p:cNvPr id="15" name="Picture 14">
            <a:extLst>
              <a:ext uri="{FF2B5EF4-FFF2-40B4-BE49-F238E27FC236}">
                <a16:creationId xmlns:a16="http://schemas.microsoft.com/office/drawing/2014/main" id="{D43E07D1-9D19-4F64-AF4F-708A70977A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40839" y="3505289"/>
            <a:ext cx="5662108" cy="2966986"/>
          </a:xfrm>
          <a:prstGeom prst="rect">
            <a:avLst/>
          </a:prstGeom>
          <a:ln w="228600" cap="sq" cmpd="thickThin">
            <a:solidFill>
              <a:srgbClr val="000000"/>
            </a:solidFill>
            <a:prstDash val="solid"/>
            <a:miter lim="800000"/>
          </a:ln>
          <a:effectLst>
            <a:innerShdw blurRad="76200">
              <a:srgbClr val="000000"/>
            </a:innerShdw>
          </a:effectLst>
        </p:spPr>
      </p:pic>
      <p:pic>
        <p:nvPicPr>
          <p:cNvPr id="19" name="Picture 18">
            <a:extLst>
              <a:ext uri="{FF2B5EF4-FFF2-40B4-BE49-F238E27FC236}">
                <a16:creationId xmlns:a16="http://schemas.microsoft.com/office/drawing/2014/main" id="{689D3E2C-18B0-4FF1-B427-508D426296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9053" y="3513634"/>
            <a:ext cx="5906947" cy="2958642"/>
          </a:xfrm>
          <a:prstGeom prst="rect">
            <a:avLst/>
          </a:prstGeom>
          <a:ln w="228600" cap="sq" cmpd="thickThin">
            <a:solidFill>
              <a:srgbClr val="000000"/>
            </a:solidFill>
            <a:prstDash val="solid"/>
            <a:miter lim="800000"/>
          </a:ln>
          <a:effectLst>
            <a:innerShdw blurRad="76200">
              <a:srgbClr val="000000"/>
            </a:innerShdw>
          </a:effectLst>
        </p:spPr>
      </p:pic>
      <p:sp>
        <p:nvSpPr>
          <p:cNvPr id="2" name="Speech Bubble: Oval 1">
            <a:extLst>
              <a:ext uri="{FF2B5EF4-FFF2-40B4-BE49-F238E27FC236}">
                <a16:creationId xmlns:a16="http://schemas.microsoft.com/office/drawing/2014/main" id="{3AE08DF9-8F2C-48C2-910B-1ADBB9D26369}"/>
              </a:ext>
            </a:extLst>
          </p:cNvPr>
          <p:cNvSpPr/>
          <p:nvPr/>
        </p:nvSpPr>
        <p:spPr>
          <a:xfrm>
            <a:off x="4435841" y="2599836"/>
            <a:ext cx="2830642" cy="1827595"/>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A2715B5-717F-4161-8717-55E2B49166BB}"/>
              </a:ext>
            </a:extLst>
          </p:cNvPr>
          <p:cNvSpPr txBox="1"/>
          <p:nvPr/>
        </p:nvSpPr>
        <p:spPr>
          <a:xfrm>
            <a:off x="5052310" y="2828836"/>
            <a:ext cx="2332219" cy="1200329"/>
          </a:xfrm>
          <a:prstGeom prst="rect">
            <a:avLst/>
          </a:prstGeom>
          <a:noFill/>
        </p:spPr>
        <p:txBody>
          <a:bodyPr wrap="square" rtlCol="0">
            <a:spAutoFit/>
          </a:bodyPr>
          <a:lstStyle/>
          <a:p>
            <a:r>
              <a:rPr lang="en-US" sz="2400" dirty="0" err="1">
                <a:solidFill>
                  <a:srgbClr val="FFFF00"/>
                </a:solidFill>
              </a:rPr>
              <a:t>পানির</a:t>
            </a:r>
            <a:r>
              <a:rPr lang="en-US" sz="2400" dirty="0">
                <a:solidFill>
                  <a:srgbClr val="FFFF00"/>
                </a:solidFill>
              </a:rPr>
              <a:t> </a:t>
            </a:r>
            <a:r>
              <a:rPr lang="en-US" sz="2400" dirty="0" err="1">
                <a:solidFill>
                  <a:srgbClr val="FFFF00"/>
                </a:solidFill>
              </a:rPr>
              <a:t>উপর</a:t>
            </a:r>
            <a:r>
              <a:rPr lang="en-US" sz="2400" dirty="0">
                <a:solidFill>
                  <a:srgbClr val="FFFF00"/>
                </a:solidFill>
              </a:rPr>
              <a:t> </a:t>
            </a:r>
            <a:r>
              <a:rPr lang="en-US" sz="2400" dirty="0" err="1">
                <a:solidFill>
                  <a:srgbClr val="FFFF00"/>
                </a:solidFill>
              </a:rPr>
              <a:t>নির্ভ</a:t>
            </a:r>
            <a:r>
              <a:rPr lang="as-IN" sz="2400" dirty="0">
                <a:solidFill>
                  <a:srgbClr val="FFFF00"/>
                </a:solidFill>
              </a:rPr>
              <a:t>র</a:t>
            </a:r>
            <a:r>
              <a:rPr lang="en-US" sz="2400" dirty="0">
                <a:solidFill>
                  <a:srgbClr val="FFFF00"/>
                </a:solidFill>
              </a:rPr>
              <a:t> </a:t>
            </a:r>
            <a:r>
              <a:rPr lang="en-US" sz="2400" dirty="0" err="1">
                <a:solidFill>
                  <a:srgbClr val="FFFF00"/>
                </a:solidFill>
              </a:rPr>
              <a:t>করে</a:t>
            </a:r>
            <a:r>
              <a:rPr lang="en-US" sz="2400" dirty="0">
                <a:solidFill>
                  <a:srgbClr val="FFFF00"/>
                </a:solidFill>
              </a:rPr>
              <a:t> </a:t>
            </a:r>
            <a:r>
              <a:rPr lang="en-US" sz="2400" dirty="0" err="1">
                <a:solidFill>
                  <a:srgbClr val="FFFF00"/>
                </a:solidFill>
              </a:rPr>
              <a:t>জীবিকা</a:t>
            </a:r>
            <a:r>
              <a:rPr lang="en-US" sz="2400" dirty="0">
                <a:solidFill>
                  <a:srgbClr val="FFFF00"/>
                </a:solidFill>
              </a:rPr>
              <a:t> </a:t>
            </a:r>
            <a:r>
              <a:rPr lang="en-US" sz="2400" dirty="0" err="1">
                <a:solidFill>
                  <a:srgbClr val="FFFF00"/>
                </a:solidFill>
              </a:rPr>
              <a:t>অর্জন</a:t>
            </a:r>
            <a:r>
              <a:rPr lang="en-US" sz="2400" dirty="0">
                <a:solidFill>
                  <a:srgbClr val="FFFF00"/>
                </a:solidFill>
              </a:rPr>
              <a:t> </a:t>
            </a:r>
          </a:p>
        </p:txBody>
      </p:sp>
    </p:spTree>
    <p:extLst>
      <p:ext uri="{BB962C8B-B14F-4D97-AF65-F5344CB8AC3E}">
        <p14:creationId xmlns:p14="http://schemas.microsoft.com/office/powerpoint/2010/main" val="2250716920"/>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decel="50000">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decel="50000">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decel="50000">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decel="50000">
                                          <p:stCondLst>
                                            <p:cond delay="1834"/>
                                          </p:stCondLst>
                                        </p:cTn>
                                        <p:tgtEl>
                                          <p:spTgt spid="13"/>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80">
                                          <p:stCondLst>
                                            <p:cond delay="0"/>
                                          </p:stCondLst>
                                        </p:cTn>
                                        <p:tgtEl>
                                          <p:spTgt spid="3"/>
                                        </p:tgtEl>
                                      </p:cBhvr>
                                    </p:animEffect>
                                    <p:anim calcmode="lin" valueType="num">
                                      <p:cBhvr>
                                        <p:cTn id="2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gtEl>
                                      </p:cBhvr>
                                      <p:to x="100000" y="60000"/>
                                    </p:animScale>
                                    <p:animScale>
                                      <p:cBhvr>
                                        <p:cTn id="30" dur="166" decel="50000">
                                          <p:stCondLst>
                                            <p:cond delay="676"/>
                                          </p:stCondLst>
                                        </p:cTn>
                                        <p:tgtEl>
                                          <p:spTgt spid="3"/>
                                        </p:tgtEl>
                                      </p:cBhvr>
                                      <p:to x="100000" y="100000"/>
                                    </p:animScale>
                                    <p:animScale>
                                      <p:cBhvr>
                                        <p:cTn id="31" dur="26">
                                          <p:stCondLst>
                                            <p:cond delay="1312"/>
                                          </p:stCondLst>
                                        </p:cTn>
                                        <p:tgtEl>
                                          <p:spTgt spid="3"/>
                                        </p:tgtEl>
                                      </p:cBhvr>
                                      <p:to x="100000" y="80000"/>
                                    </p:animScale>
                                    <p:animScale>
                                      <p:cBhvr>
                                        <p:cTn id="32" dur="166" decel="50000">
                                          <p:stCondLst>
                                            <p:cond delay="1338"/>
                                          </p:stCondLst>
                                        </p:cTn>
                                        <p:tgtEl>
                                          <p:spTgt spid="3"/>
                                        </p:tgtEl>
                                      </p:cBhvr>
                                      <p:to x="100000" y="100000"/>
                                    </p:animScale>
                                    <p:animScale>
                                      <p:cBhvr>
                                        <p:cTn id="33" dur="26">
                                          <p:stCondLst>
                                            <p:cond delay="1642"/>
                                          </p:stCondLst>
                                        </p:cTn>
                                        <p:tgtEl>
                                          <p:spTgt spid="3"/>
                                        </p:tgtEl>
                                      </p:cBhvr>
                                      <p:to x="100000" y="90000"/>
                                    </p:animScale>
                                    <p:animScale>
                                      <p:cBhvr>
                                        <p:cTn id="34" dur="166" decel="50000">
                                          <p:stCondLst>
                                            <p:cond delay="1668"/>
                                          </p:stCondLst>
                                        </p:cTn>
                                        <p:tgtEl>
                                          <p:spTgt spid="3"/>
                                        </p:tgtEl>
                                      </p:cBhvr>
                                      <p:to x="100000" y="100000"/>
                                    </p:animScale>
                                    <p:animScale>
                                      <p:cBhvr>
                                        <p:cTn id="35" dur="26">
                                          <p:stCondLst>
                                            <p:cond delay="1808"/>
                                          </p:stCondLst>
                                        </p:cTn>
                                        <p:tgtEl>
                                          <p:spTgt spid="3"/>
                                        </p:tgtEl>
                                      </p:cBhvr>
                                      <p:to x="100000" y="95000"/>
                                    </p:animScale>
                                    <p:animScale>
                                      <p:cBhvr>
                                        <p:cTn id="36" dur="166" decel="50000">
                                          <p:stCondLst>
                                            <p:cond delay="1834"/>
                                          </p:stCondLst>
                                        </p:cTn>
                                        <p:tgtEl>
                                          <p:spTgt spid="3"/>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down)">
                                      <p:cBhvr>
                                        <p:cTn id="39" dur="580">
                                          <p:stCondLst>
                                            <p:cond delay="0"/>
                                          </p:stCondLst>
                                        </p:cTn>
                                        <p:tgtEl>
                                          <p:spTgt spid="15"/>
                                        </p:tgtEl>
                                      </p:cBhvr>
                                    </p:animEffect>
                                    <p:anim calcmode="lin" valueType="num">
                                      <p:cBhvr>
                                        <p:cTn id="40"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45" dur="26">
                                          <p:stCondLst>
                                            <p:cond delay="650"/>
                                          </p:stCondLst>
                                        </p:cTn>
                                        <p:tgtEl>
                                          <p:spTgt spid="15"/>
                                        </p:tgtEl>
                                      </p:cBhvr>
                                      <p:to x="100000" y="60000"/>
                                    </p:animScale>
                                    <p:animScale>
                                      <p:cBhvr>
                                        <p:cTn id="46" dur="166" decel="50000">
                                          <p:stCondLst>
                                            <p:cond delay="676"/>
                                          </p:stCondLst>
                                        </p:cTn>
                                        <p:tgtEl>
                                          <p:spTgt spid="15"/>
                                        </p:tgtEl>
                                      </p:cBhvr>
                                      <p:to x="100000" y="100000"/>
                                    </p:animScale>
                                    <p:animScale>
                                      <p:cBhvr>
                                        <p:cTn id="47" dur="26">
                                          <p:stCondLst>
                                            <p:cond delay="1312"/>
                                          </p:stCondLst>
                                        </p:cTn>
                                        <p:tgtEl>
                                          <p:spTgt spid="15"/>
                                        </p:tgtEl>
                                      </p:cBhvr>
                                      <p:to x="100000" y="80000"/>
                                    </p:animScale>
                                    <p:animScale>
                                      <p:cBhvr>
                                        <p:cTn id="48" dur="166" decel="50000">
                                          <p:stCondLst>
                                            <p:cond delay="1338"/>
                                          </p:stCondLst>
                                        </p:cTn>
                                        <p:tgtEl>
                                          <p:spTgt spid="15"/>
                                        </p:tgtEl>
                                      </p:cBhvr>
                                      <p:to x="100000" y="100000"/>
                                    </p:animScale>
                                    <p:animScale>
                                      <p:cBhvr>
                                        <p:cTn id="49" dur="26">
                                          <p:stCondLst>
                                            <p:cond delay="1642"/>
                                          </p:stCondLst>
                                        </p:cTn>
                                        <p:tgtEl>
                                          <p:spTgt spid="15"/>
                                        </p:tgtEl>
                                      </p:cBhvr>
                                      <p:to x="100000" y="90000"/>
                                    </p:animScale>
                                    <p:animScale>
                                      <p:cBhvr>
                                        <p:cTn id="50" dur="166" decel="50000">
                                          <p:stCondLst>
                                            <p:cond delay="1668"/>
                                          </p:stCondLst>
                                        </p:cTn>
                                        <p:tgtEl>
                                          <p:spTgt spid="15"/>
                                        </p:tgtEl>
                                      </p:cBhvr>
                                      <p:to x="100000" y="100000"/>
                                    </p:animScale>
                                    <p:animScale>
                                      <p:cBhvr>
                                        <p:cTn id="51" dur="26">
                                          <p:stCondLst>
                                            <p:cond delay="1808"/>
                                          </p:stCondLst>
                                        </p:cTn>
                                        <p:tgtEl>
                                          <p:spTgt spid="15"/>
                                        </p:tgtEl>
                                      </p:cBhvr>
                                      <p:to x="100000" y="95000"/>
                                    </p:animScale>
                                    <p:animScale>
                                      <p:cBhvr>
                                        <p:cTn id="52" dur="166" decel="50000">
                                          <p:stCondLst>
                                            <p:cond delay="1834"/>
                                          </p:stCondLst>
                                        </p:cTn>
                                        <p:tgtEl>
                                          <p:spTgt spid="15"/>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down)">
                                      <p:cBhvr>
                                        <p:cTn id="55" dur="580">
                                          <p:stCondLst>
                                            <p:cond delay="0"/>
                                          </p:stCondLst>
                                        </p:cTn>
                                        <p:tgtEl>
                                          <p:spTgt spid="19"/>
                                        </p:tgtEl>
                                      </p:cBhvr>
                                    </p:animEffect>
                                    <p:anim calcmode="lin" valueType="num">
                                      <p:cBhvr>
                                        <p:cTn id="56"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61" dur="26">
                                          <p:stCondLst>
                                            <p:cond delay="650"/>
                                          </p:stCondLst>
                                        </p:cTn>
                                        <p:tgtEl>
                                          <p:spTgt spid="19"/>
                                        </p:tgtEl>
                                      </p:cBhvr>
                                      <p:to x="100000" y="60000"/>
                                    </p:animScale>
                                    <p:animScale>
                                      <p:cBhvr>
                                        <p:cTn id="62" dur="166" decel="50000">
                                          <p:stCondLst>
                                            <p:cond delay="676"/>
                                          </p:stCondLst>
                                        </p:cTn>
                                        <p:tgtEl>
                                          <p:spTgt spid="19"/>
                                        </p:tgtEl>
                                      </p:cBhvr>
                                      <p:to x="100000" y="100000"/>
                                    </p:animScale>
                                    <p:animScale>
                                      <p:cBhvr>
                                        <p:cTn id="63" dur="26">
                                          <p:stCondLst>
                                            <p:cond delay="1312"/>
                                          </p:stCondLst>
                                        </p:cTn>
                                        <p:tgtEl>
                                          <p:spTgt spid="19"/>
                                        </p:tgtEl>
                                      </p:cBhvr>
                                      <p:to x="100000" y="80000"/>
                                    </p:animScale>
                                    <p:animScale>
                                      <p:cBhvr>
                                        <p:cTn id="64" dur="166" decel="50000">
                                          <p:stCondLst>
                                            <p:cond delay="1338"/>
                                          </p:stCondLst>
                                        </p:cTn>
                                        <p:tgtEl>
                                          <p:spTgt spid="19"/>
                                        </p:tgtEl>
                                      </p:cBhvr>
                                      <p:to x="100000" y="100000"/>
                                    </p:animScale>
                                    <p:animScale>
                                      <p:cBhvr>
                                        <p:cTn id="65" dur="26">
                                          <p:stCondLst>
                                            <p:cond delay="1642"/>
                                          </p:stCondLst>
                                        </p:cTn>
                                        <p:tgtEl>
                                          <p:spTgt spid="19"/>
                                        </p:tgtEl>
                                      </p:cBhvr>
                                      <p:to x="100000" y="90000"/>
                                    </p:animScale>
                                    <p:animScale>
                                      <p:cBhvr>
                                        <p:cTn id="66" dur="166" decel="50000">
                                          <p:stCondLst>
                                            <p:cond delay="1668"/>
                                          </p:stCondLst>
                                        </p:cTn>
                                        <p:tgtEl>
                                          <p:spTgt spid="19"/>
                                        </p:tgtEl>
                                      </p:cBhvr>
                                      <p:to x="100000" y="100000"/>
                                    </p:animScale>
                                    <p:animScale>
                                      <p:cBhvr>
                                        <p:cTn id="67" dur="26">
                                          <p:stCondLst>
                                            <p:cond delay="1808"/>
                                          </p:stCondLst>
                                        </p:cTn>
                                        <p:tgtEl>
                                          <p:spTgt spid="19"/>
                                        </p:tgtEl>
                                      </p:cBhvr>
                                      <p:to x="100000" y="95000"/>
                                    </p:animScale>
                                    <p:animScale>
                                      <p:cBhvr>
                                        <p:cTn id="68" dur="166" decel="50000">
                                          <p:stCondLst>
                                            <p:cond delay="1834"/>
                                          </p:stCondLst>
                                        </p:cTn>
                                        <p:tgtEl>
                                          <p:spTgt spid="19"/>
                                        </p:tgtEl>
                                      </p:cBhvr>
                                      <p:to x="100000" y="100000"/>
                                    </p:animScale>
                                  </p:childTnLst>
                                </p:cTn>
                              </p:par>
                            </p:childTnLst>
                          </p:cTn>
                        </p:par>
                      </p:childTnLst>
                    </p:cTn>
                  </p:par>
                  <p:par>
                    <p:cTn id="69" fill="hold">
                      <p:stCondLst>
                        <p:cond delay="indefinite"/>
                      </p:stCondLst>
                      <p:childTnLst>
                        <p:par>
                          <p:cTn id="70" fill="hold">
                            <p:stCondLst>
                              <p:cond delay="0"/>
                            </p:stCondLst>
                            <p:childTnLst>
                              <p:par>
                                <p:cTn id="71" presetID="6" presetClass="entr" presetSubtype="16" fill="hold" grpId="0" nodeType="clickEffect">
                                  <p:stCondLst>
                                    <p:cond delay="0"/>
                                  </p:stCondLst>
                                  <p:childTnLst>
                                    <p:set>
                                      <p:cBhvr>
                                        <p:cTn id="72" dur="1" fill="hold">
                                          <p:stCondLst>
                                            <p:cond delay="0"/>
                                          </p:stCondLst>
                                        </p:cTn>
                                        <p:tgtEl>
                                          <p:spTgt spid="2"/>
                                        </p:tgtEl>
                                        <p:attrNameLst>
                                          <p:attrName>style.visibility</p:attrName>
                                        </p:attrNameLst>
                                      </p:cBhvr>
                                      <p:to>
                                        <p:strVal val="visible"/>
                                      </p:to>
                                    </p:set>
                                    <p:animEffect transition="in" filter="circle(in)">
                                      <p:cBhvr>
                                        <p:cTn id="73" dur="2000"/>
                                        <p:tgtEl>
                                          <p:spTgt spid="2"/>
                                        </p:tgtEl>
                                      </p:cBhvr>
                                    </p:animEffect>
                                  </p:childTnLst>
                                </p:cTn>
                              </p:par>
                            </p:childTnLst>
                          </p:cTn>
                        </p:par>
                      </p:childTnLst>
                    </p:cTn>
                  </p:par>
                  <p:par>
                    <p:cTn id="74" fill="hold">
                      <p:stCondLst>
                        <p:cond delay="indefinite"/>
                      </p:stCondLst>
                      <p:childTnLst>
                        <p:par>
                          <p:cTn id="75" fill="hold">
                            <p:stCondLst>
                              <p:cond delay="0"/>
                            </p:stCondLst>
                            <p:childTnLst>
                              <p:par>
                                <p:cTn id="76" presetID="21" presetClass="entr" presetSubtype="1" fill="hold" nodeType="clickEffect">
                                  <p:stCondLst>
                                    <p:cond delay="0"/>
                                  </p:stCondLst>
                                  <p:childTnLst>
                                    <p:set>
                                      <p:cBhvr>
                                        <p:cTn id="77" dur="1" fill="hold">
                                          <p:stCondLst>
                                            <p:cond delay="0"/>
                                          </p:stCondLst>
                                        </p:cTn>
                                        <p:tgtEl>
                                          <p:spTgt spid="4">
                                            <p:txEl>
                                              <p:pRg st="0" end="0"/>
                                            </p:txEl>
                                          </p:spTgt>
                                        </p:tgtEl>
                                        <p:attrNameLst>
                                          <p:attrName>style.visibility</p:attrName>
                                        </p:attrNameLst>
                                      </p:cBhvr>
                                      <p:to>
                                        <p:strVal val="visible"/>
                                      </p:to>
                                    </p:set>
                                    <p:animEffect transition="in" filter="wheel(1)">
                                      <p:cBhvr>
                                        <p:cTn id="78"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69EDED7-1CFE-4FB2-8B60-E0CE924731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698" y="3735689"/>
            <a:ext cx="5322147" cy="277177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1" name="Picture 10">
            <a:extLst>
              <a:ext uri="{FF2B5EF4-FFF2-40B4-BE49-F238E27FC236}">
                <a16:creationId xmlns:a16="http://schemas.microsoft.com/office/drawing/2014/main" id="{B2088F05-51BC-4D63-83BC-1709C30243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98" y="126431"/>
            <a:ext cx="5322147" cy="330256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3" name="Picture 12">
            <a:extLst>
              <a:ext uri="{FF2B5EF4-FFF2-40B4-BE49-F238E27FC236}">
                <a16:creationId xmlns:a16="http://schemas.microsoft.com/office/drawing/2014/main" id="{A9311D6C-1DF3-46F0-B948-A004D7FFC2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1115" y="3735689"/>
            <a:ext cx="5956731" cy="277177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5" name="Picture 14">
            <a:extLst>
              <a:ext uri="{FF2B5EF4-FFF2-40B4-BE49-F238E27FC236}">
                <a16:creationId xmlns:a16="http://schemas.microsoft.com/office/drawing/2014/main" id="{91A58DB0-A08D-4B49-8352-6FA76B4876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21115" y="126431"/>
            <a:ext cx="5956731" cy="330256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Oval 1">
            <a:extLst>
              <a:ext uri="{FF2B5EF4-FFF2-40B4-BE49-F238E27FC236}">
                <a16:creationId xmlns:a16="http://schemas.microsoft.com/office/drawing/2014/main" id="{1F7D9795-0148-4941-81B6-D7E955CBA05D}"/>
              </a:ext>
            </a:extLst>
          </p:cNvPr>
          <p:cNvSpPr/>
          <p:nvPr/>
        </p:nvSpPr>
        <p:spPr>
          <a:xfrm>
            <a:off x="3597638" y="2312233"/>
            <a:ext cx="3942413" cy="2233534"/>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119FD4C-CD23-4878-AED0-F4B9B405ECDB}"/>
              </a:ext>
            </a:extLst>
          </p:cNvPr>
          <p:cNvSpPr txBox="1"/>
          <p:nvPr/>
        </p:nvSpPr>
        <p:spPr>
          <a:xfrm>
            <a:off x="4092315" y="2863121"/>
            <a:ext cx="3117954" cy="1292662"/>
          </a:xfrm>
          <a:prstGeom prst="rect">
            <a:avLst/>
          </a:prstGeom>
          <a:noFill/>
        </p:spPr>
        <p:txBody>
          <a:bodyPr wrap="square" rtlCol="0">
            <a:spAutoFit/>
          </a:bodyPr>
          <a:lstStyle/>
          <a:p>
            <a:r>
              <a:rPr lang="bn-IN" sz="3200" dirty="0">
                <a:solidFill>
                  <a:srgbClr val="FFFF00"/>
                </a:solidFill>
              </a:rPr>
              <a:t>কৃষির</a:t>
            </a:r>
            <a:r>
              <a:rPr lang="bn-IN" sz="2800" dirty="0">
                <a:solidFill>
                  <a:srgbClr val="FFFF00"/>
                </a:solidFill>
              </a:rPr>
              <a:t> </a:t>
            </a:r>
            <a:r>
              <a:rPr lang="en-US" sz="2800" dirty="0" err="1">
                <a:solidFill>
                  <a:srgbClr val="FFFF00"/>
                </a:solidFill>
              </a:rPr>
              <a:t>উপর</a:t>
            </a:r>
            <a:r>
              <a:rPr lang="en-US" sz="2800" dirty="0">
                <a:solidFill>
                  <a:srgbClr val="FFFF00"/>
                </a:solidFill>
              </a:rPr>
              <a:t> </a:t>
            </a:r>
            <a:r>
              <a:rPr lang="en-US" sz="2800" dirty="0" err="1">
                <a:solidFill>
                  <a:srgbClr val="FFFF00"/>
                </a:solidFill>
              </a:rPr>
              <a:t>নির্ভ</a:t>
            </a:r>
            <a:r>
              <a:rPr lang="as-IN" sz="2800" dirty="0">
                <a:solidFill>
                  <a:srgbClr val="FFFF00"/>
                </a:solidFill>
              </a:rPr>
              <a:t>র</a:t>
            </a:r>
            <a:r>
              <a:rPr lang="en-US" sz="2800" dirty="0">
                <a:solidFill>
                  <a:srgbClr val="FFFF00"/>
                </a:solidFill>
              </a:rPr>
              <a:t> </a:t>
            </a:r>
            <a:r>
              <a:rPr lang="en-US" sz="2800" dirty="0" err="1">
                <a:solidFill>
                  <a:srgbClr val="FFFF00"/>
                </a:solidFill>
              </a:rPr>
              <a:t>করে</a:t>
            </a:r>
            <a:r>
              <a:rPr lang="en-US" sz="2800" dirty="0">
                <a:solidFill>
                  <a:srgbClr val="FFFF00"/>
                </a:solidFill>
              </a:rPr>
              <a:t> </a:t>
            </a:r>
            <a:r>
              <a:rPr lang="en-US" sz="2800" dirty="0" err="1">
                <a:solidFill>
                  <a:srgbClr val="FFFF00"/>
                </a:solidFill>
              </a:rPr>
              <a:t>জীবিকা</a:t>
            </a:r>
            <a:r>
              <a:rPr lang="en-US" sz="2800" dirty="0">
                <a:solidFill>
                  <a:srgbClr val="FFFF00"/>
                </a:solidFill>
              </a:rPr>
              <a:t> </a:t>
            </a:r>
            <a:r>
              <a:rPr lang="en-US" sz="2800" dirty="0" err="1">
                <a:solidFill>
                  <a:srgbClr val="FFFF00"/>
                </a:solidFill>
              </a:rPr>
              <a:t>অর্জন</a:t>
            </a:r>
            <a:r>
              <a:rPr lang="en-US" sz="2800" dirty="0">
                <a:solidFill>
                  <a:srgbClr val="FFFF00"/>
                </a:solidFill>
              </a:rPr>
              <a:t> </a:t>
            </a:r>
          </a:p>
          <a:p>
            <a:endParaRPr lang="en-US" dirty="0"/>
          </a:p>
        </p:txBody>
      </p:sp>
    </p:spTree>
    <p:extLst>
      <p:ext uri="{BB962C8B-B14F-4D97-AF65-F5344CB8AC3E}">
        <p14:creationId xmlns:p14="http://schemas.microsoft.com/office/powerpoint/2010/main" val="226180145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2000"/>
                                        <p:tgtEl>
                                          <p:spTgt spid="11"/>
                                        </p:tgtEl>
                                      </p:cBhvr>
                                    </p:animEffect>
                                  </p:childTnLst>
                                </p:cTn>
                              </p:par>
                              <p:par>
                                <p:cTn id="8" presetID="21" presetClass="entr" presetSubtype="1"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heel(1)">
                                      <p:cBhvr>
                                        <p:cTn id="10" dur="2000"/>
                                        <p:tgtEl>
                                          <p:spTgt spid="15"/>
                                        </p:tgtEl>
                                      </p:cBhvr>
                                    </p:animEffect>
                                  </p:childTnLst>
                                </p:cTn>
                              </p:par>
                              <p:par>
                                <p:cTn id="11" presetID="21" presetClass="entr" presetSubtype="1"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heel(1)">
                                      <p:cBhvr>
                                        <p:cTn id="13" dur="2000"/>
                                        <p:tgtEl>
                                          <p:spTgt spid="13"/>
                                        </p:tgtEl>
                                      </p:cBhvr>
                                    </p:animEffect>
                                  </p:childTnLst>
                                </p:cTn>
                              </p:par>
                              <p:par>
                                <p:cTn id="14" presetID="21" presetClass="entr" presetSubtype="1"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1)">
                                      <p:cBhvr>
                                        <p:cTn id="16" dur="2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circle(in)">
                                      <p:cBhvr>
                                        <p:cTn id="21" dur="20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nodeType="clickEffect">
                                  <p:stCondLst>
                                    <p:cond delay="0"/>
                                  </p:stCondLst>
                                  <p:childTnLst>
                                    <p:set>
                                      <p:cBhvr>
                                        <p:cTn id="25" dur="1" fill="hold">
                                          <p:stCondLst>
                                            <p:cond delay="0"/>
                                          </p:stCondLst>
                                        </p:cTn>
                                        <p:tgtEl>
                                          <p:spTgt spid="3">
                                            <p:txEl>
                                              <p:pRg st="0" end="0"/>
                                            </p:txEl>
                                          </p:spTgt>
                                        </p:tgtEl>
                                        <p:attrNameLst>
                                          <p:attrName>style.visibility</p:attrName>
                                        </p:attrNameLst>
                                      </p:cBhvr>
                                      <p:to>
                                        <p:strVal val="visible"/>
                                      </p:to>
                                    </p:set>
                                    <p:animEffect transition="in" filter="wheel(1)">
                                      <p:cBhvr>
                                        <p:cTn id="26"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BDB1E10-9FA3-4319-B5F7-1F6C536EDD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974" y="3710107"/>
            <a:ext cx="6095534" cy="314789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Picture 2">
            <a:extLst>
              <a:ext uri="{FF2B5EF4-FFF2-40B4-BE49-F238E27FC236}">
                <a16:creationId xmlns:a16="http://schemas.microsoft.com/office/drawing/2014/main" id="{232F4885-0BC2-4528-BC4F-FE6E4B0BEA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5468" y="3710108"/>
            <a:ext cx="5566265" cy="302590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a:extLst>
              <a:ext uri="{FF2B5EF4-FFF2-40B4-BE49-F238E27FC236}">
                <a16:creationId xmlns:a16="http://schemas.microsoft.com/office/drawing/2014/main" id="{7CBB21CE-4F39-49D7-9D24-F4C531566F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05468" y="121992"/>
            <a:ext cx="5566265" cy="3429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4">
            <a:extLst>
              <a:ext uri="{FF2B5EF4-FFF2-40B4-BE49-F238E27FC236}">
                <a16:creationId xmlns:a16="http://schemas.microsoft.com/office/drawing/2014/main" id="{EDAEF48C-C224-4F3E-B889-73A87AA339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4974" y="121992"/>
            <a:ext cx="6095534" cy="3429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Rectangle: Rounded Corners 5">
            <a:extLst>
              <a:ext uri="{FF2B5EF4-FFF2-40B4-BE49-F238E27FC236}">
                <a16:creationId xmlns:a16="http://schemas.microsoft.com/office/drawing/2014/main" id="{3A5CAB48-DB93-40A8-AA76-2E36CC8CE503}"/>
              </a:ext>
            </a:extLst>
          </p:cNvPr>
          <p:cNvSpPr/>
          <p:nvPr/>
        </p:nvSpPr>
        <p:spPr>
          <a:xfrm>
            <a:off x="4980348" y="2819400"/>
            <a:ext cx="2560320" cy="18440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bn-IN" sz="2800" dirty="0">
                <a:solidFill>
                  <a:srgbClr val="FFFF00"/>
                </a:solidFill>
              </a:rPr>
              <a:t>গাছের</a:t>
            </a:r>
            <a:r>
              <a:rPr lang="en-US" sz="2400" dirty="0">
                <a:solidFill>
                  <a:srgbClr val="FFFF00"/>
                </a:solidFill>
              </a:rPr>
              <a:t> </a:t>
            </a:r>
            <a:r>
              <a:rPr lang="en-US" sz="2400" dirty="0" err="1">
                <a:solidFill>
                  <a:srgbClr val="FFFF00"/>
                </a:solidFill>
              </a:rPr>
              <a:t>উপর</a:t>
            </a:r>
            <a:r>
              <a:rPr lang="en-US" sz="2400" dirty="0">
                <a:solidFill>
                  <a:srgbClr val="FFFF00"/>
                </a:solidFill>
              </a:rPr>
              <a:t> </a:t>
            </a:r>
            <a:r>
              <a:rPr lang="en-US" sz="2400" dirty="0" err="1">
                <a:solidFill>
                  <a:srgbClr val="FFFF00"/>
                </a:solidFill>
              </a:rPr>
              <a:t>নির্ভ</a:t>
            </a:r>
            <a:r>
              <a:rPr lang="as-IN" sz="2400" dirty="0">
                <a:solidFill>
                  <a:srgbClr val="FFFF00"/>
                </a:solidFill>
              </a:rPr>
              <a:t>র</a:t>
            </a:r>
            <a:r>
              <a:rPr lang="en-US" sz="2400" dirty="0">
                <a:solidFill>
                  <a:srgbClr val="FFFF00"/>
                </a:solidFill>
              </a:rPr>
              <a:t> </a:t>
            </a:r>
            <a:r>
              <a:rPr lang="en-US" sz="2400" dirty="0" err="1">
                <a:solidFill>
                  <a:srgbClr val="FFFF00"/>
                </a:solidFill>
              </a:rPr>
              <a:t>করে</a:t>
            </a:r>
            <a:r>
              <a:rPr lang="en-US" sz="2400" dirty="0">
                <a:solidFill>
                  <a:srgbClr val="FFFF00"/>
                </a:solidFill>
              </a:rPr>
              <a:t> </a:t>
            </a:r>
            <a:r>
              <a:rPr lang="en-US" sz="2400" dirty="0" err="1">
                <a:solidFill>
                  <a:srgbClr val="FFFF00"/>
                </a:solidFill>
              </a:rPr>
              <a:t>জীবিকা</a:t>
            </a:r>
            <a:r>
              <a:rPr lang="en-US" sz="2400" dirty="0">
                <a:solidFill>
                  <a:srgbClr val="FFFF00"/>
                </a:solidFill>
              </a:rPr>
              <a:t> </a:t>
            </a:r>
            <a:r>
              <a:rPr lang="en-US" sz="2400" dirty="0" err="1">
                <a:solidFill>
                  <a:srgbClr val="FFFF00"/>
                </a:solidFill>
              </a:rPr>
              <a:t>অর্জন</a:t>
            </a:r>
            <a:r>
              <a:rPr lang="en-US" sz="2400" dirty="0">
                <a:solidFill>
                  <a:srgbClr val="FFFF00"/>
                </a:solidFill>
              </a:rPr>
              <a:t> </a:t>
            </a:r>
            <a:r>
              <a:rPr lang="bn-IN" sz="2400" dirty="0">
                <a:solidFill>
                  <a:srgbClr val="FFFF00"/>
                </a:solidFill>
              </a:rPr>
              <a:t> </a:t>
            </a:r>
            <a:endParaRPr lang="en-US" sz="2400" dirty="0">
              <a:solidFill>
                <a:srgbClr val="FFFF00"/>
              </a:solidFill>
            </a:endParaRPr>
          </a:p>
        </p:txBody>
      </p:sp>
    </p:spTree>
    <p:extLst>
      <p:ext uri="{BB962C8B-B14F-4D97-AF65-F5344CB8AC3E}">
        <p14:creationId xmlns:p14="http://schemas.microsoft.com/office/powerpoint/2010/main" val="84979738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heel(1)">
                                      <p:cBhvr>
                                        <p:cTn id="26" dur="20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45" presetClass="entr" presetSubtype="0" fill="hold" nodeType="click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animEffect transition="in" filter="fade">
                                      <p:cBhvr>
                                        <p:cTn id="31" dur="2000"/>
                                        <p:tgtEl>
                                          <p:spTgt spid="6">
                                            <p:txEl>
                                              <p:pRg st="0" end="0"/>
                                            </p:txEl>
                                          </p:spTgt>
                                        </p:tgtEl>
                                      </p:cBhvr>
                                    </p:animEffect>
                                    <p:anim calcmode="lin" valueType="num">
                                      <p:cBhvr>
                                        <p:cTn id="32" dur="2000" fill="hold"/>
                                        <p:tgtEl>
                                          <p:spTgt spid="6">
                                            <p:txEl>
                                              <p:pRg st="0" end="0"/>
                                            </p:txEl>
                                          </p:spTgt>
                                        </p:tgtEl>
                                        <p:attrNameLst>
                                          <p:attrName>ppt_w</p:attrName>
                                        </p:attrNameLst>
                                      </p:cBhvr>
                                      <p:tavLst>
                                        <p:tav tm="0" fmla="#ppt_w*sin(2.5*pi*$)">
                                          <p:val>
                                            <p:fltVal val="0"/>
                                          </p:val>
                                        </p:tav>
                                        <p:tav tm="100000">
                                          <p:val>
                                            <p:fltVal val="1"/>
                                          </p:val>
                                        </p:tav>
                                      </p:tavLst>
                                    </p:anim>
                                    <p:anim calcmode="lin" valueType="num">
                                      <p:cBhvr>
                                        <p:cTn id="33" dur="2000" fill="hold"/>
                                        <p:tgtEl>
                                          <p:spTgt spid="6">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BF4A05B-05D1-412E-80F6-56C13CA81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1" y="3748849"/>
            <a:ext cx="5941102" cy="277177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EC555109-483F-4A90-B269-77E92E7200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260" y="200355"/>
            <a:ext cx="5374983" cy="322864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1A239078-5CDD-452F-AF9C-D104AEA445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1260" y="3748850"/>
            <a:ext cx="5374983" cy="277177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10B09E0A-300B-44B0-B828-73B91B8B32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200355"/>
            <a:ext cx="5744740" cy="322864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6" name="Oval 5">
            <a:extLst>
              <a:ext uri="{FF2B5EF4-FFF2-40B4-BE49-F238E27FC236}">
                <a16:creationId xmlns:a16="http://schemas.microsoft.com/office/drawing/2014/main" id="{B7C339A0-4BAE-45D8-9B3B-BC4B05D05DDF}"/>
              </a:ext>
            </a:extLst>
          </p:cNvPr>
          <p:cNvSpPr/>
          <p:nvPr/>
        </p:nvSpPr>
        <p:spPr>
          <a:xfrm>
            <a:off x="4105569" y="2442723"/>
            <a:ext cx="3611105" cy="130612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4CAD16F-4F9F-43D3-A6C5-9A59B225B402}"/>
              </a:ext>
            </a:extLst>
          </p:cNvPr>
          <p:cNvSpPr txBox="1"/>
          <p:nvPr/>
        </p:nvSpPr>
        <p:spPr>
          <a:xfrm>
            <a:off x="4485278" y="2875003"/>
            <a:ext cx="2851688" cy="707886"/>
          </a:xfrm>
          <a:prstGeom prst="rect">
            <a:avLst/>
          </a:prstGeom>
          <a:noFill/>
        </p:spPr>
        <p:txBody>
          <a:bodyPr wrap="square" rtlCol="0">
            <a:spAutoFit/>
          </a:bodyPr>
          <a:lstStyle/>
          <a:p>
            <a:pPr algn="ctr"/>
            <a:r>
              <a:rPr lang="bn-IN" sz="4000" dirty="0">
                <a:solidFill>
                  <a:srgbClr val="FFFF00"/>
                </a:solidFill>
              </a:rPr>
              <a:t>দিনমজুর</a:t>
            </a:r>
            <a:r>
              <a:rPr lang="bn-IN" dirty="0"/>
              <a:t> </a:t>
            </a:r>
            <a:endParaRPr lang="en-US" dirty="0"/>
          </a:p>
        </p:txBody>
      </p:sp>
    </p:spTree>
    <p:extLst>
      <p:ext uri="{BB962C8B-B14F-4D97-AF65-F5344CB8AC3E}">
        <p14:creationId xmlns:p14="http://schemas.microsoft.com/office/powerpoint/2010/main" val="146608198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par>
                                <p:cTn id="8" presetID="21"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heel(1)">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par>
                                <p:cTn id="16" presetID="16" presetClass="entr" presetSubtype="21"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80">
                                          <p:stCondLst>
                                            <p:cond delay="0"/>
                                          </p:stCondLst>
                                        </p:cTn>
                                        <p:tgtEl>
                                          <p:spTgt spid="6"/>
                                        </p:tgtEl>
                                      </p:cBhvr>
                                    </p:animEffect>
                                    <p:anim calcmode="lin" valueType="num">
                                      <p:cBhvr>
                                        <p:cTn id="2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9" dur="26">
                                          <p:stCondLst>
                                            <p:cond delay="650"/>
                                          </p:stCondLst>
                                        </p:cTn>
                                        <p:tgtEl>
                                          <p:spTgt spid="6"/>
                                        </p:tgtEl>
                                      </p:cBhvr>
                                      <p:to x="100000" y="60000"/>
                                    </p:animScale>
                                    <p:animScale>
                                      <p:cBhvr>
                                        <p:cTn id="30" dur="166" decel="50000">
                                          <p:stCondLst>
                                            <p:cond delay="676"/>
                                          </p:stCondLst>
                                        </p:cTn>
                                        <p:tgtEl>
                                          <p:spTgt spid="6"/>
                                        </p:tgtEl>
                                      </p:cBhvr>
                                      <p:to x="100000" y="100000"/>
                                    </p:animScale>
                                    <p:animScale>
                                      <p:cBhvr>
                                        <p:cTn id="31" dur="26">
                                          <p:stCondLst>
                                            <p:cond delay="1312"/>
                                          </p:stCondLst>
                                        </p:cTn>
                                        <p:tgtEl>
                                          <p:spTgt spid="6"/>
                                        </p:tgtEl>
                                      </p:cBhvr>
                                      <p:to x="100000" y="80000"/>
                                    </p:animScale>
                                    <p:animScale>
                                      <p:cBhvr>
                                        <p:cTn id="32" dur="166" decel="50000">
                                          <p:stCondLst>
                                            <p:cond delay="1338"/>
                                          </p:stCondLst>
                                        </p:cTn>
                                        <p:tgtEl>
                                          <p:spTgt spid="6"/>
                                        </p:tgtEl>
                                      </p:cBhvr>
                                      <p:to x="100000" y="100000"/>
                                    </p:animScale>
                                    <p:animScale>
                                      <p:cBhvr>
                                        <p:cTn id="33" dur="26">
                                          <p:stCondLst>
                                            <p:cond delay="1642"/>
                                          </p:stCondLst>
                                        </p:cTn>
                                        <p:tgtEl>
                                          <p:spTgt spid="6"/>
                                        </p:tgtEl>
                                      </p:cBhvr>
                                      <p:to x="100000" y="90000"/>
                                    </p:animScale>
                                    <p:animScale>
                                      <p:cBhvr>
                                        <p:cTn id="34" dur="166" decel="50000">
                                          <p:stCondLst>
                                            <p:cond delay="1668"/>
                                          </p:stCondLst>
                                        </p:cTn>
                                        <p:tgtEl>
                                          <p:spTgt spid="6"/>
                                        </p:tgtEl>
                                      </p:cBhvr>
                                      <p:to x="100000" y="100000"/>
                                    </p:animScale>
                                    <p:animScale>
                                      <p:cBhvr>
                                        <p:cTn id="35" dur="26">
                                          <p:stCondLst>
                                            <p:cond delay="1808"/>
                                          </p:stCondLst>
                                        </p:cTn>
                                        <p:tgtEl>
                                          <p:spTgt spid="6"/>
                                        </p:tgtEl>
                                      </p:cBhvr>
                                      <p:to x="100000" y="95000"/>
                                    </p:animScale>
                                    <p:animScale>
                                      <p:cBhvr>
                                        <p:cTn id="36" dur="166" decel="50000">
                                          <p:stCondLst>
                                            <p:cond delay="1834"/>
                                          </p:stCondLst>
                                        </p:cTn>
                                        <p:tgtEl>
                                          <p:spTgt spid="6"/>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nodeType="clickEffect">
                                  <p:stCondLst>
                                    <p:cond delay="0"/>
                                  </p:stCondLst>
                                  <p:childTnLst>
                                    <p:set>
                                      <p:cBhvr>
                                        <p:cTn id="40" dur="1" fill="hold">
                                          <p:stCondLst>
                                            <p:cond delay="0"/>
                                          </p:stCondLst>
                                        </p:cTn>
                                        <p:tgtEl>
                                          <p:spTgt spid="7">
                                            <p:txEl>
                                              <p:pRg st="0" end="0"/>
                                            </p:txEl>
                                          </p:spTgt>
                                        </p:tgtEl>
                                        <p:attrNameLst>
                                          <p:attrName>style.visibility</p:attrName>
                                        </p:attrNameLst>
                                      </p:cBhvr>
                                      <p:to>
                                        <p:strVal val="visible"/>
                                      </p:to>
                                    </p:set>
                                    <p:animEffect transition="in" filter="wheel(1)">
                                      <p:cBhvr>
                                        <p:cTn id="41"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C9B52-86C2-478A-96B9-D086595AE082}"/>
              </a:ext>
            </a:extLst>
          </p:cNvPr>
          <p:cNvSpPr>
            <a:spLocks noGrp="1"/>
          </p:cNvSpPr>
          <p:nvPr>
            <p:ph type="title" idx="4294967295"/>
          </p:nvPr>
        </p:nvSpPr>
        <p:spPr>
          <a:xfrm>
            <a:off x="1020419" y="2716695"/>
            <a:ext cx="10336696" cy="1881809"/>
          </a:xfrm>
          <a:prstGeom prst="rect">
            <a:avLst/>
          </a:prstGeom>
          <a:noFill/>
          <a:ln w="76200">
            <a:solidFill>
              <a:schemeClr val="bg1"/>
            </a:solidFill>
          </a:ln>
        </p:spPr>
        <p:txBody>
          <a:bodyPr>
            <a:normAutofit/>
          </a:bodyPr>
          <a:lstStyle/>
          <a:p>
            <a:r>
              <a:rPr lang="en-US" sz="6600" dirty="0">
                <a:latin typeface="NikoshBAN" panose="02000000000000000000" pitchFamily="2" charset="0"/>
                <a:cs typeface="NikoshBAN" panose="02000000000000000000" pitchFamily="2" charset="0"/>
              </a:rPr>
              <a:t>        </a:t>
            </a:r>
            <a:r>
              <a:rPr lang="bn-IN" sz="6600" dirty="0">
                <a:solidFill>
                  <a:srgbClr val="FF3399"/>
                </a:solidFill>
                <a:latin typeface="NikoshBAN" panose="02000000000000000000" pitchFamily="2" charset="0"/>
                <a:cs typeface="NikoshBAN" panose="02000000000000000000" pitchFamily="2" charset="0"/>
              </a:rPr>
              <a:t>এসো আমরা কিছু ছবি দেখি</a:t>
            </a:r>
            <a:endParaRPr lang="en-US" sz="6600" dirty="0">
              <a:solidFill>
                <a:srgbClr val="FF3399"/>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70592017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F7658F1-13B5-4DE4-9407-6B218E4AAD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316" y="1819257"/>
            <a:ext cx="5466847" cy="346337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16286510-3633-41D4-9613-71B0A621181F}"/>
              </a:ext>
            </a:extLst>
          </p:cNvPr>
          <p:cNvSpPr txBox="1"/>
          <p:nvPr/>
        </p:nvSpPr>
        <p:spPr>
          <a:xfrm>
            <a:off x="903863" y="336629"/>
            <a:ext cx="10774018" cy="923330"/>
          </a:xfrm>
          <a:prstGeom prst="rect">
            <a:avLst/>
          </a:prstGeom>
          <a:noFill/>
          <a:ln w="76200">
            <a:noFill/>
          </a:ln>
        </p:spPr>
        <p:txBody>
          <a:bodyPr wrap="square" rtlCol="0">
            <a:spAutoFit/>
          </a:bodyPr>
          <a:lstStyle/>
          <a:p>
            <a:r>
              <a:rPr lang="bn-IN" sz="5400" dirty="0">
                <a:solidFill>
                  <a:srgbClr val="FFC000"/>
                </a:solidFill>
              </a:rPr>
              <a:t>ছবি গুলোতে তোমরা কি কি দেখলে?</a:t>
            </a:r>
            <a:endParaRPr lang="en-US" sz="5400" dirty="0">
              <a:solidFill>
                <a:srgbClr val="FFC000"/>
              </a:solidFill>
            </a:endParaRPr>
          </a:p>
        </p:txBody>
      </p:sp>
      <p:sp>
        <p:nvSpPr>
          <p:cNvPr id="10" name="TextBox 9">
            <a:extLst>
              <a:ext uri="{FF2B5EF4-FFF2-40B4-BE49-F238E27FC236}">
                <a16:creationId xmlns:a16="http://schemas.microsoft.com/office/drawing/2014/main" id="{0161D116-FCCA-45E8-B016-5F62A5477FA8}"/>
              </a:ext>
            </a:extLst>
          </p:cNvPr>
          <p:cNvSpPr txBox="1"/>
          <p:nvPr/>
        </p:nvSpPr>
        <p:spPr>
          <a:xfrm>
            <a:off x="8275549" y="5778527"/>
            <a:ext cx="1656521" cy="707886"/>
          </a:xfrm>
          <a:prstGeom prst="rect">
            <a:avLst/>
          </a:prstGeom>
          <a:noFill/>
          <a:ln w="76200">
            <a:noFill/>
          </a:ln>
        </p:spPr>
        <p:txBody>
          <a:bodyPr wrap="square" rtlCol="0">
            <a:spAutoFit/>
          </a:bodyPr>
          <a:lstStyle/>
          <a:p>
            <a:r>
              <a:rPr lang="bn-IN" sz="4000" dirty="0"/>
              <a:t> </a:t>
            </a:r>
            <a:r>
              <a:rPr lang="bn-IN" sz="4000" dirty="0">
                <a:solidFill>
                  <a:schemeClr val="bg1"/>
                </a:solidFill>
              </a:rPr>
              <a:t>কৃষক</a:t>
            </a:r>
            <a:r>
              <a:rPr lang="bn-IN" sz="4000" dirty="0"/>
              <a:t> </a:t>
            </a:r>
            <a:endParaRPr lang="en-US" sz="4000" dirty="0"/>
          </a:p>
        </p:txBody>
      </p:sp>
      <p:sp>
        <p:nvSpPr>
          <p:cNvPr id="11" name="TextBox 10">
            <a:extLst>
              <a:ext uri="{FF2B5EF4-FFF2-40B4-BE49-F238E27FC236}">
                <a16:creationId xmlns:a16="http://schemas.microsoft.com/office/drawing/2014/main" id="{8DF7F96E-14A3-4BF0-B051-45FF5FBEBA94}"/>
              </a:ext>
            </a:extLst>
          </p:cNvPr>
          <p:cNvSpPr txBox="1"/>
          <p:nvPr/>
        </p:nvSpPr>
        <p:spPr>
          <a:xfrm>
            <a:off x="1339772" y="5841933"/>
            <a:ext cx="3260035" cy="707886"/>
          </a:xfrm>
          <a:prstGeom prst="rect">
            <a:avLst/>
          </a:prstGeom>
          <a:noFill/>
          <a:ln w="76200">
            <a:noFill/>
          </a:ln>
        </p:spPr>
        <p:txBody>
          <a:bodyPr wrap="square" rtlCol="0">
            <a:spAutoFit/>
          </a:bodyPr>
          <a:lstStyle/>
          <a:p>
            <a:r>
              <a:rPr lang="bn-IN" sz="4000" dirty="0"/>
              <a:t> </a:t>
            </a:r>
            <a:r>
              <a:rPr lang="bn-IN" sz="4000" dirty="0">
                <a:solidFill>
                  <a:schemeClr val="bg1"/>
                </a:solidFill>
              </a:rPr>
              <a:t>নির্মাণ শ্রমিক</a:t>
            </a:r>
            <a:endParaRPr lang="en-US" sz="4000" dirty="0">
              <a:solidFill>
                <a:schemeClr val="bg1"/>
              </a:solidFill>
            </a:endParaRPr>
          </a:p>
        </p:txBody>
      </p:sp>
      <p:pic>
        <p:nvPicPr>
          <p:cNvPr id="3" name="Picture 2">
            <a:extLst>
              <a:ext uri="{FF2B5EF4-FFF2-40B4-BE49-F238E27FC236}">
                <a16:creationId xmlns:a16="http://schemas.microsoft.com/office/drawing/2014/main" id="{A01A48B9-936D-45FC-A48F-B3C5AE818B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5620" y="1755851"/>
            <a:ext cx="6176380" cy="352678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161381394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wipe(down)">
                                      <p:cBhvr>
                                        <p:cTn id="15" dur="580">
                                          <p:stCondLst>
                                            <p:cond delay="0"/>
                                          </p:stCondLst>
                                        </p:cTn>
                                        <p:tgtEl>
                                          <p:spTgt spid="6">
                                            <p:txEl>
                                              <p:pRg st="0" end="0"/>
                                            </p:txEl>
                                          </p:spTgt>
                                        </p:tgtEl>
                                      </p:cBhvr>
                                    </p:animEffect>
                                    <p:anim calcmode="lin" valueType="num">
                                      <p:cBhvr>
                                        <p:cTn id="16" dur="1822" tmFilter="0,0; 0.14,0.36; 0.43,0.73; 0.71,0.91; 1.0,1.0">
                                          <p:stCondLst>
                                            <p:cond delay="0"/>
                                          </p:stCondLst>
                                        </p:cTn>
                                        <p:tgtEl>
                                          <p:spTgt spid="6">
                                            <p:txEl>
                                              <p:pRg st="0" end="0"/>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6">
                                            <p:txEl>
                                              <p:pRg st="0" end="0"/>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6">
                                            <p:txEl>
                                              <p:pRg st="0" end="0"/>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6">
                                            <p:txEl>
                                              <p:pRg st="0" end="0"/>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6">
                                            <p:txEl>
                                              <p:pRg st="0" end="0"/>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6">
                                            <p:txEl>
                                              <p:pRg st="0" end="0"/>
                                            </p:txEl>
                                          </p:spTgt>
                                        </p:tgtEl>
                                      </p:cBhvr>
                                      <p:to x="100000" y="60000"/>
                                    </p:animScale>
                                    <p:animScale>
                                      <p:cBhvr>
                                        <p:cTn id="22" dur="166" decel="50000">
                                          <p:stCondLst>
                                            <p:cond delay="676"/>
                                          </p:stCondLst>
                                        </p:cTn>
                                        <p:tgtEl>
                                          <p:spTgt spid="6">
                                            <p:txEl>
                                              <p:pRg st="0" end="0"/>
                                            </p:txEl>
                                          </p:spTgt>
                                        </p:tgtEl>
                                      </p:cBhvr>
                                      <p:to x="100000" y="100000"/>
                                    </p:animScale>
                                    <p:animScale>
                                      <p:cBhvr>
                                        <p:cTn id="23" dur="26">
                                          <p:stCondLst>
                                            <p:cond delay="1312"/>
                                          </p:stCondLst>
                                        </p:cTn>
                                        <p:tgtEl>
                                          <p:spTgt spid="6">
                                            <p:txEl>
                                              <p:pRg st="0" end="0"/>
                                            </p:txEl>
                                          </p:spTgt>
                                        </p:tgtEl>
                                      </p:cBhvr>
                                      <p:to x="100000" y="80000"/>
                                    </p:animScale>
                                    <p:animScale>
                                      <p:cBhvr>
                                        <p:cTn id="24" dur="166" decel="50000">
                                          <p:stCondLst>
                                            <p:cond delay="1338"/>
                                          </p:stCondLst>
                                        </p:cTn>
                                        <p:tgtEl>
                                          <p:spTgt spid="6">
                                            <p:txEl>
                                              <p:pRg st="0" end="0"/>
                                            </p:txEl>
                                          </p:spTgt>
                                        </p:tgtEl>
                                      </p:cBhvr>
                                      <p:to x="100000" y="100000"/>
                                    </p:animScale>
                                    <p:animScale>
                                      <p:cBhvr>
                                        <p:cTn id="25" dur="26">
                                          <p:stCondLst>
                                            <p:cond delay="1642"/>
                                          </p:stCondLst>
                                        </p:cTn>
                                        <p:tgtEl>
                                          <p:spTgt spid="6">
                                            <p:txEl>
                                              <p:pRg st="0" end="0"/>
                                            </p:txEl>
                                          </p:spTgt>
                                        </p:tgtEl>
                                      </p:cBhvr>
                                      <p:to x="100000" y="90000"/>
                                    </p:animScale>
                                    <p:animScale>
                                      <p:cBhvr>
                                        <p:cTn id="26" dur="166" decel="50000">
                                          <p:stCondLst>
                                            <p:cond delay="1668"/>
                                          </p:stCondLst>
                                        </p:cTn>
                                        <p:tgtEl>
                                          <p:spTgt spid="6">
                                            <p:txEl>
                                              <p:pRg st="0" end="0"/>
                                            </p:txEl>
                                          </p:spTgt>
                                        </p:tgtEl>
                                      </p:cBhvr>
                                      <p:to x="100000" y="100000"/>
                                    </p:animScale>
                                    <p:animScale>
                                      <p:cBhvr>
                                        <p:cTn id="27" dur="26">
                                          <p:stCondLst>
                                            <p:cond delay="1808"/>
                                          </p:stCondLst>
                                        </p:cTn>
                                        <p:tgtEl>
                                          <p:spTgt spid="6">
                                            <p:txEl>
                                              <p:pRg st="0" end="0"/>
                                            </p:txEl>
                                          </p:spTgt>
                                        </p:tgtEl>
                                      </p:cBhvr>
                                      <p:to x="100000" y="95000"/>
                                    </p:animScale>
                                    <p:animScale>
                                      <p:cBhvr>
                                        <p:cTn id="28" dur="166" decel="50000">
                                          <p:stCondLst>
                                            <p:cond delay="1834"/>
                                          </p:stCondLst>
                                        </p:cTn>
                                        <p:tgtEl>
                                          <p:spTgt spid="6">
                                            <p:txEl>
                                              <p:pRg st="0" end="0"/>
                                            </p:txEl>
                                          </p:spTgt>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1">
                                            <p:txEl>
                                              <p:pRg st="0" end="0"/>
                                            </p:txEl>
                                          </p:spTgt>
                                        </p:tgtEl>
                                        <p:attrNameLst>
                                          <p:attrName>style.visibility</p:attrName>
                                        </p:attrNameLst>
                                      </p:cBhvr>
                                      <p:to>
                                        <p:strVal val="visible"/>
                                      </p:to>
                                    </p:set>
                                    <p:animEffect transition="in" filter="fade">
                                      <p:cBhvr>
                                        <p:cTn id="33" dur="500"/>
                                        <p:tgtEl>
                                          <p:spTgt spid="11">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1" presetClass="entr" presetSubtype="1" fill="hold" nodeType="clickEffect">
                                  <p:stCondLst>
                                    <p:cond delay="0"/>
                                  </p:stCondLst>
                                  <p:childTnLst>
                                    <p:set>
                                      <p:cBhvr>
                                        <p:cTn id="37" dur="1" fill="hold">
                                          <p:stCondLst>
                                            <p:cond delay="0"/>
                                          </p:stCondLst>
                                        </p:cTn>
                                        <p:tgtEl>
                                          <p:spTgt spid="10">
                                            <p:txEl>
                                              <p:pRg st="0" end="0"/>
                                            </p:txEl>
                                          </p:spTgt>
                                        </p:tgtEl>
                                        <p:attrNameLst>
                                          <p:attrName>style.visibility</p:attrName>
                                        </p:attrNameLst>
                                      </p:cBhvr>
                                      <p:to>
                                        <p:strVal val="visible"/>
                                      </p:to>
                                    </p:set>
                                    <p:animEffect transition="in" filter="wheel(1)">
                                      <p:cBhvr>
                                        <p:cTn id="38" dur="2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2E87E7-B990-4AA3-857F-456F7B1EC993}"/>
              </a:ext>
            </a:extLst>
          </p:cNvPr>
          <p:cNvSpPr txBox="1"/>
          <p:nvPr/>
        </p:nvSpPr>
        <p:spPr>
          <a:xfrm>
            <a:off x="586854" y="2413337"/>
            <a:ext cx="10563367" cy="1015663"/>
          </a:xfrm>
          <a:prstGeom prst="rect">
            <a:avLst/>
          </a:prstGeom>
          <a:noFill/>
          <a:ln w="76200">
            <a:noFill/>
          </a:ln>
        </p:spPr>
        <p:txBody>
          <a:bodyPr wrap="square" rtlCol="0">
            <a:spAutoFit/>
          </a:bodyPr>
          <a:lstStyle/>
          <a:p>
            <a:r>
              <a:rPr lang="bn-IN" sz="6000" dirty="0">
                <a:latin typeface="NikoshBAN" panose="02000000000000000000" pitchFamily="2" charset="0"/>
                <a:cs typeface="NikoshBAN" panose="02000000000000000000" pitchFamily="2" charset="0"/>
              </a:rPr>
              <a:t>  </a:t>
            </a:r>
            <a:r>
              <a:rPr lang="en-US" sz="6000" dirty="0">
                <a:solidFill>
                  <a:schemeClr val="bg1">
                    <a:lumMod val="95000"/>
                  </a:schemeClr>
                </a:solidFill>
                <a:latin typeface="NikoshBAN" panose="02000000000000000000" pitchFamily="2" charset="0"/>
                <a:cs typeface="NikoshBAN" panose="02000000000000000000" pitchFamily="2" charset="0"/>
              </a:rPr>
              <a:t>এ</a:t>
            </a:r>
            <a:r>
              <a:rPr lang="bn-BD" sz="6000" dirty="0">
                <a:solidFill>
                  <a:schemeClr val="bg1">
                    <a:lumMod val="95000"/>
                  </a:schemeClr>
                </a:solidFill>
                <a:latin typeface="NikoshBAN" panose="02000000000000000000" pitchFamily="2" charset="0"/>
                <a:cs typeface="NikoshBAN" panose="02000000000000000000" pitchFamily="2" charset="0"/>
              </a:rPr>
              <a:t>ই</a:t>
            </a:r>
            <a:r>
              <a:rPr lang="en-US" sz="6000" dirty="0">
                <a:solidFill>
                  <a:schemeClr val="bg1">
                    <a:lumMod val="95000"/>
                  </a:schemeClr>
                </a:solidFill>
                <a:latin typeface="NikoshBAN" panose="02000000000000000000" pitchFamily="2" charset="0"/>
                <a:cs typeface="NikoshBAN" panose="02000000000000000000" pitchFamily="2" charset="0"/>
              </a:rPr>
              <a:t> </a:t>
            </a:r>
            <a:r>
              <a:rPr lang="en-US" sz="6000" dirty="0" err="1">
                <a:solidFill>
                  <a:schemeClr val="bg1">
                    <a:lumMod val="95000"/>
                  </a:schemeClr>
                </a:solidFill>
                <a:latin typeface="NikoshBAN" panose="02000000000000000000" pitchFamily="2" charset="0"/>
                <a:cs typeface="NikoshBAN" panose="02000000000000000000" pitchFamily="2" charset="0"/>
              </a:rPr>
              <a:t>ধর</a:t>
            </a:r>
            <a:r>
              <a:rPr lang="bn-IN" sz="6000" dirty="0">
                <a:solidFill>
                  <a:schemeClr val="bg1">
                    <a:lumMod val="95000"/>
                  </a:schemeClr>
                </a:solidFill>
                <a:latin typeface="NikoshBAN" panose="02000000000000000000" pitchFamily="2" charset="0"/>
                <a:cs typeface="NikoshBAN" panose="02000000000000000000" pitchFamily="2" charset="0"/>
              </a:rPr>
              <a:t>ণে</a:t>
            </a:r>
            <a:r>
              <a:rPr lang="en-US" sz="6000" dirty="0">
                <a:solidFill>
                  <a:schemeClr val="bg1">
                    <a:lumMod val="95000"/>
                  </a:schemeClr>
                </a:solidFill>
                <a:latin typeface="NikoshBAN" panose="02000000000000000000" pitchFamily="2" charset="0"/>
                <a:cs typeface="NikoshBAN" panose="02000000000000000000" pitchFamily="2" charset="0"/>
              </a:rPr>
              <a:t>র </a:t>
            </a:r>
            <a:r>
              <a:rPr lang="en-US" sz="6000" dirty="0" err="1">
                <a:solidFill>
                  <a:schemeClr val="bg1">
                    <a:lumMod val="95000"/>
                  </a:schemeClr>
                </a:solidFill>
                <a:latin typeface="NikoshBAN" panose="02000000000000000000" pitchFamily="2" charset="0"/>
                <a:cs typeface="NikoshBAN" panose="02000000000000000000" pitchFamily="2" charset="0"/>
              </a:rPr>
              <a:t>পে</a:t>
            </a:r>
            <a:r>
              <a:rPr lang="bn-BD" sz="6000" dirty="0">
                <a:solidFill>
                  <a:schemeClr val="bg1">
                    <a:lumMod val="95000"/>
                  </a:schemeClr>
                </a:solidFill>
                <a:latin typeface="NikoshBAN" panose="02000000000000000000" pitchFamily="2" charset="0"/>
                <a:cs typeface="NikoshBAN" panose="02000000000000000000" pitchFamily="2" charset="0"/>
              </a:rPr>
              <a:t>শ</a:t>
            </a:r>
            <a:r>
              <a:rPr lang="en-US" sz="6000" dirty="0">
                <a:solidFill>
                  <a:schemeClr val="bg1">
                    <a:lumMod val="95000"/>
                  </a:schemeClr>
                </a:solidFill>
                <a:latin typeface="NikoshBAN" panose="02000000000000000000" pitchFamily="2" charset="0"/>
                <a:cs typeface="NikoshBAN" panose="02000000000000000000" pitchFamily="2" charset="0"/>
              </a:rPr>
              <a:t>া</a:t>
            </a:r>
            <a:r>
              <a:rPr lang="bn-BD" sz="6000" dirty="0">
                <a:solidFill>
                  <a:schemeClr val="bg1">
                    <a:lumMod val="95000"/>
                  </a:schemeClr>
                </a:solidFill>
                <a:latin typeface="NikoshBAN" panose="02000000000000000000" pitchFamily="2" charset="0"/>
                <a:cs typeface="NikoshBAN" panose="02000000000000000000" pitchFamily="2" charset="0"/>
              </a:rPr>
              <a:t>র</a:t>
            </a:r>
            <a:r>
              <a:rPr lang="en-US" sz="6000" dirty="0">
                <a:solidFill>
                  <a:schemeClr val="bg1">
                    <a:lumMod val="95000"/>
                  </a:schemeClr>
                </a:solidFill>
                <a:latin typeface="NikoshBAN" panose="02000000000000000000" pitchFamily="2" charset="0"/>
                <a:cs typeface="NikoshBAN" panose="02000000000000000000" pitchFamily="2" charset="0"/>
              </a:rPr>
              <a:t> </a:t>
            </a:r>
            <a:r>
              <a:rPr lang="bn-BD" sz="6000" dirty="0">
                <a:solidFill>
                  <a:schemeClr val="bg1">
                    <a:lumMod val="95000"/>
                  </a:schemeClr>
                </a:solidFill>
                <a:latin typeface="NikoshBAN" panose="02000000000000000000" pitchFamily="2" charset="0"/>
                <a:cs typeface="NikoshBAN" panose="02000000000000000000" pitchFamily="2" charset="0"/>
              </a:rPr>
              <a:t>ম</a:t>
            </a:r>
            <a:r>
              <a:rPr lang="en-US" sz="6000" dirty="0">
                <a:solidFill>
                  <a:schemeClr val="bg1">
                    <a:lumMod val="95000"/>
                  </a:schemeClr>
                </a:solidFill>
                <a:latin typeface="NikoshBAN" panose="02000000000000000000" pitchFamily="2" charset="0"/>
                <a:cs typeface="NikoshBAN" panose="02000000000000000000" pitchFamily="2" charset="0"/>
              </a:rPr>
              <a:t>া</a:t>
            </a:r>
            <a:r>
              <a:rPr lang="bn-BD" sz="6000" dirty="0">
                <a:solidFill>
                  <a:schemeClr val="bg1">
                    <a:lumMod val="95000"/>
                  </a:schemeClr>
                </a:solidFill>
                <a:latin typeface="NikoshBAN" panose="02000000000000000000" pitchFamily="2" charset="0"/>
                <a:cs typeface="NikoshBAN" panose="02000000000000000000" pitchFamily="2" charset="0"/>
              </a:rPr>
              <a:t>ন</a:t>
            </a:r>
            <a:r>
              <a:rPr lang="en-US" sz="6000" dirty="0" err="1">
                <a:solidFill>
                  <a:schemeClr val="bg1">
                    <a:lumMod val="95000"/>
                  </a:schemeClr>
                </a:solidFill>
                <a:latin typeface="NikoshBAN" panose="02000000000000000000" pitchFamily="2" charset="0"/>
                <a:cs typeface="NikoshBAN" panose="02000000000000000000" pitchFamily="2" charset="0"/>
              </a:rPr>
              <a:t>ুষকে</a:t>
            </a:r>
            <a:r>
              <a:rPr lang="en-US" sz="6000" dirty="0">
                <a:solidFill>
                  <a:schemeClr val="bg1">
                    <a:lumMod val="95000"/>
                  </a:schemeClr>
                </a:solidFill>
                <a:latin typeface="NikoshBAN" panose="02000000000000000000" pitchFamily="2" charset="0"/>
                <a:cs typeface="NikoshBAN" panose="02000000000000000000" pitchFamily="2" charset="0"/>
              </a:rPr>
              <a:t> </a:t>
            </a:r>
            <a:r>
              <a:rPr lang="en-US" sz="6000" dirty="0" err="1">
                <a:solidFill>
                  <a:schemeClr val="bg1">
                    <a:lumMod val="95000"/>
                  </a:schemeClr>
                </a:solidFill>
                <a:latin typeface="NikoshBAN" panose="02000000000000000000" pitchFamily="2" charset="0"/>
                <a:cs typeface="NikoshBAN" panose="02000000000000000000" pitchFamily="2" charset="0"/>
              </a:rPr>
              <a:t>কি</a:t>
            </a:r>
            <a:r>
              <a:rPr lang="en-US" sz="6000" dirty="0">
                <a:solidFill>
                  <a:schemeClr val="bg1">
                    <a:lumMod val="95000"/>
                  </a:schemeClr>
                </a:solidFill>
                <a:latin typeface="NikoshBAN" panose="02000000000000000000" pitchFamily="2" charset="0"/>
                <a:cs typeface="NikoshBAN" panose="02000000000000000000" pitchFamily="2" charset="0"/>
              </a:rPr>
              <a:t> ব</a:t>
            </a:r>
            <a:r>
              <a:rPr lang="bn-BD" sz="6000" dirty="0">
                <a:solidFill>
                  <a:schemeClr val="bg1">
                    <a:lumMod val="95000"/>
                  </a:schemeClr>
                </a:solidFill>
                <a:latin typeface="NikoshBAN" panose="02000000000000000000" pitchFamily="2" charset="0"/>
                <a:cs typeface="NikoshBAN" panose="02000000000000000000" pitchFamily="2" charset="0"/>
              </a:rPr>
              <a:t>ল</a:t>
            </a:r>
            <a:r>
              <a:rPr lang="en-US" sz="6000" dirty="0">
                <a:solidFill>
                  <a:schemeClr val="bg1">
                    <a:lumMod val="95000"/>
                  </a:schemeClr>
                </a:solidFill>
                <a:latin typeface="NikoshBAN" panose="02000000000000000000" pitchFamily="2" charset="0"/>
                <a:cs typeface="NikoshBAN" panose="02000000000000000000" pitchFamily="2" charset="0"/>
              </a:rPr>
              <a:t>া </a:t>
            </a:r>
            <a:r>
              <a:rPr lang="bn-BD" sz="6000" dirty="0">
                <a:solidFill>
                  <a:schemeClr val="bg1">
                    <a:lumMod val="95000"/>
                  </a:schemeClr>
                </a:solidFill>
                <a:latin typeface="NikoshBAN" panose="02000000000000000000" pitchFamily="2" charset="0"/>
                <a:cs typeface="NikoshBAN" panose="02000000000000000000" pitchFamily="2" charset="0"/>
              </a:rPr>
              <a:t>হ</a:t>
            </a:r>
            <a:r>
              <a:rPr lang="en-US" sz="6000" dirty="0">
                <a:solidFill>
                  <a:schemeClr val="bg1">
                    <a:lumMod val="95000"/>
                  </a:schemeClr>
                </a:solidFill>
                <a:latin typeface="NikoshBAN" panose="02000000000000000000" pitchFamily="2" charset="0"/>
                <a:cs typeface="NikoshBAN" panose="02000000000000000000" pitchFamily="2" charset="0"/>
              </a:rPr>
              <a:t>য়?</a:t>
            </a:r>
            <a:r>
              <a:rPr lang="bn-IN" sz="6000" dirty="0">
                <a:solidFill>
                  <a:schemeClr val="bg1">
                    <a:lumMod val="95000"/>
                  </a:schemeClr>
                </a:solidFill>
                <a:latin typeface="NikoshBAN" panose="02000000000000000000" pitchFamily="2" charset="0"/>
                <a:cs typeface="NikoshBAN" panose="02000000000000000000" pitchFamily="2" charset="0"/>
              </a:rPr>
              <a:t> </a:t>
            </a:r>
            <a:endParaRPr lang="en-US" sz="6000" dirty="0">
              <a:solidFill>
                <a:schemeClr val="bg1">
                  <a:lumMod val="95000"/>
                </a:schemeClr>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13345316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6EC5894-5A90-46DA-A913-11AD9B99B336}"/>
              </a:ext>
            </a:extLst>
          </p:cNvPr>
          <p:cNvSpPr txBox="1"/>
          <p:nvPr/>
        </p:nvSpPr>
        <p:spPr>
          <a:xfrm>
            <a:off x="2683565" y="588027"/>
            <a:ext cx="6824870" cy="1446550"/>
          </a:xfrm>
          <a:prstGeom prst="rect">
            <a:avLst/>
          </a:prstGeom>
          <a:noFill/>
          <a:ln w="76200">
            <a:noFill/>
          </a:ln>
        </p:spPr>
        <p:txBody>
          <a:bodyPr wrap="square" rtlCol="0">
            <a:spAutoFit/>
          </a:bodyPr>
          <a:lstStyle/>
          <a:p>
            <a:pPr algn="ctr"/>
            <a:r>
              <a:rPr lang="en-US" sz="8800" dirty="0" err="1">
                <a:solidFill>
                  <a:schemeClr val="bg1"/>
                </a:solidFill>
                <a:latin typeface="NikoshBAN" panose="02000000000000000000" pitchFamily="2" charset="0"/>
                <a:cs typeface="NikoshBAN" panose="02000000000000000000" pitchFamily="2" charset="0"/>
              </a:rPr>
              <a:t>শ্রমজীব</a:t>
            </a:r>
            <a:r>
              <a:rPr lang="bn-IN" sz="8800" dirty="0">
                <a:solidFill>
                  <a:schemeClr val="bg1"/>
                </a:solidFill>
                <a:latin typeface="NikoshBAN" panose="02000000000000000000" pitchFamily="2" charset="0"/>
                <a:cs typeface="NikoshBAN" panose="02000000000000000000" pitchFamily="2" charset="0"/>
              </a:rPr>
              <a:t>ী </a:t>
            </a:r>
            <a:endParaRPr lang="en-US" sz="8800" dirty="0">
              <a:solidFill>
                <a:schemeClr val="bg1"/>
              </a:solidFill>
              <a:latin typeface="NikoshBAN" panose="02000000000000000000" pitchFamily="2" charset="0"/>
              <a:cs typeface="NikoshBAN" panose="02000000000000000000" pitchFamily="2" charset="0"/>
            </a:endParaRPr>
          </a:p>
        </p:txBody>
      </p:sp>
      <p:pic>
        <p:nvPicPr>
          <p:cNvPr id="4" name="Picture 3">
            <a:extLst>
              <a:ext uri="{FF2B5EF4-FFF2-40B4-BE49-F238E27FC236}">
                <a16:creationId xmlns:a16="http://schemas.microsoft.com/office/drawing/2014/main" id="{577AB828-524B-4AE7-8078-BB2DB2CEA4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8784" y="2034577"/>
            <a:ext cx="4894432" cy="4380613"/>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365484811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80">
                                          <p:stCondLst>
                                            <p:cond delay="0"/>
                                          </p:stCondLst>
                                        </p:cTn>
                                        <p:tgtEl>
                                          <p:spTgt spid="4"/>
                                        </p:tgtEl>
                                      </p:cBhvr>
                                    </p:animEffect>
                                    <p:anim calcmode="lin" valueType="num">
                                      <p:cBhvr>
                                        <p:cTn id="2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1" dur="26">
                                          <p:stCondLst>
                                            <p:cond delay="650"/>
                                          </p:stCondLst>
                                        </p:cTn>
                                        <p:tgtEl>
                                          <p:spTgt spid="4"/>
                                        </p:tgtEl>
                                      </p:cBhvr>
                                      <p:to x="100000" y="60000"/>
                                    </p:animScale>
                                    <p:animScale>
                                      <p:cBhvr>
                                        <p:cTn id="32" dur="166" decel="50000">
                                          <p:stCondLst>
                                            <p:cond delay="676"/>
                                          </p:stCondLst>
                                        </p:cTn>
                                        <p:tgtEl>
                                          <p:spTgt spid="4"/>
                                        </p:tgtEl>
                                      </p:cBhvr>
                                      <p:to x="100000" y="100000"/>
                                    </p:animScale>
                                    <p:animScale>
                                      <p:cBhvr>
                                        <p:cTn id="33" dur="26">
                                          <p:stCondLst>
                                            <p:cond delay="1312"/>
                                          </p:stCondLst>
                                        </p:cTn>
                                        <p:tgtEl>
                                          <p:spTgt spid="4"/>
                                        </p:tgtEl>
                                      </p:cBhvr>
                                      <p:to x="100000" y="80000"/>
                                    </p:animScale>
                                    <p:animScale>
                                      <p:cBhvr>
                                        <p:cTn id="34" dur="166" decel="50000">
                                          <p:stCondLst>
                                            <p:cond delay="1338"/>
                                          </p:stCondLst>
                                        </p:cTn>
                                        <p:tgtEl>
                                          <p:spTgt spid="4"/>
                                        </p:tgtEl>
                                      </p:cBhvr>
                                      <p:to x="100000" y="100000"/>
                                    </p:animScale>
                                    <p:animScale>
                                      <p:cBhvr>
                                        <p:cTn id="35" dur="26">
                                          <p:stCondLst>
                                            <p:cond delay="1642"/>
                                          </p:stCondLst>
                                        </p:cTn>
                                        <p:tgtEl>
                                          <p:spTgt spid="4"/>
                                        </p:tgtEl>
                                      </p:cBhvr>
                                      <p:to x="100000" y="90000"/>
                                    </p:animScale>
                                    <p:animScale>
                                      <p:cBhvr>
                                        <p:cTn id="36" dur="166" decel="50000">
                                          <p:stCondLst>
                                            <p:cond delay="1668"/>
                                          </p:stCondLst>
                                        </p:cTn>
                                        <p:tgtEl>
                                          <p:spTgt spid="4"/>
                                        </p:tgtEl>
                                      </p:cBhvr>
                                      <p:to x="100000" y="100000"/>
                                    </p:animScale>
                                    <p:animScale>
                                      <p:cBhvr>
                                        <p:cTn id="37" dur="26">
                                          <p:stCondLst>
                                            <p:cond delay="1808"/>
                                          </p:stCondLst>
                                        </p:cTn>
                                        <p:tgtEl>
                                          <p:spTgt spid="4"/>
                                        </p:tgtEl>
                                      </p:cBhvr>
                                      <p:to x="100000" y="95000"/>
                                    </p:animScale>
                                    <p:animScale>
                                      <p:cBhvr>
                                        <p:cTn id="38"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4B01E-D705-4B6C-9F22-F9F97F0B6BE1}"/>
              </a:ext>
            </a:extLst>
          </p:cNvPr>
          <p:cNvSpPr>
            <a:spLocks noGrp="1"/>
          </p:cNvSpPr>
          <p:nvPr>
            <p:ph type="title" idx="4294967295"/>
          </p:nvPr>
        </p:nvSpPr>
        <p:spPr>
          <a:xfrm>
            <a:off x="983343" y="681037"/>
            <a:ext cx="10515600" cy="1325563"/>
          </a:xfrm>
          <a:prstGeom prst="rect">
            <a:avLst/>
          </a:prstGeom>
          <a:noFill/>
          <a:ln w="76200">
            <a:solidFill>
              <a:schemeClr val="tx1"/>
            </a:solidFill>
          </a:ln>
        </p:spPr>
        <p:txBody>
          <a:bodyPr/>
          <a:lstStyle/>
          <a:p>
            <a:pPr algn="ctr"/>
            <a:r>
              <a:rPr lang="bn-IN" dirty="0">
                <a:solidFill>
                  <a:srgbClr val="FFC000"/>
                </a:solidFill>
                <a:latin typeface="NikoshLightBAN" panose="02000000000000000000" pitchFamily="2" charset="0"/>
                <a:cs typeface="NikoshLightBAN" panose="02000000000000000000" pitchFamily="2" charset="0"/>
              </a:rPr>
              <a:t>আজকে আমরা </a:t>
            </a:r>
            <a:r>
              <a:rPr lang="bn-IN" sz="5400" dirty="0">
                <a:solidFill>
                  <a:schemeClr val="bg1"/>
                </a:solidFill>
                <a:latin typeface="NikoshLightBAN" panose="02000000000000000000" pitchFamily="2" charset="0"/>
                <a:cs typeface="NikoshLightBAN" panose="02000000000000000000" pitchFamily="2" charset="0"/>
              </a:rPr>
              <a:t>শ্রমজীবী</a:t>
            </a:r>
            <a:r>
              <a:rPr lang="bn-IN" dirty="0">
                <a:solidFill>
                  <a:srgbClr val="FFC000"/>
                </a:solidFill>
                <a:latin typeface="NikoshLightBAN" panose="02000000000000000000" pitchFamily="2" charset="0"/>
                <a:cs typeface="NikoshLightBAN" panose="02000000000000000000" pitchFamily="2" charset="0"/>
              </a:rPr>
              <a:t> সম্পর্কে আলোচনা করব ।</a:t>
            </a:r>
            <a:endParaRPr lang="en-US" dirty="0">
              <a:solidFill>
                <a:srgbClr val="FFC000"/>
              </a:solidFill>
              <a:latin typeface="NikoshLightBAN" panose="02000000000000000000" pitchFamily="2" charset="0"/>
              <a:cs typeface="NikoshLightBAN" panose="02000000000000000000" pitchFamily="2" charset="0"/>
            </a:endParaRPr>
          </a:p>
        </p:txBody>
      </p:sp>
      <p:pic>
        <p:nvPicPr>
          <p:cNvPr id="4" name="Picture 3">
            <a:extLst>
              <a:ext uri="{FF2B5EF4-FFF2-40B4-BE49-F238E27FC236}">
                <a16:creationId xmlns:a16="http://schemas.microsoft.com/office/drawing/2014/main" id="{59AB2598-6BA6-4DA0-8907-1281CC8B61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057" y="2249714"/>
            <a:ext cx="5929086" cy="346891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5" name="Star: 12 Points 4">
            <a:extLst>
              <a:ext uri="{FF2B5EF4-FFF2-40B4-BE49-F238E27FC236}">
                <a16:creationId xmlns:a16="http://schemas.microsoft.com/office/drawing/2014/main" id="{C81A9BF2-6472-458D-9309-DBA488B66925}"/>
              </a:ext>
            </a:extLst>
          </p:cNvPr>
          <p:cNvSpPr/>
          <p:nvPr/>
        </p:nvSpPr>
        <p:spPr>
          <a:xfrm>
            <a:off x="5849257" y="2989943"/>
            <a:ext cx="6342743" cy="3477306"/>
          </a:xfrm>
          <a:prstGeom prst="star12">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2161C9B4-0F9B-46CE-8B1E-A4BA3A09B615}"/>
              </a:ext>
            </a:extLst>
          </p:cNvPr>
          <p:cNvSpPr txBox="1"/>
          <p:nvPr/>
        </p:nvSpPr>
        <p:spPr>
          <a:xfrm>
            <a:off x="6928756" y="4227853"/>
            <a:ext cx="4183743" cy="1015663"/>
          </a:xfrm>
          <a:prstGeom prst="rect">
            <a:avLst/>
          </a:prstGeom>
          <a:noFill/>
        </p:spPr>
        <p:txBody>
          <a:bodyPr wrap="square" rtlCol="0">
            <a:spAutoFit/>
          </a:bodyPr>
          <a:lstStyle/>
          <a:p>
            <a:pPr algn="ctr"/>
            <a:r>
              <a:rPr lang="bn-IN" sz="6000" dirty="0">
                <a:solidFill>
                  <a:srgbClr val="FF0000"/>
                </a:solidFill>
                <a:latin typeface="NikoshLightBAN" panose="02000000000000000000" pitchFamily="2" charset="0"/>
                <a:cs typeface="NikoshLightBAN" panose="02000000000000000000" pitchFamily="2" charset="0"/>
              </a:rPr>
              <a:t>শ্রমজীবী</a:t>
            </a:r>
            <a:endParaRPr lang="en-US" sz="6000" dirty="0">
              <a:solidFill>
                <a:srgbClr val="FF0000"/>
              </a:solidFill>
            </a:endParaRPr>
          </a:p>
        </p:txBody>
      </p:sp>
    </p:spTree>
    <p:extLst>
      <p:ext uri="{BB962C8B-B14F-4D97-AF65-F5344CB8AC3E}">
        <p14:creationId xmlns:p14="http://schemas.microsoft.com/office/powerpoint/2010/main" val="1709475438"/>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heel(1)">
                                      <p:cBhvr>
                                        <p:cTn id="21" dur="20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circle(in)">
                                      <p:cBhvr>
                                        <p:cTn id="26"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307DE-0F33-4B92-A120-EE84ECBC3AB6}"/>
              </a:ext>
            </a:extLst>
          </p:cNvPr>
          <p:cNvSpPr>
            <a:spLocks noGrp="1"/>
          </p:cNvSpPr>
          <p:nvPr>
            <p:ph type="title" idx="4294967295"/>
          </p:nvPr>
        </p:nvSpPr>
        <p:spPr>
          <a:xfrm>
            <a:off x="701532" y="163892"/>
            <a:ext cx="10515600" cy="1100818"/>
          </a:xfrm>
          <a:prstGeom prst="rect">
            <a:avLst/>
          </a:prstGeom>
          <a:noFill/>
          <a:ln w="76200">
            <a:noFill/>
          </a:ln>
        </p:spPr>
        <p:txBody>
          <a:bodyPr>
            <a:normAutofit/>
          </a:bodyPr>
          <a:lstStyle/>
          <a:p>
            <a:r>
              <a:rPr lang="bn-IN" sz="6000" dirty="0">
                <a:latin typeface="NikoshBAN" panose="02000000000000000000" pitchFamily="2" charset="0"/>
                <a:cs typeface="NikoshBAN" panose="02000000000000000000" pitchFamily="2" charset="0"/>
              </a:rPr>
              <a:t>    </a:t>
            </a:r>
            <a:r>
              <a:rPr lang="bn-IN" sz="6000" dirty="0">
                <a:solidFill>
                  <a:srgbClr val="FFFF00"/>
                </a:solidFill>
                <a:latin typeface="NikoshBAN" panose="02000000000000000000" pitchFamily="2" charset="0"/>
                <a:cs typeface="NikoshBAN" panose="02000000000000000000" pitchFamily="2" charset="0"/>
              </a:rPr>
              <a:t>এসো আমরা আরও কিছু ছবি দেখি।</a:t>
            </a:r>
            <a:endParaRPr lang="en-US" sz="6000" dirty="0">
              <a:solidFill>
                <a:srgbClr val="FFFF00"/>
              </a:solidFill>
              <a:latin typeface="NikoshBAN" panose="02000000000000000000" pitchFamily="2" charset="0"/>
              <a:cs typeface="NikoshBAN" panose="02000000000000000000" pitchFamily="2" charset="0"/>
            </a:endParaRPr>
          </a:p>
        </p:txBody>
      </p:sp>
      <p:pic>
        <p:nvPicPr>
          <p:cNvPr id="4" name="Picture 3">
            <a:extLst>
              <a:ext uri="{FF2B5EF4-FFF2-40B4-BE49-F238E27FC236}">
                <a16:creationId xmlns:a16="http://schemas.microsoft.com/office/drawing/2014/main" id="{FF0F8457-8E88-45D7-BDE5-62C0212A36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265" y="1478185"/>
            <a:ext cx="6811189" cy="410083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6" name="TextBox 5">
            <a:extLst>
              <a:ext uri="{FF2B5EF4-FFF2-40B4-BE49-F238E27FC236}">
                <a16:creationId xmlns:a16="http://schemas.microsoft.com/office/drawing/2014/main" id="{D54C420D-D588-45A0-A019-C2DFA86FBBA1}"/>
              </a:ext>
            </a:extLst>
          </p:cNvPr>
          <p:cNvSpPr txBox="1"/>
          <p:nvPr/>
        </p:nvSpPr>
        <p:spPr>
          <a:xfrm>
            <a:off x="7814312" y="1520698"/>
            <a:ext cx="4258101" cy="1446550"/>
          </a:xfrm>
          <a:prstGeom prst="rect">
            <a:avLst/>
          </a:prstGeom>
          <a:noFill/>
          <a:ln w="76200">
            <a:solidFill>
              <a:schemeClr val="tx1"/>
            </a:solidFill>
          </a:ln>
        </p:spPr>
        <p:txBody>
          <a:bodyPr wrap="square" rtlCol="0">
            <a:spAutoFit/>
          </a:bodyPr>
          <a:lstStyle/>
          <a:p>
            <a:r>
              <a:rPr lang="bn-IN" sz="4000" dirty="0">
                <a:solidFill>
                  <a:srgbClr val="FF3300"/>
                </a:solidFill>
              </a:rPr>
              <a:t>ছবিতে</a:t>
            </a:r>
            <a:r>
              <a:rPr lang="en-US" sz="4000" dirty="0">
                <a:solidFill>
                  <a:srgbClr val="FF3300"/>
                </a:solidFill>
              </a:rPr>
              <a:t> </a:t>
            </a:r>
            <a:r>
              <a:rPr lang="en-US" sz="4400" dirty="0" err="1">
                <a:solidFill>
                  <a:srgbClr val="FF3300"/>
                </a:solidFill>
                <a:latin typeface="NikoshBAN" panose="02000000000000000000" pitchFamily="2" charset="0"/>
                <a:cs typeface="NikoshBAN" panose="02000000000000000000" pitchFamily="2" charset="0"/>
              </a:rPr>
              <a:t>কোন</a:t>
            </a:r>
            <a:r>
              <a:rPr lang="en-US" sz="4400" dirty="0">
                <a:solidFill>
                  <a:srgbClr val="FF3300"/>
                </a:solidFill>
                <a:latin typeface="NikoshBAN" panose="02000000000000000000" pitchFamily="2" charset="0"/>
                <a:cs typeface="NikoshBAN" panose="02000000000000000000" pitchFamily="2" charset="0"/>
              </a:rPr>
              <a:t> </a:t>
            </a:r>
            <a:r>
              <a:rPr lang="en-US" sz="4400" dirty="0" err="1">
                <a:solidFill>
                  <a:srgbClr val="FF3300"/>
                </a:solidFill>
                <a:latin typeface="NikoshBAN" panose="02000000000000000000" pitchFamily="2" charset="0"/>
                <a:cs typeface="NikoshBAN" panose="02000000000000000000" pitchFamily="2" charset="0"/>
              </a:rPr>
              <a:t>যানবা</a:t>
            </a:r>
            <a:r>
              <a:rPr lang="bn-IN" sz="4400" dirty="0">
                <a:solidFill>
                  <a:srgbClr val="FF3300"/>
                </a:solidFill>
                <a:latin typeface="NikoshBAN" panose="02000000000000000000" pitchFamily="2" charset="0"/>
                <a:cs typeface="NikoshBAN" panose="02000000000000000000" pitchFamily="2" charset="0"/>
              </a:rPr>
              <a:t>হ</a:t>
            </a:r>
            <a:r>
              <a:rPr lang="en-US" sz="4400" dirty="0">
                <a:solidFill>
                  <a:srgbClr val="FF3300"/>
                </a:solidFill>
                <a:latin typeface="NikoshBAN" panose="02000000000000000000" pitchFamily="2" charset="0"/>
                <a:cs typeface="NikoshBAN" panose="02000000000000000000" pitchFamily="2" charset="0"/>
              </a:rPr>
              <a:t>ন </a:t>
            </a:r>
            <a:r>
              <a:rPr lang="en-US" sz="4400" dirty="0" err="1">
                <a:solidFill>
                  <a:srgbClr val="FF3300"/>
                </a:solidFill>
                <a:latin typeface="NikoshBAN" panose="02000000000000000000" pitchFamily="2" charset="0"/>
                <a:cs typeface="NikoshBAN" panose="02000000000000000000" pitchFamily="2" charset="0"/>
              </a:rPr>
              <a:t>দেখা</a:t>
            </a:r>
            <a:r>
              <a:rPr lang="en-US" sz="4400" dirty="0">
                <a:solidFill>
                  <a:srgbClr val="FF3300"/>
                </a:solidFill>
                <a:latin typeface="NikoshBAN" panose="02000000000000000000" pitchFamily="2" charset="0"/>
                <a:cs typeface="NikoshBAN" panose="02000000000000000000" pitchFamily="2" charset="0"/>
              </a:rPr>
              <a:t> </a:t>
            </a:r>
            <a:r>
              <a:rPr lang="en-US" sz="4400" dirty="0" err="1">
                <a:solidFill>
                  <a:srgbClr val="FF3300"/>
                </a:solidFill>
                <a:latin typeface="NikoshBAN" panose="02000000000000000000" pitchFamily="2" charset="0"/>
                <a:cs typeface="NikoshBAN" panose="02000000000000000000" pitchFamily="2" charset="0"/>
              </a:rPr>
              <a:t>যাচ্ছে</a:t>
            </a:r>
            <a:r>
              <a:rPr lang="en-US" sz="4400" dirty="0">
                <a:solidFill>
                  <a:srgbClr val="FF3300"/>
                </a:solidFill>
                <a:latin typeface="NikoshBAN" panose="02000000000000000000" pitchFamily="2" charset="0"/>
                <a:cs typeface="NikoshBAN" panose="02000000000000000000" pitchFamily="2" charset="0"/>
              </a:rPr>
              <a:t> ?</a:t>
            </a:r>
            <a:r>
              <a:rPr lang="bn-IN" sz="4400" dirty="0">
                <a:solidFill>
                  <a:srgbClr val="FF3300"/>
                </a:solidFill>
                <a:latin typeface="NikoshBAN" panose="02000000000000000000" pitchFamily="2" charset="0"/>
                <a:cs typeface="NikoshBAN" panose="02000000000000000000" pitchFamily="2" charset="0"/>
              </a:rPr>
              <a:t> </a:t>
            </a:r>
            <a:endParaRPr lang="en-US" sz="4000" dirty="0">
              <a:solidFill>
                <a:srgbClr val="FF3300"/>
              </a:solidFill>
            </a:endParaRPr>
          </a:p>
        </p:txBody>
      </p:sp>
      <p:sp>
        <p:nvSpPr>
          <p:cNvPr id="3" name="TextBox 2">
            <a:extLst>
              <a:ext uri="{FF2B5EF4-FFF2-40B4-BE49-F238E27FC236}">
                <a16:creationId xmlns:a16="http://schemas.microsoft.com/office/drawing/2014/main" id="{5D1E2BE4-CAE1-4239-8A13-B18AF11C5A7E}"/>
              </a:ext>
            </a:extLst>
          </p:cNvPr>
          <p:cNvSpPr txBox="1"/>
          <p:nvPr/>
        </p:nvSpPr>
        <p:spPr>
          <a:xfrm>
            <a:off x="8458209" y="3244422"/>
            <a:ext cx="2743200" cy="646331"/>
          </a:xfrm>
          <a:prstGeom prst="rect">
            <a:avLst/>
          </a:prstGeom>
          <a:noFill/>
          <a:ln w="76200">
            <a:noFill/>
          </a:ln>
        </p:spPr>
        <p:txBody>
          <a:bodyPr wrap="square" rtlCol="0">
            <a:spAutoFit/>
          </a:bodyPr>
          <a:lstStyle/>
          <a:p>
            <a:pPr algn="ctr"/>
            <a:r>
              <a:rPr lang="en-US" sz="3600" dirty="0" err="1">
                <a:solidFill>
                  <a:schemeClr val="bg1"/>
                </a:solidFill>
              </a:rPr>
              <a:t>রিক্সা</a:t>
            </a:r>
            <a:endParaRPr lang="en-US" sz="3600" dirty="0">
              <a:solidFill>
                <a:schemeClr val="bg1"/>
              </a:solidFill>
            </a:endParaRPr>
          </a:p>
        </p:txBody>
      </p:sp>
      <p:sp>
        <p:nvSpPr>
          <p:cNvPr id="5" name="TextBox 4">
            <a:extLst>
              <a:ext uri="{FF2B5EF4-FFF2-40B4-BE49-F238E27FC236}">
                <a16:creationId xmlns:a16="http://schemas.microsoft.com/office/drawing/2014/main" id="{EC7E14CB-A3FB-4D9B-9A6A-FF0AB730A8C8}"/>
              </a:ext>
            </a:extLst>
          </p:cNvPr>
          <p:cNvSpPr txBox="1"/>
          <p:nvPr/>
        </p:nvSpPr>
        <p:spPr>
          <a:xfrm>
            <a:off x="8136260" y="4336085"/>
            <a:ext cx="3387097" cy="1446550"/>
          </a:xfrm>
          <a:prstGeom prst="rect">
            <a:avLst/>
          </a:prstGeom>
          <a:noFill/>
          <a:ln w="76200">
            <a:noFill/>
          </a:ln>
        </p:spPr>
        <p:txBody>
          <a:bodyPr wrap="square" rtlCol="0">
            <a:spAutoFit/>
          </a:bodyPr>
          <a:lstStyle/>
          <a:p>
            <a:r>
              <a:rPr lang="bn-IN" sz="4400" dirty="0">
                <a:solidFill>
                  <a:srgbClr val="00B050"/>
                </a:solidFill>
                <a:latin typeface="NikoshBAN" panose="02000000000000000000" pitchFamily="2" charset="0"/>
                <a:cs typeface="NikoshBAN" panose="02000000000000000000" pitchFamily="2" charset="0"/>
              </a:rPr>
              <a:t>যে রিক্সা চালায় তাকে কি বলে? </a:t>
            </a:r>
            <a:endParaRPr lang="en-US" sz="4400" dirty="0">
              <a:solidFill>
                <a:srgbClr val="00B050"/>
              </a:solidFill>
              <a:latin typeface="NikoshBAN" panose="02000000000000000000" pitchFamily="2" charset="0"/>
              <a:cs typeface="NikoshBAN" panose="02000000000000000000" pitchFamily="2" charset="0"/>
            </a:endParaRPr>
          </a:p>
        </p:txBody>
      </p:sp>
      <p:sp>
        <p:nvSpPr>
          <p:cNvPr id="7" name="TextBox 6">
            <a:extLst>
              <a:ext uri="{FF2B5EF4-FFF2-40B4-BE49-F238E27FC236}">
                <a16:creationId xmlns:a16="http://schemas.microsoft.com/office/drawing/2014/main" id="{540CFDA6-0A69-480B-BE81-53A737404B8F}"/>
              </a:ext>
            </a:extLst>
          </p:cNvPr>
          <p:cNvSpPr txBox="1"/>
          <p:nvPr/>
        </p:nvSpPr>
        <p:spPr>
          <a:xfrm>
            <a:off x="701532" y="5792491"/>
            <a:ext cx="6811189" cy="830997"/>
          </a:xfrm>
          <a:prstGeom prst="rect">
            <a:avLst/>
          </a:prstGeom>
          <a:solidFill>
            <a:srgbClr val="00B050"/>
          </a:solidFill>
          <a:ln w="76200">
            <a:solidFill>
              <a:schemeClr val="tx1"/>
            </a:solidFill>
          </a:ln>
        </p:spPr>
        <p:txBody>
          <a:bodyPr wrap="square" rtlCol="0">
            <a:spAutoFit/>
          </a:bodyPr>
          <a:lstStyle/>
          <a:p>
            <a:pPr algn="ctr"/>
            <a:r>
              <a:rPr lang="bn-IN" sz="4800" dirty="0">
                <a:solidFill>
                  <a:schemeClr val="bg1">
                    <a:lumMod val="95000"/>
                  </a:schemeClr>
                </a:solidFill>
                <a:latin typeface="NikoshBAN" panose="02000000000000000000" pitchFamily="2" charset="0"/>
                <a:cs typeface="NikoshBAN" panose="02000000000000000000" pitchFamily="2" charset="0"/>
              </a:rPr>
              <a:t>রিক্সা চালক বা পরিবহন শ্রমিক ।</a:t>
            </a:r>
            <a:endParaRPr lang="en-US" sz="4800" dirty="0">
              <a:solidFill>
                <a:schemeClr val="bg1">
                  <a:lumMod val="95000"/>
                </a:schemeClr>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322038476"/>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2"/>
                                        </p:tgtEl>
                                        <p:attrNameLst>
                                          <p:attrName>ppt_x</p:attrName>
                                        </p:attrNameLst>
                                      </p:cBhvr>
                                      <p:tavLst>
                                        <p:tav tm="0">
                                          <p:val>
                                            <p:strVal val="ppt_x"/>
                                          </p:val>
                                        </p:tav>
                                        <p:tav tm="100000">
                                          <p:val>
                                            <p:strVal val="ppt_x"/>
                                          </p:val>
                                        </p:tav>
                                      </p:tavLst>
                                    </p:anim>
                                    <p:anim calcmode="lin" valueType="num">
                                      <p:cBhvr additive="base">
                                        <p:cTn id="7" dur="500"/>
                                        <p:tgtEl>
                                          <p:spTgt spid="2"/>
                                        </p:tgtEl>
                                        <p:attrNameLst>
                                          <p:attrName>ppt_y</p:attrName>
                                        </p:attrNameLst>
                                      </p:cBhvr>
                                      <p:tavLst>
                                        <p:tav tm="0">
                                          <p:val>
                                            <p:strVal val="ppt_y"/>
                                          </p:val>
                                        </p:tav>
                                        <p:tav tm="100000">
                                          <p:val>
                                            <p:strVal val="1+ppt_h/2"/>
                                          </p:val>
                                        </p:tav>
                                      </p:tavLst>
                                    </p:anim>
                                    <p:set>
                                      <p:cBhvr>
                                        <p:cTn id="8" dur="1" fill="hold">
                                          <p:stCondLst>
                                            <p:cond delay="499"/>
                                          </p:stCondLst>
                                        </p:cTn>
                                        <p:tgtEl>
                                          <p:spTgt spid="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ircle(in)">
                                      <p:cBhvr>
                                        <p:cTn id="13" dur="20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randombar(horizontal)">
                                      <p:cBhvr>
                                        <p:cTn id="25" dur="20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circle(in)">
                                      <p:cBhvr>
                                        <p:cTn id="30" dur="20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circle(in)">
                                      <p:cBhvr>
                                        <p:cTn id="3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3" grpId="0" animBg="1"/>
      <p:bldP spid="5" grpId="0"/>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F9DA172-626B-4F09-B276-DE1D2FCE6057}"/>
              </a:ext>
            </a:extLst>
          </p:cNvPr>
          <p:cNvSpPr txBox="1"/>
          <p:nvPr/>
        </p:nvSpPr>
        <p:spPr>
          <a:xfrm>
            <a:off x="172278" y="5858356"/>
            <a:ext cx="10018581" cy="830997"/>
          </a:xfrm>
          <a:prstGeom prst="rect">
            <a:avLst/>
          </a:prstGeom>
          <a:noFill/>
          <a:ln w="57150">
            <a:noFill/>
          </a:ln>
        </p:spPr>
        <p:txBody>
          <a:bodyPr wrap="square" rtlCol="0">
            <a:spAutoFit/>
          </a:bodyPr>
          <a:lstStyle/>
          <a:p>
            <a:r>
              <a:rPr lang="bn-IN" sz="4800" dirty="0">
                <a:solidFill>
                  <a:schemeClr val="accent2">
                    <a:lumMod val="60000"/>
                    <a:lumOff val="40000"/>
                  </a:schemeClr>
                </a:solidFill>
              </a:rPr>
              <a:t>গার্মেন্টস কর্মী বা কারখানা শ্রমিক।</a:t>
            </a:r>
            <a:endParaRPr lang="en-US" sz="4800" dirty="0">
              <a:solidFill>
                <a:schemeClr val="accent2">
                  <a:lumMod val="60000"/>
                  <a:lumOff val="40000"/>
                </a:schemeClr>
              </a:solidFill>
            </a:endParaRPr>
          </a:p>
        </p:txBody>
      </p:sp>
      <p:sp>
        <p:nvSpPr>
          <p:cNvPr id="2" name="TextBox 1">
            <a:extLst>
              <a:ext uri="{FF2B5EF4-FFF2-40B4-BE49-F238E27FC236}">
                <a16:creationId xmlns:a16="http://schemas.microsoft.com/office/drawing/2014/main" id="{08FAB425-3B61-45A5-B0CB-B1A6351474C1}"/>
              </a:ext>
            </a:extLst>
          </p:cNvPr>
          <p:cNvSpPr txBox="1"/>
          <p:nvPr/>
        </p:nvSpPr>
        <p:spPr>
          <a:xfrm>
            <a:off x="8721768" y="1988613"/>
            <a:ext cx="3237222" cy="2554545"/>
          </a:xfrm>
          <a:prstGeom prst="rect">
            <a:avLst/>
          </a:prstGeom>
          <a:noFill/>
          <a:ln w="76200">
            <a:noFill/>
          </a:ln>
        </p:spPr>
        <p:txBody>
          <a:bodyPr wrap="square" rtlCol="0">
            <a:spAutoFit/>
          </a:bodyPr>
          <a:lstStyle/>
          <a:p>
            <a:r>
              <a:rPr lang="bn-IN" sz="4000" dirty="0">
                <a:solidFill>
                  <a:srgbClr val="FF3399"/>
                </a:solidFill>
              </a:rPr>
              <a:t>ছবিটিতে যারা কাপড় তৈরি করছেন তাদের কি বলা হয়?</a:t>
            </a:r>
            <a:r>
              <a:rPr lang="bn-IN" sz="4000" dirty="0">
                <a:solidFill>
                  <a:srgbClr val="FF0000"/>
                </a:solidFill>
              </a:rPr>
              <a:t>  </a:t>
            </a:r>
            <a:endParaRPr lang="en-US" sz="4000" dirty="0">
              <a:solidFill>
                <a:srgbClr val="FF0000"/>
              </a:solidFill>
            </a:endParaRPr>
          </a:p>
        </p:txBody>
      </p:sp>
      <p:pic>
        <p:nvPicPr>
          <p:cNvPr id="4" name="Picture 3">
            <a:extLst>
              <a:ext uri="{FF2B5EF4-FFF2-40B4-BE49-F238E27FC236}">
                <a16:creationId xmlns:a16="http://schemas.microsoft.com/office/drawing/2014/main" id="{59AD0618-0028-4514-972B-FD35CD3C5A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278" y="106913"/>
            <a:ext cx="8481391" cy="5751443"/>
          </a:xfrm>
          <a:prstGeom prst="ellipse">
            <a:avLst/>
          </a:prstGeom>
          <a:ln w="190500" cap="rnd">
            <a:solidFill>
              <a:srgbClr val="FF3399"/>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68970571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circle(in)">
                                      <p:cBhvr>
                                        <p:cTn id="18"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83AA1DE-7224-4A5A-8CEE-B271B87EB575}"/>
              </a:ext>
            </a:extLst>
          </p:cNvPr>
          <p:cNvSpPr txBox="1"/>
          <p:nvPr/>
        </p:nvSpPr>
        <p:spPr>
          <a:xfrm>
            <a:off x="0" y="1207535"/>
            <a:ext cx="3684105" cy="1569660"/>
          </a:xfrm>
          <a:prstGeom prst="rect">
            <a:avLst/>
          </a:prstGeom>
          <a:noFill/>
          <a:ln w="76200">
            <a:noFill/>
          </a:ln>
        </p:spPr>
        <p:txBody>
          <a:bodyPr wrap="square" rtlCol="0">
            <a:spAutoFit/>
          </a:bodyPr>
          <a:lstStyle/>
          <a:p>
            <a:r>
              <a:rPr lang="bn-IN" sz="3200" dirty="0">
                <a:solidFill>
                  <a:schemeClr val="bg1"/>
                </a:solidFill>
              </a:rPr>
              <a:t>পাশের ছবিতে লোকটিকে কি কাজ করতে দেখা যাচ্ছে?</a:t>
            </a:r>
          </a:p>
        </p:txBody>
      </p:sp>
      <p:sp>
        <p:nvSpPr>
          <p:cNvPr id="2" name="TextBox 1">
            <a:extLst>
              <a:ext uri="{FF2B5EF4-FFF2-40B4-BE49-F238E27FC236}">
                <a16:creationId xmlns:a16="http://schemas.microsoft.com/office/drawing/2014/main" id="{E390A304-E388-4984-B966-272AA3A0DC61}"/>
              </a:ext>
            </a:extLst>
          </p:cNvPr>
          <p:cNvSpPr txBox="1"/>
          <p:nvPr/>
        </p:nvSpPr>
        <p:spPr>
          <a:xfrm>
            <a:off x="4094511" y="5685286"/>
            <a:ext cx="4002978" cy="830997"/>
          </a:xfrm>
          <a:prstGeom prst="rect">
            <a:avLst/>
          </a:prstGeom>
          <a:noFill/>
          <a:ln w="76200">
            <a:noFill/>
          </a:ln>
        </p:spPr>
        <p:txBody>
          <a:bodyPr wrap="square" rtlCol="0">
            <a:spAutoFit/>
          </a:bodyPr>
          <a:lstStyle/>
          <a:p>
            <a:r>
              <a:rPr lang="en-US" sz="4400" dirty="0" err="1">
                <a:solidFill>
                  <a:schemeClr val="bg1"/>
                </a:solidFill>
              </a:rPr>
              <a:t>পরিচ্ছন্নতা</a:t>
            </a:r>
            <a:r>
              <a:rPr lang="en-US" sz="4800" dirty="0">
                <a:solidFill>
                  <a:schemeClr val="bg1"/>
                </a:solidFill>
              </a:rPr>
              <a:t> </a:t>
            </a:r>
            <a:r>
              <a:rPr lang="bn-IN" sz="4800" dirty="0">
                <a:solidFill>
                  <a:schemeClr val="bg1"/>
                </a:solidFill>
              </a:rPr>
              <a:t>কর্মী</a:t>
            </a:r>
            <a:endParaRPr lang="en-US" sz="4800" dirty="0">
              <a:solidFill>
                <a:schemeClr val="bg1"/>
              </a:solidFill>
            </a:endParaRPr>
          </a:p>
        </p:txBody>
      </p:sp>
      <p:pic>
        <p:nvPicPr>
          <p:cNvPr id="6" name="Picture 5">
            <a:extLst>
              <a:ext uri="{FF2B5EF4-FFF2-40B4-BE49-F238E27FC236}">
                <a16:creationId xmlns:a16="http://schemas.microsoft.com/office/drawing/2014/main" id="{799743FE-B093-467B-8051-6C15449DA9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8920" y="1374043"/>
            <a:ext cx="6260204" cy="410991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3" name="TextBox 2">
            <a:extLst>
              <a:ext uri="{FF2B5EF4-FFF2-40B4-BE49-F238E27FC236}">
                <a16:creationId xmlns:a16="http://schemas.microsoft.com/office/drawing/2014/main" id="{9BD7778B-02DA-407A-A46C-A9A612D2DC86}"/>
              </a:ext>
            </a:extLst>
          </p:cNvPr>
          <p:cNvSpPr txBox="1"/>
          <p:nvPr/>
        </p:nvSpPr>
        <p:spPr>
          <a:xfrm>
            <a:off x="9429321" y="944893"/>
            <a:ext cx="1921566" cy="769441"/>
          </a:xfrm>
          <a:prstGeom prst="rect">
            <a:avLst/>
          </a:prstGeom>
          <a:noFill/>
          <a:ln w="57150">
            <a:noFill/>
          </a:ln>
        </p:spPr>
        <p:txBody>
          <a:bodyPr wrap="square" rtlCol="0">
            <a:spAutoFit/>
          </a:bodyPr>
          <a:lstStyle/>
          <a:p>
            <a:r>
              <a:rPr lang="bn-IN" sz="4400" dirty="0">
                <a:solidFill>
                  <a:schemeClr val="bg1"/>
                </a:solidFill>
              </a:rPr>
              <a:t>পরিস্কার</a:t>
            </a:r>
            <a:endParaRPr lang="en-US" sz="4400" dirty="0">
              <a:solidFill>
                <a:schemeClr val="bg1"/>
              </a:solidFill>
            </a:endParaRPr>
          </a:p>
        </p:txBody>
      </p:sp>
      <p:sp>
        <p:nvSpPr>
          <p:cNvPr id="5" name="TextBox 4">
            <a:extLst>
              <a:ext uri="{FF2B5EF4-FFF2-40B4-BE49-F238E27FC236}">
                <a16:creationId xmlns:a16="http://schemas.microsoft.com/office/drawing/2014/main" id="{D230C7CF-2E87-43D9-A207-C768A0CB10E6}"/>
              </a:ext>
            </a:extLst>
          </p:cNvPr>
          <p:cNvSpPr txBox="1"/>
          <p:nvPr/>
        </p:nvSpPr>
        <p:spPr>
          <a:xfrm>
            <a:off x="5552861" y="0"/>
            <a:ext cx="2968487" cy="1754326"/>
          </a:xfrm>
          <a:prstGeom prst="rect">
            <a:avLst/>
          </a:prstGeom>
          <a:noFill/>
          <a:ln w="76200">
            <a:noFill/>
          </a:ln>
        </p:spPr>
        <p:txBody>
          <a:bodyPr wrap="square" rtlCol="0">
            <a:spAutoFit/>
          </a:bodyPr>
          <a:lstStyle/>
          <a:p>
            <a:r>
              <a:rPr lang="bn-IN" sz="3600" dirty="0">
                <a:solidFill>
                  <a:schemeClr val="bg1"/>
                </a:solidFill>
              </a:rPr>
              <a:t>যিনি পরিস্কার করেন তাকে কি বলে?</a:t>
            </a:r>
            <a:endParaRPr lang="en-US" sz="3600" dirty="0">
              <a:solidFill>
                <a:schemeClr val="bg1"/>
              </a:solidFill>
            </a:endParaRPr>
          </a:p>
        </p:txBody>
      </p:sp>
    </p:spTree>
    <p:extLst>
      <p:ext uri="{BB962C8B-B14F-4D97-AF65-F5344CB8AC3E}">
        <p14:creationId xmlns:p14="http://schemas.microsoft.com/office/powerpoint/2010/main" val="655152543"/>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circle(in)">
                                      <p:cBhvr>
                                        <p:cTn id="19" dur="20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circle(in)">
                                      <p:cBhvr>
                                        <p:cTn id="3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3"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AF6A8-69AB-4004-A594-51FE2699F04E}"/>
              </a:ext>
            </a:extLst>
          </p:cNvPr>
          <p:cNvSpPr>
            <a:spLocks noGrp="1"/>
          </p:cNvSpPr>
          <p:nvPr>
            <p:ph type="title" idx="4294967295"/>
          </p:nvPr>
        </p:nvSpPr>
        <p:spPr>
          <a:xfrm>
            <a:off x="1845128" y="655699"/>
            <a:ext cx="9372600" cy="1325563"/>
          </a:xfrm>
          <a:prstGeom prst="rect">
            <a:avLst/>
          </a:prstGeom>
          <a:noFill/>
          <a:ln w="76200">
            <a:noFill/>
          </a:ln>
        </p:spPr>
        <p:txBody>
          <a:bodyPr>
            <a:normAutofit/>
          </a:bodyPr>
          <a:lstStyle/>
          <a:p>
            <a:r>
              <a:rPr lang="bn-IN" dirty="0">
                <a:solidFill>
                  <a:schemeClr val="bg1"/>
                </a:solidFill>
                <a:latin typeface="NikoshBAN" panose="02000000000000000000" pitchFamily="2" charset="0"/>
                <a:cs typeface="NikoshBAN" panose="02000000000000000000" pitchFamily="2" charset="0"/>
              </a:rPr>
              <a:t>কারখানার শ্রমিক,পরিচ্ছন্নতাকর্মী,পরিবহন শ্রমিক সম্পর্কে সংক্ষিপ্ত আলোচনা করব ।</a:t>
            </a:r>
            <a:endParaRPr lang="en-US" dirty="0">
              <a:solidFill>
                <a:schemeClr val="bg1"/>
              </a:solidFill>
              <a:latin typeface="NikoshBAN" panose="02000000000000000000" pitchFamily="2" charset="0"/>
              <a:cs typeface="NikoshBAN" panose="02000000000000000000" pitchFamily="2" charset="0"/>
            </a:endParaRPr>
          </a:p>
        </p:txBody>
      </p:sp>
      <p:pic>
        <p:nvPicPr>
          <p:cNvPr id="4" name="Picture 3">
            <a:extLst>
              <a:ext uri="{FF2B5EF4-FFF2-40B4-BE49-F238E27FC236}">
                <a16:creationId xmlns:a16="http://schemas.microsoft.com/office/drawing/2014/main" id="{BD863FB5-F631-4A19-92D6-6F186D47EF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5327" y="1981262"/>
            <a:ext cx="7295243" cy="4419538"/>
          </a:xfrm>
          <a:prstGeom prst="rect">
            <a:avLst/>
          </a:prstGeom>
        </p:spPr>
      </p:pic>
    </p:spTree>
    <p:extLst>
      <p:ext uri="{BB962C8B-B14F-4D97-AF65-F5344CB8AC3E}">
        <p14:creationId xmlns:p14="http://schemas.microsoft.com/office/powerpoint/2010/main" val="202069272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19894-02EB-42AB-8BA7-A897FC222CD1}"/>
              </a:ext>
            </a:extLst>
          </p:cNvPr>
          <p:cNvSpPr>
            <a:spLocks noGrp="1"/>
          </p:cNvSpPr>
          <p:nvPr>
            <p:ph type="title" idx="4294967295"/>
          </p:nvPr>
        </p:nvSpPr>
        <p:spPr>
          <a:xfrm>
            <a:off x="580571" y="377371"/>
            <a:ext cx="10914743" cy="5268686"/>
          </a:xfrm>
          <a:prstGeom prst="rect">
            <a:avLst/>
          </a:prstGeom>
          <a:noFill/>
          <a:ln w="76200">
            <a:solidFill>
              <a:schemeClr val="tx1"/>
            </a:solidFill>
          </a:ln>
        </p:spPr>
        <p:txBody>
          <a:bodyPr>
            <a:noAutofit/>
          </a:bodyPr>
          <a:lstStyle/>
          <a:p>
            <a:r>
              <a:rPr lang="bn-IN" sz="4000" dirty="0">
                <a:latin typeface="NikoshBAN" panose="02000000000000000000" pitchFamily="2" charset="0"/>
                <a:cs typeface="NikoshBAN" panose="02000000000000000000" pitchFamily="2" charset="0"/>
              </a:rPr>
              <a:t>                                </a:t>
            </a:r>
            <a:r>
              <a:rPr lang="bn-IN" sz="4000" u="sng" dirty="0">
                <a:solidFill>
                  <a:schemeClr val="bg1"/>
                </a:solidFill>
                <a:latin typeface="NikoshBAN" panose="02000000000000000000" pitchFamily="2" charset="0"/>
                <a:cs typeface="NikoshBAN" panose="02000000000000000000" pitchFamily="2" charset="0"/>
              </a:rPr>
              <a:t>দলীয় কাজ</a:t>
            </a:r>
            <a:br>
              <a:rPr lang="bn-IN" sz="4000" dirty="0">
                <a:latin typeface="NikoshBAN" panose="02000000000000000000" pitchFamily="2" charset="0"/>
                <a:cs typeface="NikoshBAN" panose="02000000000000000000" pitchFamily="2" charset="0"/>
              </a:rPr>
            </a:br>
            <a:br>
              <a:rPr lang="bn-IN" sz="4000" dirty="0">
                <a:latin typeface="NikoshBAN" panose="02000000000000000000" pitchFamily="2" charset="0"/>
                <a:cs typeface="NikoshBAN" panose="02000000000000000000" pitchFamily="2" charset="0"/>
              </a:rPr>
            </a:br>
            <a:r>
              <a:rPr lang="bn-IN" sz="4000" dirty="0">
                <a:solidFill>
                  <a:schemeClr val="bg1"/>
                </a:solidFill>
                <a:latin typeface="NikoshBAN" panose="02000000000000000000" pitchFamily="2" charset="0"/>
                <a:cs typeface="NikoshBAN" panose="02000000000000000000" pitchFamily="2" charset="0"/>
              </a:rPr>
              <a:t>স্বল্প মেধা দলঃ কারখানা শ্রমিক কোথায় এবংকী কাজ করেন তা লেখ।</a:t>
            </a:r>
            <a:br>
              <a:rPr lang="bn-IN" sz="4000" dirty="0">
                <a:solidFill>
                  <a:schemeClr val="bg1"/>
                </a:solidFill>
                <a:latin typeface="NikoshBAN" panose="02000000000000000000" pitchFamily="2" charset="0"/>
                <a:cs typeface="NikoshBAN" panose="02000000000000000000" pitchFamily="2" charset="0"/>
              </a:rPr>
            </a:br>
            <a:br>
              <a:rPr lang="bn-IN" sz="4000" dirty="0">
                <a:solidFill>
                  <a:schemeClr val="bg1"/>
                </a:solidFill>
                <a:latin typeface="NikoshBAN" panose="02000000000000000000" pitchFamily="2" charset="0"/>
                <a:cs typeface="NikoshBAN" panose="02000000000000000000" pitchFamily="2" charset="0"/>
              </a:rPr>
            </a:br>
            <a:r>
              <a:rPr lang="bn-IN" sz="4000" dirty="0">
                <a:solidFill>
                  <a:schemeClr val="bg1"/>
                </a:solidFill>
                <a:latin typeface="NikoshBAN" panose="02000000000000000000" pitchFamily="2" charset="0"/>
                <a:cs typeface="NikoshBAN" panose="02000000000000000000" pitchFamily="2" charset="0"/>
              </a:rPr>
              <a:t>শ্রেণি উপযোগী দলঃপরিচ্ছন্নতা কর্মী কোথায় এবংকী কাজ করেন তা লেখ।</a:t>
            </a:r>
            <a:br>
              <a:rPr lang="bn-IN" sz="4000" dirty="0">
                <a:solidFill>
                  <a:schemeClr val="bg1"/>
                </a:solidFill>
                <a:latin typeface="NikoshBAN" panose="02000000000000000000" pitchFamily="2" charset="0"/>
                <a:cs typeface="NikoshBAN" panose="02000000000000000000" pitchFamily="2" charset="0"/>
              </a:rPr>
            </a:br>
            <a:br>
              <a:rPr lang="bn-IN" sz="4000" dirty="0">
                <a:solidFill>
                  <a:schemeClr val="bg1"/>
                </a:solidFill>
                <a:latin typeface="NikoshBAN" panose="02000000000000000000" pitchFamily="2" charset="0"/>
                <a:cs typeface="NikoshBAN" panose="02000000000000000000" pitchFamily="2" charset="0"/>
              </a:rPr>
            </a:br>
            <a:r>
              <a:rPr lang="bn-IN" sz="4000" dirty="0">
                <a:solidFill>
                  <a:schemeClr val="bg1"/>
                </a:solidFill>
                <a:latin typeface="NikoshBAN" panose="02000000000000000000" pitchFamily="2" charset="0"/>
                <a:cs typeface="NikoshBAN" panose="02000000000000000000" pitchFamily="2" charset="0"/>
              </a:rPr>
              <a:t>অতি মেধা দলঃপরিবহন শ্রমিক কোথায় এবংকী কাজ করেন তা লেখ।</a:t>
            </a:r>
            <a:br>
              <a:rPr lang="bn-IN" sz="3600" dirty="0">
                <a:solidFill>
                  <a:schemeClr val="bg1"/>
                </a:solidFill>
                <a:latin typeface="NikoshBAN" panose="02000000000000000000" pitchFamily="2" charset="0"/>
                <a:cs typeface="NikoshBAN" panose="02000000000000000000" pitchFamily="2" charset="0"/>
              </a:rPr>
            </a:br>
            <a:endParaRPr lang="en-US" sz="3600" dirty="0">
              <a:solidFill>
                <a:schemeClr val="bg1"/>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989189301"/>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A6B79-31F9-4FEC-8D6B-503BDD1DD1F5}"/>
              </a:ext>
            </a:extLst>
          </p:cNvPr>
          <p:cNvSpPr>
            <a:spLocks noGrp="1"/>
          </p:cNvSpPr>
          <p:nvPr>
            <p:ph type="title" idx="4294967295"/>
          </p:nvPr>
        </p:nvSpPr>
        <p:spPr>
          <a:xfrm>
            <a:off x="930177" y="2766218"/>
            <a:ext cx="10621562" cy="1325563"/>
          </a:xfrm>
          <a:prstGeom prst="rect">
            <a:avLst/>
          </a:prstGeom>
          <a:noFill/>
          <a:ln w="57150">
            <a:noFill/>
          </a:ln>
        </p:spPr>
        <p:txBody>
          <a:bodyPr/>
          <a:lstStyle/>
          <a:p>
            <a:pPr algn="ctr"/>
            <a:r>
              <a:rPr lang="bn-IN" dirty="0">
                <a:solidFill>
                  <a:schemeClr val="bg1"/>
                </a:solidFill>
                <a:latin typeface="NikoshBAN" panose="02000000000000000000" pitchFamily="2" charset="0"/>
                <a:cs typeface="NikoshBAN" panose="02000000000000000000" pitchFamily="2" charset="0"/>
              </a:rPr>
              <a:t>সকলে বইয়ের ৩২,৩৩ পৃষ্ঠা পড় ।</a:t>
            </a:r>
            <a:endParaRPr lang="en-US" dirty="0">
              <a:solidFill>
                <a:schemeClr val="bg1"/>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805135671"/>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221DC-AAFA-471D-9583-1333A79B99E7}"/>
              </a:ext>
            </a:extLst>
          </p:cNvPr>
          <p:cNvSpPr>
            <a:spLocks noGrp="1"/>
          </p:cNvSpPr>
          <p:nvPr>
            <p:ph type="title" idx="4294967295"/>
          </p:nvPr>
        </p:nvSpPr>
        <p:spPr>
          <a:xfrm>
            <a:off x="838200" y="901148"/>
            <a:ext cx="10515600" cy="5023347"/>
          </a:xfrm>
          <a:prstGeom prst="rect">
            <a:avLst/>
          </a:prstGeom>
          <a:noFill/>
          <a:ln w="76200">
            <a:noFill/>
          </a:ln>
        </p:spPr>
        <p:style>
          <a:lnRef idx="2">
            <a:schemeClr val="accent1"/>
          </a:lnRef>
          <a:fillRef idx="1">
            <a:schemeClr val="lt1"/>
          </a:fillRef>
          <a:effectRef idx="0">
            <a:schemeClr val="accent1"/>
          </a:effectRef>
          <a:fontRef idx="minor">
            <a:schemeClr val="dk1"/>
          </a:fontRef>
        </p:style>
        <p:txBody>
          <a:bodyPr/>
          <a:lstStyle/>
          <a:p>
            <a:r>
              <a:rPr lang="bn-IN" dirty="0">
                <a:solidFill>
                  <a:srgbClr val="FFC000"/>
                </a:solidFill>
                <a:latin typeface="NikoshBAN" panose="02000000000000000000" pitchFamily="2" charset="0"/>
                <a:cs typeface="NikoshBAN" panose="02000000000000000000" pitchFamily="2" charset="0"/>
              </a:rPr>
              <a:t>                             </a:t>
            </a:r>
            <a:r>
              <a:rPr lang="bn-IN" sz="4800" u="sng" dirty="0">
                <a:solidFill>
                  <a:schemeClr val="bg1"/>
                </a:solidFill>
                <a:latin typeface="NikoshBAN" panose="02000000000000000000" pitchFamily="2" charset="0"/>
                <a:cs typeface="NikoshBAN" panose="02000000000000000000" pitchFamily="2" charset="0"/>
              </a:rPr>
              <a:t>মূল্যায়ন</a:t>
            </a:r>
            <a:br>
              <a:rPr lang="bn-IN" sz="4800" dirty="0">
                <a:solidFill>
                  <a:srgbClr val="FFC000"/>
                </a:solidFill>
                <a:latin typeface="NikoshBAN" panose="02000000000000000000" pitchFamily="2" charset="0"/>
                <a:cs typeface="NikoshBAN" panose="02000000000000000000" pitchFamily="2" charset="0"/>
              </a:rPr>
            </a:br>
            <a:br>
              <a:rPr lang="bn-IN" sz="4800" dirty="0">
                <a:solidFill>
                  <a:srgbClr val="FFC000"/>
                </a:solidFill>
                <a:latin typeface="NikoshBAN" panose="02000000000000000000" pitchFamily="2" charset="0"/>
                <a:cs typeface="NikoshBAN" panose="02000000000000000000" pitchFamily="2" charset="0"/>
              </a:rPr>
            </a:br>
            <a:r>
              <a:rPr lang="bn-IN" sz="4800" dirty="0">
                <a:solidFill>
                  <a:srgbClr val="FFC000"/>
                </a:solidFill>
                <a:latin typeface="NikoshBAN" panose="02000000000000000000" pitchFamily="2" charset="0"/>
                <a:cs typeface="NikoshBAN" panose="02000000000000000000" pitchFamily="2" charset="0"/>
              </a:rPr>
              <a:t>১।তিন জন পেশাজীব</a:t>
            </a:r>
            <a:r>
              <a:rPr lang="en-US" sz="4800" dirty="0">
                <a:solidFill>
                  <a:srgbClr val="FFC000"/>
                </a:solidFill>
                <a:latin typeface="NikoshBAN" panose="02000000000000000000" pitchFamily="2" charset="0"/>
                <a:cs typeface="NikoshBAN" panose="02000000000000000000" pitchFamily="2" charset="0"/>
              </a:rPr>
              <a:t>ী</a:t>
            </a:r>
            <a:r>
              <a:rPr lang="bn-IN" sz="4800" dirty="0">
                <a:solidFill>
                  <a:srgbClr val="FFC000"/>
                </a:solidFill>
                <a:latin typeface="NikoshBAN" panose="02000000000000000000" pitchFamily="2" charset="0"/>
                <a:cs typeface="NikoshBAN" panose="02000000000000000000" pitchFamily="2" charset="0"/>
              </a:rPr>
              <a:t>র</a:t>
            </a:r>
            <a:r>
              <a:rPr lang="en-US" sz="4800" dirty="0">
                <a:solidFill>
                  <a:srgbClr val="FFC000"/>
                </a:solidFill>
                <a:latin typeface="NikoshBAN" panose="02000000000000000000" pitchFamily="2" charset="0"/>
                <a:cs typeface="NikoshBAN" panose="02000000000000000000" pitchFamily="2" charset="0"/>
              </a:rPr>
              <a:t> </a:t>
            </a:r>
            <a:r>
              <a:rPr lang="bn-IN" sz="4800" dirty="0">
                <a:solidFill>
                  <a:srgbClr val="FFC000"/>
                </a:solidFill>
                <a:latin typeface="NikoshBAN" panose="02000000000000000000" pitchFamily="2" charset="0"/>
                <a:cs typeface="NikoshBAN" panose="02000000000000000000" pitchFamily="2" charset="0"/>
              </a:rPr>
              <a:t> নাম লিখ।</a:t>
            </a:r>
            <a:br>
              <a:rPr lang="bn-IN" sz="4800" dirty="0">
                <a:solidFill>
                  <a:srgbClr val="FFC000"/>
                </a:solidFill>
                <a:latin typeface="NikoshBAN" panose="02000000000000000000" pitchFamily="2" charset="0"/>
                <a:cs typeface="NikoshBAN" panose="02000000000000000000" pitchFamily="2" charset="0"/>
              </a:rPr>
            </a:br>
            <a:r>
              <a:rPr lang="bn-IN" sz="4800" dirty="0">
                <a:solidFill>
                  <a:srgbClr val="FFC000"/>
                </a:solidFill>
                <a:latin typeface="NikoshBAN" panose="02000000000000000000" pitchFamily="2" charset="0"/>
                <a:cs typeface="NikoshBAN" panose="02000000000000000000" pitchFamily="2" charset="0"/>
              </a:rPr>
              <a:t>২।কোন কোন </a:t>
            </a:r>
            <a:r>
              <a:rPr lang="en-US" sz="4800" dirty="0" err="1">
                <a:solidFill>
                  <a:srgbClr val="FFC000"/>
                </a:solidFill>
                <a:latin typeface="NikoshBAN" panose="02000000000000000000" pitchFamily="2" charset="0"/>
                <a:cs typeface="NikoshBAN" panose="02000000000000000000" pitchFamily="2" charset="0"/>
              </a:rPr>
              <a:t>পেশায়</a:t>
            </a:r>
            <a:r>
              <a:rPr lang="bn-IN" sz="4800" dirty="0">
                <a:solidFill>
                  <a:srgbClr val="FFC000"/>
                </a:solidFill>
                <a:latin typeface="NikoshBAN" panose="02000000000000000000" pitchFamily="2" charset="0"/>
                <a:cs typeface="NikoshBAN" panose="02000000000000000000" pitchFamily="2" charset="0"/>
              </a:rPr>
              <a:t> পুরুষের সাথে নারীরাও অংশগ্রহন করেন?</a:t>
            </a:r>
            <a:r>
              <a:rPr lang="en-US" sz="4800" dirty="0">
                <a:solidFill>
                  <a:srgbClr val="FFC000"/>
                </a:solidFill>
                <a:latin typeface="NikoshBAN" panose="02000000000000000000" pitchFamily="2" charset="0"/>
                <a:cs typeface="NikoshBAN" panose="02000000000000000000" pitchFamily="2" charset="0"/>
              </a:rPr>
              <a:t> </a:t>
            </a:r>
            <a:br>
              <a:rPr lang="bn-IN" sz="4800" dirty="0">
                <a:solidFill>
                  <a:srgbClr val="FFC000"/>
                </a:solidFill>
                <a:latin typeface="NikoshBAN" panose="02000000000000000000" pitchFamily="2" charset="0"/>
                <a:cs typeface="NikoshBAN" panose="02000000000000000000" pitchFamily="2" charset="0"/>
              </a:rPr>
            </a:br>
            <a:r>
              <a:rPr lang="bn-IN" sz="4800" dirty="0">
                <a:solidFill>
                  <a:srgbClr val="FFC000"/>
                </a:solidFill>
                <a:latin typeface="NikoshBAN" panose="02000000000000000000" pitchFamily="2" charset="0"/>
                <a:cs typeface="NikoshBAN" panose="02000000000000000000" pitchFamily="2" charset="0"/>
              </a:rPr>
              <a:t>৩।বিভিন্ন পেশাগুলো আমাদের জন্য কেন প্রয়োজন ?   </a:t>
            </a:r>
            <a:endParaRPr lang="en-US" sz="4800" dirty="0">
              <a:solidFill>
                <a:srgbClr val="FFC00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08106579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DA411-200C-48B3-9CED-E98C5A79426C}"/>
              </a:ext>
            </a:extLst>
          </p:cNvPr>
          <p:cNvSpPr>
            <a:spLocks noGrp="1"/>
          </p:cNvSpPr>
          <p:nvPr>
            <p:ph type="title" idx="4294967295"/>
          </p:nvPr>
        </p:nvSpPr>
        <p:spPr>
          <a:xfrm>
            <a:off x="3643084" y="346529"/>
            <a:ext cx="4905829" cy="1325563"/>
          </a:xfrm>
          <a:prstGeom prst="rect">
            <a:avLst/>
          </a:prstGeom>
          <a:noFill/>
          <a:ln w="76200">
            <a:noFill/>
          </a:ln>
        </p:spPr>
        <p:txBody>
          <a:bodyPr/>
          <a:lstStyle/>
          <a:p>
            <a:r>
              <a:rPr lang="bn-IN" dirty="0">
                <a:solidFill>
                  <a:srgbClr val="FFFF00"/>
                </a:solidFill>
              </a:rPr>
              <a:t>  পরিকল্পিত কাজ</a:t>
            </a:r>
            <a:endParaRPr lang="en-US" dirty="0">
              <a:solidFill>
                <a:srgbClr val="FFFF00"/>
              </a:solidFill>
            </a:endParaRPr>
          </a:p>
        </p:txBody>
      </p:sp>
      <p:sp>
        <p:nvSpPr>
          <p:cNvPr id="3" name="TextBox 2">
            <a:extLst>
              <a:ext uri="{FF2B5EF4-FFF2-40B4-BE49-F238E27FC236}">
                <a16:creationId xmlns:a16="http://schemas.microsoft.com/office/drawing/2014/main" id="{C0B27C22-9A64-40A7-B221-9668865E3D18}"/>
              </a:ext>
            </a:extLst>
          </p:cNvPr>
          <p:cNvSpPr txBox="1"/>
          <p:nvPr/>
        </p:nvSpPr>
        <p:spPr>
          <a:xfrm>
            <a:off x="558799" y="3038534"/>
            <a:ext cx="11074400" cy="1569660"/>
          </a:xfrm>
          <a:prstGeom prst="rect">
            <a:avLst/>
          </a:prstGeom>
          <a:noFill/>
          <a:ln w="76200">
            <a:noFill/>
          </a:ln>
        </p:spPr>
        <p:txBody>
          <a:bodyPr wrap="square" rtlCol="0">
            <a:spAutoFit/>
          </a:bodyPr>
          <a:lstStyle/>
          <a:p>
            <a:r>
              <a:rPr lang="bn-IN" sz="4800" dirty="0">
                <a:solidFill>
                  <a:schemeClr val="bg1"/>
                </a:solidFill>
              </a:rPr>
              <a:t>শ্রমজীবি মানুষ সম্পর্কে ৫ টি বাক্য লিখে আনবে। </a:t>
            </a:r>
            <a:endParaRPr lang="en-US" sz="4800" dirty="0">
              <a:solidFill>
                <a:schemeClr val="bg1"/>
              </a:solidFill>
            </a:endParaRPr>
          </a:p>
        </p:txBody>
      </p:sp>
    </p:spTree>
    <p:extLst>
      <p:ext uri="{BB962C8B-B14F-4D97-AF65-F5344CB8AC3E}">
        <p14:creationId xmlns:p14="http://schemas.microsoft.com/office/powerpoint/2010/main" val="4133609426"/>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DAC1E8F-E560-4657-BA99-68C6D34D0153}"/>
              </a:ext>
            </a:extLst>
          </p:cNvPr>
          <p:cNvSpPr/>
          <p:nvPr/>
        </p:nvSpPr>
        <p:spPr>
          <a:xfrm>
            <a:off x="5919507" y="2967335"/>
            <a:ext cx="352982" cy="923330"/>
          </a:xfrm>
          <a:prstGeom prst="rect">
            <a:avLst/>
          </a:prstGeom>
          <a:noFill/>
        </p:spPr>
        <p:txBody>
          <a:bodyPr wrap="none" lIns="91440" tIns="45720" rIns="91440" bIns="45720">
            <a:spAutoFit/>
          </a:bodyPr>
          <a:lstStyle/>
          <a:p>
            <a:pPr algn="ctr"/>
            <a:r>
              <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NikoshBAN" panose="02000000000000000000" pitchFamily="2" charset="0"/>
                <a:cs typeface="NikoshBAN" panose="02000000000000000000" pitchFamily="2" charset="0"/>
              </a:rPr>
              <a:t> </a:t>
            </a:r>
          </a:p>
        </p:txBody>
      </p:sp>
      <p:pic>
        <p:nvPicPr>
          <p:cNvPr id="10" name="Picture 9">
            <a:extLst>
              <a:ext uri="{FF2B5EF4-FFF2-40B4-BE49-F238E27FC236}">
                <a16:creationId xmlns:a16="http://schemas.microsoft.com/office/drawing/2014/main" id="{0F5B77E5-D2AF-4EC7-A2C9-7CF409DC77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621" y="1941018"/>
            <a:ext cx="10435771" cy="4732907"/>
          </a:xfrm>
          <a:prstGeom prst="rect">
            <a:avLst/>
          </a:prstGeom>
        </p:spPr>
      </p:pic>
      <p:sp>
        <p:nvSpPr>
          <p:cNvPr id="2" name="TextBox 1">
            <a:extLst>
              <a:ext uri="{FF2B5EF4-FFF2-40B4-BE49-F238E27FC236}">
                <a16:creationId xmlns:a16="http://schemas.microsoft.com/office/drawing/2014/main" id="{55DE31D0-D8DA-440A-9FF1-F541BE6D9D87}"/>
              </a:ext>
            </a:extLst>
          </p:cNvPr>
          <p:cNvSpPr txBox="1"/>
          <p:nvPr/>
        </p:nvSpPr>
        <p:spPr>
          <a:xfrm>
            <a:off x="3222171" y="284352"/>
            <a:ext cx="5036457" cy="1446550"/>
          </a:xfrm>
          <a:prstGeom prst="rect">
            <a:avLst/>
          </a:prstGeom>
          <a:solidFill>
            <a:schemeClr val="accent2">
              <a:lumMod val="60000"/>
              <a:lumOff val="40000"/>
            </a:schemeClr>
          </a:solidFill>
          <a:ln w="76200">
            <a:solidFill>
              <a:schemeClr val="tx1"/>
            </a:solidFill>
          </a:ln>
        </p:spPr>
        <p:txBody>
          <a:bodyPr wrap="square" rtlCol="0">
            <a:spAutoFit/>
          </a:bodyPr>
          <a:lstStyle/>
          <a:p>
            <a:r>
              <a:rPr lang="bn-IN" sz="4800" dirty="0"/>
              <a:t>  </a:t>
            </a:r>
            <a:r>
              <a:rPr lang="bn-IN" sz="8800" i="1" dirty="0"/>
              <a:t>ধন্যবাদ</a:t>
            </a:r>
            <a:endParaRPr lang="en-US" sz="8800" i="1" dirty="0"/>
          </a:p>
        </p:txBody>
      </p:sp>
    </p:spTree>
    <p:extLst>
      <p:ext uri="{BB962C8B-B14F-4D97-AF65-F5344CB8AC3E}">
        <p14:creationId xmlns:p14="http://schemas.microsoft.com/office/powerpoint/2010/main" val="425824472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417</TotalTime>
  <Words>264</Words>
  <Application>Microsoft Office PowerPoint</Application>
  <PresentationFormat>Widescreen</PresentationFormat>
  <Paragraphs>49</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Calibri Light</vt:lpstr>
      <vt:lpstr>NikoshBAN</vt:lpstr>
      <vt:lpstr>NikoshLightBAN</vt:lpstr>
      <vt:lpstr>Office Theme</vt:lpstr>
      <vt:lpstr>PowerPoint Presentation</vt:lpstr>
      <vt:lpstr>পরিচিতি</vt:lpstr>
      <vt:lpstr>PowerPoint Presentation</vt:lpstr>
      <vt:lpstr>PowerPoint Presentation</vt:lpstr>
      <vt:lpstr>PowerPoint Presentation</vt:lpstr>
      <vt:lpstr>PowerPoint Presentation</vt:lpstr>
      <vt:lpstr>PowerPoint Presentation</vt:lpstr>
      <vt:lpstr>        এসো আমরা কিছু ছবি দেখি</vt:lpstr>
      <vt:lpstr>PowerPoint Presentation</vt:lpstr>
      <vt:lpstr>PowerPoint Presentation</vt:lpstr>
      <vt:lpstr>PowerPoint Presentation</vt:lpstr>
      <vt:lpstr>আজকে আমরা শ্রমজীবী সম্পর্কে আলোচনা করব ।</vt:lpstr>
      <vt:lpstr>    এসো আমরা আরও কিছু ছবি দেখি।</vt:lpstr>
      <vt:lpstr>PowerPoint Presentation</vt:lpstr>
      <vt:lpstr>PowerPoint Presentation</vt:lpstr>
      <vt:lpstr>কারখানার শ্রমিক,পরিচ্ছন্নতাকর্মী,পরিবহন শ্রমিক সম্পর্কে সংক্ষিপ্ত আলোচনা করব ।</vt:lpstr>
      <vt:lpstr>                                দলীয় কাজ  স্বল্প মেধা দলঃ কারখানা শ্রমিক কোথায় এবংকী কাজ করেন তা লেখ।  শ্রেণি উপযোগী দলঃপরিচ্ছন্নতা কর্মী কোথায় এবংকী কাজ করেন তা লেখ।  অতি মেধা দলঃপরিবহন শ্রমিক কোথায় এবংকী কাজ করেন তা লেখ। </vt:lpstr>
      <vt:lpstr>সকলে বইয়ের ৩২,৩৩ পৃষ্ঠা পড় ।</vt:lpstr>
      <vt:lpstr>                             মূল্যায়ন  ১।তিন জন পেশাজীবীর  নাম লিখ। ২।কোন কোন পেশায় পুরুষের সাথে নারীরাও অংশগ্রহন করেন?  ৩।বিভিন্ন পেশাগুলো আমাদের জন্য কেন প্রয়োজন ?   </vt:lpstr>
      <vt:lpstr>  পরিকল্পিত কাজ</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DPE</dc:creator>
  <cp:lastModifiedBy>DPE</cp:lastModifiedBy>
  <cp:revision>24</cp:revision>
  <dcterms:created xsi:type="dcterms:W3CDTF">2019-10-14T06:11:20Z</dcterms:created>
  <dcterms:modified xsi:type="dcterms:W3CDTF">2019-10-20T19:51:09Z</dcterms:modified>
</cp:coreProperties>
</file>