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305" r:id="rId10"/>
    <p:sldId id="303" r:id="rId11"/>
    <p:sldId id="291" r:id="rId12"/>
    <p:sldId id="282" r:id="rId13"/>
    <p:sldId id="283" r:id="rId14"/>
    <p:sldId id="292" r:id="rId15"/>
    <p:sldId id="284" r:id="rId16"/>
    <p:sldId id="286" r:id="rId17"/>
    <p:sldId id="301" r:id="rId18"/>
    <p:sldId id="302" r:id="rId19"/>
    <p:sldId id="288" r:id="rId20"/>
    <p:sldId id="304" r:id="rId21"/>
    <p:sldId id="289" r:id="rId22"/>
    <p:sldId id="307" r:id="rId23"/>
    <p:sldId id="275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21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21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21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21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21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21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21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21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21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21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21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21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21 October 2019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0DB7EEB7-DA03-0948-BF1D-99B994C0C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1429"/>
            <a:ext cx="7162800" cy="47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21 October 2019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A2B170E-4DF8-6646-B1A3-019A471F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10"/>
            <a:ext cx="6096000" cy="24892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6944628-B695-6B46-8C4C-B1CAAC9B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94630"/>
            <a:ext cx="6096000" cy="20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21 October 2019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8" y="685800"/>
            <a:ext cx="8534401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অনুবাদ: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পিতা তার পুত্রকে বললেন। জীবজন্তু এমন সৃষ্টি,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যেমন আমরা উপলব্ধি  করি। সে ব্যথা অনুভব করে, যেমন আমরা অনুভব করি। কিন্তু সে কথা বলতে পারে না এবং তার ব্যথা প্রকাশ করতে পারে না ।সুতরাং আমাদের কর্তব্য, তার ওপর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অনুগ্রহ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দেব,পান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ৎসা করাব এবং তাকে কষ্ট দেব না । আর প্রত্যেক আসমানী ধর্ম জীবজন্তুর প্রতি দয়া করাকে অপরিহার্য করে দিয়েছে । আড় তাদের রক্ষা ও তাদের প্রতি নিষ্টুর আচরণ প্রতিহত করার জন্য বহু জাতি নানান উদ্যেগ গ্রহণ করেছে । ..........................................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7620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النص واجوبتها- </a:t>
            </a:r>
          </a:p>
          <a:p>
            <a:pPr algn="ctr"/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455" y="2209800"/>
            <a:ext cx="7976371" cy="162197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/>
            </a:pP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জীবজন্তুর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প্রতি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দয়া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দেখান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আমাদের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ওপর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ওয়াজিব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কেন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? </a:t>
            </a:r>
            <a:endParaRPr lang="ar-SA" sz="2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/>
            </a:pP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لم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یحب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علینا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الرفق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بالحیوان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</a:t>
            </a:r>
            <a:endParaRPr lang="en-GB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455" y="4011385"/>
            <a:ext cx="80525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مخلوق یحس کما نحس ویسعر بالالم کما نشعر ولکنه لا ینطق ولایکشف فلذا یحب علینا الرفق بالحیوان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21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9" y="381000"/>
            <a:ext cx="77477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 ھو التشبیه بین الانسان والحیوان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GB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মানুষ এবং জীবজন্তুর মাঝে কী সামাজ্ঞস্য রয়েছে? </a:t>
            </a:r>
            <a:endParaRPr lang="ar-SA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999" y="1676400"/>
            <a:ext cx="8052571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یحس کما یحس الانسان ویشعر بالالم یشعر الانسان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352800"/>
            <a:ext cx="8017011" cy="952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 startAt="3"/>
            </a:pPr>
            <a:r>
              <a:rPr lang="en-GB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 فعلت المراة القاسیة مع القطة</a:t>
            </a:r>
            <a:r>
              <a:rPr lang="ar-SA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en-GB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 startAt="3"/>
            </a:pPr>
            <a:r>
              <a:rPr lang="en-GB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নিষ্ঠুর মহিলাটি বিড়ালের সাথে কীরুপ আচরণ করেছিল? </a:t>
            </a:r>
            <a:endParaRPr lang="ar-SA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999" y="4572000"/>
            <a:ext cx="8189732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ان المراة القاسیة امسکت القطة ووضعتھا فی حجرة ماورائے اطعمتھا وما ترکتھا حتیٰ ماتت القطة من الجوع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21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26919" y="838200"/>
            <a:ext cx="6589531" cy="137976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اخبر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النبی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ص </a:t>
            </a:r>
            <a:r>
              <a:rPr lang="en-GB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عن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رجل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করীম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(স)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জনৈক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199" y="2217964"/>
            <a:ext cx="8649856" cy="2857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اخبر النبی ص عن رجل نال الاجر العظیم من الله تعالی بسبب عطفه علی الحیوان  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A7A3-5F73-4EE0-AB96-A29648EEBF76}" type="datetime3">
              <a:rPr lang="en-US" smtClean="0"/>
              <a:t>21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7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2" y="907473"/>
            <a:ext cx="8433569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 startAt="5"/>
            </a:pP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متی اشتد العطش علی الرجل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</a:t>
            </a:r>
            <a:endParaRPr lang="en-GB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 startAt="5"/>
            </a:pPr>
            <a:r>
              <a:rPr lang="en-GB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কখন লোকটির প্রচণ্ড পিপাসা লাগল? </a:t>
            </a:r>
            <a:endParaRPr lang="ar-SA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2" y="2590800"/>
            <a:ext cx="8738370" cy="2209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اشتد العطش علی الرجل عندما کان یمشی فی الطریق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850B-B9CA-49A7-BEDA-E64A947BEC18}" type="datetime3">
              <a:rPr lang="en-US" smtClean="0"/>
              <a:t>21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1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81799" y="2152048"/>
            <a:ext cx="1880371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286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تحويل صيغة الماضى او المضارع ثم كون جملة مفيدة-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ماضى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مضارع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21 October 2019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1" y="3200400"/>
            <a:ext cx="4013970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یقول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4343400"/>
            <a:ext cx="7017853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یقول رجل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ینطق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pPr/>
              <a:t>21 October 2019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نطق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ولکنه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لا ینطق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نرحم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رحمنا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5410200"/>
            <a:ext cx="51313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علینا ان نرحم بالحیوان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1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ذکر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pPr/>
              <a:t>21 October 2019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 rtl="1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یذکر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ذکر النبی ص ان امراة قاسیة القلب استحقت بدخول النار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خرج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ضارع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یخرج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5410200"/>
            <a:ext cx="68839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خرج رجل فی البیت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0141" y="17110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کتابة الصحیح اوالخطا مع تصحیح الخطا</a:t>
            </a:r>
          </a:p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 সংশোধনসহ সঠিক অথবা ভূল লিখন।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21 October 2019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42556" y="1016398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8021" y="2819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8981" y="1009471"/>
            <a:ext cx="648716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مخلوق یحس کما نحس</a:t>
            </a:r>
          </a:p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 صحیح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45293" y="2819400"/>
            <a:ext cx="652084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قد  منعت الادیان کلھا الرحمة</a:t>
            </a:r>
          </a:p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 خطا</a:t>
            </a:r>
          </a:p>
          <a:p>
            <a:pPr algn="r" rtl="1"/>
            <a:r>
              <a:rPr lang="en-GB" sz="4800" b="1" dirty="0">
                <a:latin typeface="NikoshBAN" pitchFamily="2" charset="0"/>
                <a:cs typeface="NikoshBAN" pitchFamily="2" charset="0"/>
              </a:rPr>
              <a:t>صحیح  قد فرضت .......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ar-SA" sz="4400" b="1" dirty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610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মোঃ  আয়ুব হোসেন সহকারী মৌলভী</a:t>
            </a:r>
          </a:p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রানাই মহিলা দাখিল মাদ্রাসা,ডুমুরিয়া, খুলনা।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latin typeface="NikoshBAN" pitchFamily="2" charset="0"/>
                <a:cs typeface="NikoshBAN" pitchFamily="2" charset="0"/>
              </a:rPr>
              <a:t>محمد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ایوب  حسین</a:t>
            </a:r>
            <a:endParaRPr lang="ar-SA" sz="3200" dirty="0"/>
          </a:p>
          <a:p>
            <a:pPr algn="r" rtl="1"/>
            <a:r>
              <a:rPr lang="ar-SA" sz="2800" b="1" dirty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>
                <a:latin typeface="NikoshBAN" pitchFamily="2" charset="0"/>
                <a:cs typeface="NikoshBAN" pitchFamily="2" charset="0"/>
              </a:rPr>
              <a:t>ال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مدرسة للبنات داخل  راناٸی</a:t>
            </a:r>
            <a:r>
              <a:rPr lang="ar-SA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 rtl="1"/>
            <a:r>
              <a:rPr lang="en-GB" sz="2800" b="1" dirty="0">
                <a:latin typeface="NikoshBAN" pitchFamily="2" charset="0"/>
                <a:cs typeface="NikoshBAN" pitchFamily="2" charset="0"/>
              </a:rPr>
              <a:t>خرنیا</a:t>
            </a:r>
            <a:endParaRPr lang="ar-SA" sz="2800" b="1" dirty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en-GB" sz="2800" b="1" dirty="0">
                <a:latin typeface="NikoshBAN" pitchFamily="2" charset="0"/>
                <a:cs typeface="NikoshBAN" pitchFamily="2" charset="0"/>
              </a:rPr>
              <a:t>دوموریا-خولنا</a:t>
            </a:r>
            <a:endParaRPr lang="ar-SA" sz="2800" b="1" dirty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>
                <a:latin typeface="NikoshBAN" pitchFamily="2" charset="0"/>
                <a:cs typeface="NikoshBAN" pitchFamily="2" charset="0"/>
              </a:rPr>
              <a:t>الجوا</a:t>
            </a:r>
            <a:r>
              <a:rPr lang="en-GB" sz="2800" b="1" dirty="0">
                <a:latin typeface="Arial"/>
                <a:cs typeface="Arial"/>
              </a:rPr>
              <a:t>ل:٠١٩٢٣٤٠٥٣٤٧</a:t>
            </a:r>
            <a:endParaRPr lang="ar-SA" sz="2800" b="1" dirty="0">
              <a:latin typeface="Arial"/>
              <a:cs typeface="Arial"/>
            </a:endParaRPr>
          </a:p>
          <a:p>
            <a:pPr algn="r" rtl="1"/>
            <a:r>
              <a:rPr lang="ar-SA" sz="2800" b="1" dirty="0">
                <a:latin typeface="Arial"/>
                <a:cs typeface="Arial"/>
              </a:rPr>
              <a:t>التاريخ: ٠١-٠٩-٢٠١٩</a:t>
            </a:r>
            <a:endParaRPr lang="ar-SA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21 October 2019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CDD3BF2-6107-D244-B650-EED0A5BFF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05" y="457370"/>
            <a:ext cx="327754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21 October 2019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61513" y="2693231"/>
            <a:ext cx="631371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59" y="5154434"/>
            <a:ext cx="97028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543" y="2565957"/>
            <a:ext cx="5893957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قامت امم کثیرة ببذل جھودھم لحمایة الحیوانات</a:t>
            </a:r>
          </a:p>
          <a:p>
            <a:pPr algn="r" rtl="1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en-GB" sz="4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;</a:t>
            </a:r>
            <a:r>
              <a:rPr lang="en-GB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صحیح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5548" y="4967665"/>
            <a:ext cx="5893957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یکشف عن المه</a:t>
            </a:r>
          </a:p>
          <a:p>
            <a:pPr algn="r" rtl="1"/>
            <a:r>
              <a:rPr lang="en-GB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;</a:t>
            </a:r>
            <a:r>
              <a:rPr lang="en-GB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خطا</a:t>
            </a:r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327" y="20782"/>
            <a:ext cx="6490186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48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GB" dirty="0"/>
              <a:t>اھتم الاسلام بالحیوان اھتمام بالغاں</a:t>
            </a:r>
          </a:p>
          <a:p>
            <a:r>
              <a:rPr lang="en-GB" dirty="0" err="1"/>
              <a:t>الجواب</a:t>
            </a:r>
            <a:r>
              <a:rPr lang="en-GB" dirty="0"/>
              <a:t> </a:t>
            </a:r>
            <a:r>
              <a:rPr lang="bn-BD" dirty="0"/>
              <a:t>;</a:t>
            </a:r>
            <a:r>
              <a:rPr lang="en-GB" dirty="0" err="1" smtClean="0"/>
              <a:t>صحیح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68704" y="291387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8"/>
            <a:ext cx="7315200" cy="10981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الكلمة تناسب-</a:t>
            </a:r>
            <a:endParaRPr lang="en-US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সামঞ্জস্যপূর্ণ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মিলানো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600200"/>
            <a:ext cx="3733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965" y="2531825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غرفة</a:t>
            </a:r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পিতা -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الوالد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263" y="16002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263" y="3302072"/>
            <a:ext cx="36204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28999"/>
            <a:ext cx="35179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 বলতে পারে নাلا ینطق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925" y="4245664"/>
            <a:ext cx="335280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سبیل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1099" y="46482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حجرةকক্ষ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628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لا</a:t>
            </a:r>
            <a:r>
              <a:rPr lang="en-GB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یتکلم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1" y="5618533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রাস্তা -طریق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7D87-372A-443C-BBA8-9FC45AA4F790}" type="datetime3">
              <a:rPr lang="en-US" smtClean="0"/>
              <a:t>21 October 2019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400" y="2743200"/>
            <a:ext cx="1143000" cy="1188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62400" y="3924119"/>
            <a:ext cx="1181100" cy="1718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962400" y="2916545"/>
            <a:ext cx="1129496" cy="1731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962400" y="4648200"/>
            <a:ext cx="1181100" cy="1198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07FBDD9-5B7A-CE40-BE4F-F43852313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متضادھا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AFE57DA-B776-0E41-8719-9DCF7E113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قدرة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ক্ষমতা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رجل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بنت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কন্যা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حبست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আবব্ধ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করেছে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অল্পقلیلة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خروج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বাহির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F2CC550-B087-D045-B24F-F6E64E3E2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الکلمة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A70C11C-6285-7D4D-B0B9-F4AADE814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8955" y="1248186"/>
            <a:ext cx="3346704" cy="328083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GB" sz="3200" b="1" dirty="0" err="1"/>
              <a:t>ابن</a:t>
            </a:r>
            <a:r>
              <a:rPr lang="en-GB" sz="3200" b="1" dirty="0"/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کثیر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ضعف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দূর্বলতা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امراة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دخول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প্রবেশ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ترکت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দিয়েছে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endParaRPr lang="en-US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F001E8-E545-AB4F-B69E-857E3A8C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21 October 2019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1AF779-DD37-374D-981C-6E074481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29" y="0"/>
            <a:ext cx="5165270" cy="838200"/>
          </a:xfrm>
        </p:spPr>
        <p:txBody>
          <a:bodyPr/>
          <a:lstStyle/>
          <a:p>
            <a:r>
              <a:rPr lang="en-GB" sz="24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করন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GB" sz="2400" dirty="0">
                <a:latin typeface="NikoshBAN" pitchFamily="2" charset="0"/>
                <a:cs typeface="NikoshBAN" pitchFamily="2" charset="0"/>
              </a:rPr>
            </a:br>
            <a:r>
              <a:rPr lang="en-GB" sz="2400" dirty="0" err="1">
                <a:latin typeface="NikoshBAN" pitchFamily="2" charset="0"/>
                <a:cs typeface="NikoshBAN" pitchFamily="2" charset="0"/>
              </a:rPr>
              <a:t>ھات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متضاد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الکلمات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3B499C9-E2CB-EA4A-9028-091DD7328C1D}"/>
              </a:ext>
            </a:extLst>
          </p:cNvPr>
          <p:cNvCxnSpPr>
            <a:cxnSpLocks/>
          </p:cNvCxnSpPr>
          <p:nvPr/>
        </p:nvCxnSpPr>
        <p:spPr>
          <a:xfrm flipV="1">
            <a:off x="3048000" y="3733800"/>
            <a:ext cx="2057400" cy="685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8F8ABB3-5DF1-6D44-94D8-6FE6556A320C}"/>
              </a:ext>
            </a:extLst>
          </p:cNvPr>
          <p:cNvCxnSpPr>
            <a:cxnSpLocks/>
          </p:cNvCxnSpPr>
          <p:nvPr/>
        </p:nvCxnSpPr>
        <p:spPr>
          <a:xfrm>
            <a:off x="3599169" y="3439455"/>
            <a:ext cx="1639741" cy="82774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2FB10B9-2DEE-344F-AC8B-2358307DEDFA}"/>
              </a:ext>
            </a:extLst>
          </p:cNvPr>
          <p:cNvCxnSpPr>
            <a:cxnSpLocks/>
          </p:cNvCxnSpPr>
          <p:nvPr/>
        </p:nvCxnSpPr>
        <p:spPr>
          <a:xfrm flipV="1">
            <a:off x="2743200" y="1652240"/>
            <a:ext cx="2667000" cy="101476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C80F0F15-018B-EF45-BB27-F09FD09D0E90}"/>
              </a:ext>
            </a:extLst>
          </p:cNvPr>
          <p:cNvCxnSpPr>
            <a:cxnSpLocks/>
          </p:cNvCxnSpPr>
          <p:nvPr/>
        </p:nvCxnSpPr>
        <p:spPr>
          <a:xfrm>
            <a:off x="2743200" y="2361112"/>
            <a:ext cx="2495710" cy="7630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13426FC-0696-1E40-8B86-71087E07E486}"/>
              </a:ext>
            </a:extLst>
          </p:cNvPr>
          <p:cNvCxnSpPr>
            <a:cxnSpLocks/>
          </p:cNvCxnSpPr>
          <p:nvPr/>
        </p:nvCxnSpPr>
        <p:spPr>
          <a:xfrm>
            <a:off x="2978683" y="1652240"/>
            <a:ext cx="2193471" cy="86236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39638" y="2083419"/>
            <a:ext cx="2326981" cy="176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1430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304" y="2362200"/>
            <a:ext cx="77152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اکتب خمسة اسطر عن فوائدٕ الحیوانات</a:t>
            </a:r>
          </a:p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প্রাণিকুলের উপকারিতা সম্পর্কে পাঁচ লাইন লেখ।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076" y="28141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21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2" y="1509712"/>
            <a:ext cx="1945708" cy="4129088"/>
          </a:xfrm>
          <a:prstGeom prst="rect">
            <a:avLst/>
          </a:prstGeom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21 October 2019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65169" y="2079495"/>
            <a:ext cx="529154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138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1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السا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بع</a:t>
            </a:r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ثامن</a:t>
            </a:r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عشر-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en-GB" sz="3200" dirty="0">
                <a:solidFill>
                  <a:schemeClr val="tx1"/>
                </a:solidFill>
                <a:latin typeface="Arial"/>
                <a:cs typeface="Arial"/>
              </a:rPr>
              <a:t>٤٥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21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21 October 2019</a:t>
            </a:fld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FC65A565-AE10-DF4A-A681-294281AA5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731519"/>
            <a:ext cx="3886203" cy="513831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1EBB140-93FE-7047-A370-9C6406A72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590292"/>
            <a:ext cx="4019550" cy="51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21 October 2019</a:t>
            </a:fld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8E96964F-FDA8-C24B-840C-2BD75782A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8" y="1333500"/>
            <a:ext cx="4171951" cy="383721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405EC2D0-3B07-1640-9B0E-142BC2E67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7" y="1333500"/>
            <a:ext cx="6096000" cy="37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3" y="3886200"/>
            <a:ext cx="7350947" cy="175432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الرحمة علی الخلق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GB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 প্রতি দয়া</a:t>
            </a:r>
            <a:endParaRPr lang="ar-S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990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21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953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3190" y="3930262"/>
            <a:ext cx="5877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تحويل صيغة الماضى او المضارع-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মাযী ও মোযারে সীগাহ রুপান্তর করতে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667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3780" y="2590800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الاجابة السؤال من النص-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5160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5133281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ل کلمة مترادفة ومتضادة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 ও বিপরিত শব্দ বলতে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40554" y="5904239"/>
            <a:ext cx="2514600" cy="365125"/>
          </a:xfrm>
        </p:spPr>
        <p:txBody>
          <a:bodyPr/>
          <a:lstStyle/>
          <a:p>
            <a:fld id="{5F025267-EB19-42DA-9A52-BD24810E024F}" type="datetime3">
              <a:rPr lang="en-US" smtClean="0"/>
              <a:t>21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21 October 2019</a:t>
            </a:fld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D10231B3-EF63-1046-A920-8E055E6FC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58097"/>
            <a:ext cx="8229601" cy="48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18DAC7-83F4-5040-96DB-584EFE63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21 October 2019</a:t>
            </a:fld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A22055E-D3E4-954E-A11B-500FCFFE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5" y="0"/>
            <a:ext cx="837383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1265</TotalTime>
  <Words>687</Words>
  <Application>Microsoft Office PowerPoint</Application>
  <PresentationFormat>On-screen Show (4:3)</PresentationFormat>
  <Paragraphs>168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বিপরীত  শব্দ মিল করন ھات متضاد الکلمات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user</cp:lastModifiedBy>
  <cp:revision>354</cp:revision>
  <dcterms:created xsi:type="dcterms:W3CDTF">2015-05-23T05:54:04Z</dcterms:created>
  <dcterms:modified xsi:type="dcterms:W3CDTF">2019-10-21T07:56:30Z</dcterms:modified>
</cp:coreProperties>
</file>